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40C1-BD29-468E-8116-FD5A1011C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8CDC9-6008-4D79-9D50-22B7D824E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9664-A09C-4E94-BA6B-79979C1F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C703-7B98-473A-89FB-A3CFD2DC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DF56-FD8C-4F6F-89B2-B9B19C73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6861-20B6-41F2-BF99-F7B0236D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8D01-DAAC-4FD1-BDCB-C848F2F5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A31C-EE73-4A4F-B152-84BA5C23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75B4-E349-4414-95D3-87748521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496F-2311-44C2-A18C-6BF30E6A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A198E-798D-4C16-A72C-51A9E7102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74657-A3D3-4D63-9A5F-92E4BA3C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D848-DAB4-403C-91D4-E056DC9B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EDD0-D129-40BF-933C-48A90AAB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2451-7C36-40DC-BC67-B88928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C584-59F0-4A62-A66D-EB389C6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BA48-468D-4980-96A3-D661D174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12C4-271A-4FC4-B712-A59EC59B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FB66-F6AF-4002-826B-65652B61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486B-B150-4098-982F-D77C4C39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DCF-A542-492A-8D35-7180D29F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6B53-2356-4D68-AC6B-11688660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1BF2-5A37-4E1B-9ECE-AADFA32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976B-17ED-4D4D-910D-FE4DF8CF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8369-A5C6-4F72-990A-5DDBA697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764E-3BA0-451C-B1FF-5375900B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08C7-0DA1-4210-804F-F33DC025C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AE9D-BF2C-4FFA-BDF5-4050C2560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3157-DA86-4666-89DB-A811C9FF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8C59-34B9-4EAD-898E-7A8E06AF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7820D-D856-47D5-B496-A74013C8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89F1-9A06-401A-9FB7-19F3C7BB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DBA2-C854-4164-9D90-4CB12758E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7B23-90A3-4B00-872E-CA93A8839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35A27-C52E-40F2-98A0-D65D6DD19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D1EEA-D7F1-4DC6-9ED9-20AA7AE27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92300-6277-4707-9B60-4594EC53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1A2D-4AFB-498A-ADC6-EDFCB062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0342E-766D-418C-9504-9FC3764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9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DACD-2664-4844-9977-649EB7C8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B791A-9D27-4CDC-8AE0-C4DA907B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55C16-C5BE-4D60-9F96-3C64DF2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89F-2D3E-44C1-B9FE-8F3B54E6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2683-EBD5-4A48-A88C-27DDDA2F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3E260-ED79-405B-AC5D-5AC5CB09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DECD3-259D-4E56-A024-B8ABCBD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6B64-810E-4CF7-8D32-F0648BCA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D73A-85CD-429B-9BB6-04493FDD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6AF82-0F6E-420C-8746-92A603E3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E6AB-1787-4AE9-8716-19336CEA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C9A2-098F-4B57-A921-4E972F74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95D82-E39D-47D1-A9F0-804C92C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1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6D9-7E6A-4BF9-98F4-85B24FFD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B4AFC-F2C1-4530-BE2D-4C004633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A6495-8C6D-4677-81A7-92693996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495D-E67F-456C-ABEF-95E0408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4369D-09E7-4C45-9DE3-C2754C42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6B83A-1BA1-4883-985E-3C0C2037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71748-C362-4216-99F1-6184A04D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F23A-DA33-44EB-8275-B1FCAA2C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ACF4-A8F5-4CE0-8292-150D7DB1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F8D3-80EA-44AA-909E-790AAAE5C238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4C1D-46B6-4C30-B1AC-5FB57745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711E-B2EA-4D7C-9EE4-3D1AF874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310B-3F80-4ACD-96EE-C6E540AD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17F-AF1D-4FF6-8F70-C99287846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4699-08DE-4082-8D77-56B570B98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5CA3-0219-41E3-BF45-CD2C8492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FC6F-91A9-4BDE-8187-780C0F54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JSX modules</a:t>
            </a:r>
          </a:p>
          <a:p>
            <a:r>
              <a:rPr lang="en-IN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2462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4102-7AE6-4224-A8D4-4FE4E83B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Accessibility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D4CE-8AFE-415F-BFC7-C32A3119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Hidden Texts</a:t>
            </a:r>
          </a:p>
        </p:txBody>
      </p:sp>
    </p:spTree>
    <p:extLst>
      <p:ext uri="{BB962C8B-B14F-4D97-AF65-F5344CB8AC3E}">
        <p14:creationId xmlns:p14="http://schemas.microsoft.com/office/powerpoint/2010/main" val="33465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AC7-DE8A-497B-884D-8E641E8D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BE42-FD77-409F-A722-81F10C29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</a:t>
            </a:r>
            <a:r>
              <a:rPr lang="en-IN" dirty="0" err="1"/>
              <a:t>colors</a:t>
            </a:r>
            <a:endParaRPr lang="en-IN" dirty="0"/>
          </a:p>
          <a:p>
            <a:r>
              <a:rPr lang="en-IN" dirty="0"/>
              <a:t>Common reviews</a:t>
            </a:r>
          </a:p>
          <a:p>
            <a:r>
              <a:rPr lang="en-IN" dirty="0"/>
              <a:t>Common quantity stepper … DONE</a:t>
            </a:r>
          </a:p>
          <a:p>
            <a:r>
              <a:rPr lang="en-IN" dirty="0"/>
              <a:t>Common Breadcrumb</a:t>
            </a:r>
          </a:p>
          <a:p>
            <a:r>
              <a:rPr lang="en-IN" dirty="0"/>
              <a:t>Landmark roles</a:t>
            </a:r>
          </a:p>
          <a:p>
            <a:r>
              <a:rPr lang="en-IN" dirty="0"/>
              <a:t>Change buttons to input checkboxes/select boxes</a:t>
            </a:r>
          </a:p>
          <a:p>
            <a:r>
              <a:rPr lang="en-IN" dirty="0"/>
              <a:t>Change pricing on products. Verify on json</a:t>
            </a:r>
          </a:p>
          <a:p>
            <a:r>
              <a:rPr lang="en-IN" dirty="0"/>
              <a:t>Gallery on Mobile PDP </a:t>
            </a:r>
            <a:r>
              <a:rPr lang="en-IN" dirty="0" err="1"/>
              <a:t>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39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Future Plans</vt:lpstr>
      <vt:lpstr>Accessibility Features</vt:lpstr>
      <vt:lpstr>Pending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Koustubh Desai</dc:creator>
  <cp:lastModifiedBy>Koustubh Desai</cp:lastModifiedBy>
  <cp:revision>11</cp:revision>
  <dcterms:created xsi:type="dcterms:W3CDTF">2018-05-19T14:59:38Z</dcterms:created>
  <dcterms:modified xsi:type="dcterms:W3CDTF">2018-05-21T15:15:18Z</dcterms:modified>
</cp:coreProperties>
</file>