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 id="2147483676" r:id="rId3"/>
    <p:sldMasterId id="2147483706" r:id="rId4"/>
  </p:sldMasterIdLst>
  <p:notesMasterIdLst>
    <p:notesMasterId r:id="rId12"/>
  </p:notesMasterIdLst>
  <p:handoutMasterIdLst>
    <p:handoutMasterId r:id="rId13"/>
  </p:handoutMasterIdLst>
  <p:sldIdLst>
    <p:sldId id="268" r:id="rId5"/>
    <p:sldId id="280" r:id="rId6"/>
    <p:sldId id="281" r:id="rId7"/>
    <p:sldId id="283" r:id="rId8"/>
    <p:sldId id="284" r:id="rId9"/>
    <p:sldId id="270" r:id="rId10"/>
    <p:sldId id="269"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p:cViewPr varScale="1">
        <p:scale>
          <a:sx n="86" d="100"/>
          <a:sy n="86" d="100"/>
        </p:scale>
        <p:origin x="566" y="67"/>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11/1/2020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11/1/2020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solidFill>
                  <a:prstClr val="black"/>
                </a:solidFill>
              </a:r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11/1/2020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11/1/2020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11/1/2020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11/1/2020</a:t>
            </a:fld>
            <a:endParaRPr dirty="0"/>
          </a:p>
        </p:txBody>
      </p:sp>
      <p:sp>
        <p:nvSpPr>
          <p:cNvPr id="6" name="Slide Number Placeholder 5"/>
          <p:cNvSpPr>
            <a:spLocks noGrp="1"/>
          </p:cNvSpPr>
          <p:nvPr>
            <p:ph type="sldNum" sz="quarter" idx="12"/>
          </p:nvPr>
        </p:nvSpPr>
        <p:spPr/>
        <p:txBody>
          <a:bodyPr/>
          <a:lstStyle/>
          <a:p>
            <a:fld id="{DF28FB93-0A08-4E7D-8E63-9EFA29F1E093}"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2039515"/>
            <a:ext cx="9141619"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523603" y="4221163"/>
            <a:ext cx="9141619"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panose="020B0604020202020204"/>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8DA08ED5-AEFE-4443-9040-726EF6690995}" type="datetime1">
              <a:rPr lang="en-US" smtClean="0">
                <a:solidFill>
                  <a:prstClr val="black">
                    <a:tint val="75000"/>
                  </a:prstClr>
                </a:solidFill>
              </a:rPr>
              <a:t>11/1/2020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312561F-7E45-400C-8758-912CDFE9410A}" type="datetime1">
              <a:rPr lang="en-US" smtClean="0">
                <a:solidFill>
                  <a:prstClr val="black">
                    <a:tint val="75000"/>
                  </a:prstClr>
                </a:solidFill>
              </a:rPr>
              <a:t>11/1/2020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6000"/>
            </a:lvl1pPr>
          </a:lstStyle>
          <a:p>
            <a:r>
              <a:rPr lang="en-US" noProof="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130" indent="0">
              <a:buNone/>
              <a:defRPr sz="1600">
                <a:solidFill>
                  <a:schemeClr val="tx1">
                    <a:tint val="75000"/>
                  </a:schemeClr>
                </a:solidFill>
              </a:defRPr>
            </a:lvl8pPr>
            <a:lvl9pPr marL="365633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85E24BC7-4CDB-41D7-81AF-9CE8473FF4B8}" type="datetime1">
              <a:rPr lang="en-US" smtClean="0">
                <a:solidFill>
                  <a:prstClr val="black">
                    <a:tint val="75000"/>
                  </a:prstClr>
                </a:solidFill>
              </a:rPr>
              <a:t>11/1/2020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97CD216-73DE-4B96-8E1B-BB64D86142BB}" type="datetime1">
              <a:rPr lang="en-US" smtClean="0">
                <a:solidFill>
                  <a:prstClr val="black">
                    <a:tint val="75000"/>
                  </a:prstClr>
                </a:solidFill>
              </a:rPr>
              <a:t>11/1/2020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noProof="0"/>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C6A5CD8C-7FEF-4E71-8EB9-D3BA6E2E3E9E}" type="datetime1">
              <a:rPr lang="en-US" smtClean="0">
                <a:solidFill>
                  <a:prstClr val="black">
                    <a:tint val="75000"/>
                  </a:prstClr>
                </a:solidFill>
              </a:rPr>
              <a:t>11/1/2020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4379E-9B58-41EA-B928-5B1C8436A60E}" type="datetime1">
              <a:rPr lang="en-US" smtClean="0">
                <a:solidFill>
                  <a:prstClr val="black">
                    <a:tint val="75000"/>
                  </a:prstClr>
                </a:solidFill>
              </a:rPr>
              <a:t>11/1/2020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0A371-51FE-4D99-BD87-6A650FCE519D}" type="datetime1">
              <a:rPr lang="en-US" smtClean="0">
                <a:solidFill>
                  <a:prstClr val="black">
                    <a:tint val="75000"/>
                  </a:prstClr>
                </a:solidFill>
              </a:rPr>
              <a:t>11/1/2020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11/1/2020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200"/>
            </a:lvl1pPr>
          </a:lstStyle>
          <a:p>
            <a:r>
              <a:rPr lang="en-US" noProof="0"/>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5FCF8CFF-A1C0-4B6C-AA8D-BE72CB14468D}" type="datetime1">
              <a:rPr lang="en-US" smtClean="0">
                <a:solidFill>
                  <a:prstClr val="black">
                    <a:tint val="75000"/>
                  </a:prstClr>
                </a:solidFill>
              </a:rPr>
              <a:t>11/1/2020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200"/>
            </a:lvl1pPr>
          </a:lstStyle>
          <a:p>
            <a:r>
              <a:rPr lang="en-US" noProof="0"/>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8C6D634D-0427-413D-A0D0-098959D06FEF}" type="datetime1">
              <a:rPr lang="en-US" smtClean="0">
                <a:solidFill>
                  <a:prstClr val="black">
                    <a:tint val="75000"/>
                  </a:prstClr>
                </a:solidFill>
              </a:rPr>
              <a:t>11/1/2020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p:cNvSpPr/>
          <p:nvPr userDrawn="1"/>
        </p:nvSpPr>
        <p:spPr>
          <a:xfrm>
            <a:off x="0" y="1562188"/>
            <a:ext cx="11267045"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sz="1800" dirty="0">
              <a:solidFill>
                <a:prstClr val="black"/>
              </a:solidFill>
            </a:endParaRPr>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837982" y="4133088"/>
            <a:ext cx="10429063" cy="20438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97CD216-73DE-4B96-8E1B-BB64D86142BB}" type="datetime1">
              <a:rPr lang="en-US" smtClean="0">
                <a:solidFill>
                  <a:prstClr val="black">
                    <a:tint val="75000"/>
                  </a:prstClr>
                </a:solidFill>
              </a:rPr>
              <a:t>11/1/2020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9" name="Content Placeholder 3"/>
          <p:cNvSpPr>
            <a:spLocks noGrp="1"/>
          </p:cNvSpPr>
          <p:nvPr>
            <p:ph sz="half" idx="13"/>
          </p:nvPr>
        </p:nvSpPr>
        <p:spPr>
          <a:xfrm>
            <a:off x="844076" y="1788579"/>
            <a:ext cx="10422969"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12188825" cy="6858000"/>
          </a:xfrm>
        </p:spPr>
        <p:txBody>
          <a:bodyPr/>
          <a:lstStyle>
            <a:lvl1pPr marL="0" indent="0" algn="ctr">
              <a:buNone/>
              <a:defRPr/>
            </a:lvl1pPr>
          </a:lstStyle>
          <a:p>
            <a:r>
              <a:rPr lang="en-US" noProof="0"/>
              <a:t>Click icon to add picture</a:t>
            </a:r>
            <a:endParaRPr lang="en-US" noProof="0" dirty="0"/>
          </a:p>
        </p:txBody>
      </p:sp>
      <p:sp>
        <p:nvSpPr>
          <p:cNvPr id="18" name="Content Placeholder 2"/>
          <p:cNvSpPr>
            <a:spLocks noGrp="1"/>
          </p:cNvSpPr>
          <p:nvPr>
            <p:ph sz="half" idx="15"/>
          </p:nvPr>
        </p:nvSpPr>
        <p:spPr>
          <a:xfrm>
            <a:off x="8528080" y="1690689"/>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p:cNvSpPr>
            <a:spLocks noGrp="1"/>
          </p:cNvSpPr>
          <p:nvPr>
            <p:ph sz="half" idx="14"/>
          </p:nvPr>
        </p:nvSpPr>
        <p:spPr>
          <a:xfrm>
            <a:off x="4887416" y="170282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 name="Content Placeholder 2"/>
          <p:cNvSpPr>
            <a:spLocks noGrp="1"/>
          </p:cNvSpPr>
          <p:nvPr>
            <p:ph sz="half" idx="1"/>
          </p:nvPr>
        </p:nvSpPr>
        <p:spPr>
          <a:xfrm>
            <a:off x="1336728" y="170282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97CD216-73DE-4B96-8E1B-BB64D86142BB}" type="datetime1">
              <a:rPr lang="en-US" smtClean="0">
                <a:solidFill>
                  <a:prstClr val="black">
                    <a:tint val="75000"/>
                  </a:prstClr>
                </a:solidFill>
              </a:rPr>
              <a:t>11/1/2020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25" name="Content Placeholder 2"/>
          <p:cNvSpPr>
            <a:spLocks noGrp="1"/>
          </p:cNvSpPr>
          <p:nvPr>
            <p:ph sz="half" idx="16"/>
          </p:nvPr>
        </p:nvSpPr>
        <p:spPr>
          <a:xfrm>
            <a:off x="8528080" y="384945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Content Placeholder 2"/>
          <p:cNvSpPr>
            <a:spLocks noGrp="1"/>
          </p:cNvSpPr>
          <p:nvPr>
            <p:ph sz="half" idx="17"/>
          </p:nvPr>
        </p:nvSpPr>
        <p:spPr>
          <a:xfrm>
            <a:off x="4887416" y="384945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Content Placeholder 2"/>
          <p:cNvSpPr>
            <a:spLocks noGrp="1"/>
          </p:cNvSpPr>
          <p:nvPr>
            <p:ph sz="half" idx="18"/>
          </p:nvPr>
        </p:nvSpPr>
        <p:spPr>
          <a:xfrm>
            <a:off x="1336728" y="3849456"/>
            <a:ext cx="3148145" cy="1922438"/>
          </a:xfrm>
        </p:spPr>
        <p:txBody>
          <a:bodyPr>
            <a:noAutofit/>
          </a:bodyPr>
          <a:lstStyle>
            <a:lvl1pPr marL="0" indent="0">
              <a:buNone/>
              <a:defRPr/>
            </a:lvl1pPr>
            <a:lvl2pPr marL="457200" indent="0">
              <a:buNone/>
              <a:defRPr/>
            </a:lvl2pPr>
            <a:lvl3pPr marL="914400" indent="0">
              <a:buNone/>
              <a:defRPr/>
            </a:lvl3pPr>
            <a:lvl4pPr marL="1370965" indent="0">
              <a:buNone/>
              <a:defRPr/>
            </a:lvl4pPr>
            <a:lvl5pPr marL="1828165"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28"/>
          <p:cNvSpPr>
            <a:spLocks noGrp="1"/>
          </p:cNvSpPr>
          <p:nvPr>
            <p:ph type="pic" sz="quarter" idx="19"/>
          </p:nvPr>
        </p:nvSpPr>
        <p:spPr>
          <a:xfrm>
            <a:off x="947388" y="1679577"/>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0" name="Picture Placeholder 28"/>
          <p:cNvSpPr>
            <a:spLocks noGrp="1"/>
          </p:cNvSpPr>
          <p:nvPr>
            <p:ph type="pic" sz="quarter" idx="20"/>
          </p:nvPr>
        </p:nvSpPr>
        <p:spPr>
          <a:xfrm>
            <a:off x="4498075" y="1679577"/>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1" name="Picture Placeholder 28"/>
          <p:cNvSpPr>
            <a:spLocks noGrp="1"/>
          </p:cNvSpPr>
          <p:nvPr>
            <p:ph type="pic" sz="quarter" idx="21"/>
          </p:nvPr>
        </p:nvSpPr>
        <p:spPr>
          <a:xfrm>
            <a:off x="8124166" y="1679577"/>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2" name="Picture Placeholder 28"/>
          <p:cNvSpPr>
            <a:spLocks noGrp="1"/>
          </p:cNvSpPr>
          <p:nvPr>
            <p:ph type="pic" sz="quarter" idx="22"/>
          </p:nvPr>
        </p:nvSpPr>
        <p:spPr>
          <a:xfrm>
            <a:off x="947388" y="3792079"/>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3" name="Picture Placeholder 28"/>
          <p:cNvSpPr>
            <a:spLocks noGrp="1"/>
          </p:cNvSpPr>
          <p:nvPr>
            <p:ph type="pic" sz="quarter" idx="23"/>
          </p:nvPr>
        </p:nvSpPr>
        <p:spPr>
          <a:xfrm>
            <a:off x="4498075" y="3792079"/>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34" name="Picture Placeholder 28"/>
          <p:cNvSpPr>
            <a:spLocks noGrp="1"/>
          </p:cNvSpPr>
          <p:nvPr>
            <p:ph type="pic" sz="quarter" idx="24"/>
          </p:nvPr>
        </p:nvSpPr>
        <p:spPr>
          <a:xfrm>
            <a:off x="8124166" y="3792079"/>
            <a:ext cx="376139" cy="376237"/>
          </a:xfrm>
        </p:spPr>
        <p:txBody>
          <a:bodyPr>
            <a:normAutofit/>
          </a:bodyPr>
          <a:lstStyle>
            <a:lvl1pPr marL="0" indent="0" algn="ctr">
              <a:buNone/>
              <a:defRPr sz="400"/>
            </a:lvl1pPr>
          </a:lstStyle>
          <a:p>
            <a:r>
              <a:rPr lang="en-US" noProof="0"/>
              <a:t>Click icon to add picture</a:t>
            </a:r>
            <a:endParaRPr lang="en-US"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p:cNvSpPr>
            <a:spLocks noGrp="1"/>
          </p:cNvSpPr>
          <p:nvPr>
            <p:ph type="pic" sz="quarter" idx="13"/>
          </p:nvPr>
        </p:nvSpPr>
        <p:spPr>
          <a:xfrm>
            <a:off x="0" y="3115390"/>
            <a:ext cx="12185651" cy="3742611"/>
          </a:xfrm>
        </p:spPr>
        <p:txBody>
          <a:bodyPr/>
          <a:lstStyle>
            <a:lvl1pPr marL="0" indent="0" algn="ctr">
              <a:buNone/>
              <a:defRPr/>
            </a:lvl1pPr>
          </a:lstStyle>
          <a:p>
            <a:r>
              <a:rPr lang="en-US" noProof="0"/>
              <a:t>Click icon to add picture</a:t>
            </a:r>
            <a:endParaRPr lang="en-US" noProof="0" dirty="0"/>
          </a:p>
        </p:txBody>
      </p:sp>
      <p:sp>
        <p:nvSpPr>
          <p:cNvPr id="10" name="object 3"/>
          <p:cNvSpPr/>
          <p:nvPr userDrawn="1"/>
        </p:nvSpPr>
        <p:spPr>
          <a:xfrm>
            <a:off x="2399" y="1999821"/>
            <a:ext cx="12186426"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sz="1800" dirty="0">
              <a:solidFill>
                <a:prstClr val="black"/>
              </a:solidFill>
            </a:endParaRPr>
          </a:p>
        </p:txBody>
      </p:sp>
      <p:sp>
        <p:nvSpPr>
          <p:cNvPr id="2" name="Title 1"/>
          <p:cNvSpPr>
            <a:spLocks noGrp="1"/>
          </p:cNvSpPr>
          <p:nvPr>
            <p:ph type="title"/>
          </p:nvPr>
        </p:nvSpPr>
        <p:spPr>
          <a:xfrm>
            <a:off x="839569" y="365126"/>
            <a:ext cx="10512862" cy="1325563"/>
          </a:xfrm>
        </p:spPr>
        <p:txBody>
          <a:bodyPr/>
          <a:lstStyle/>
          <a:p>
            <a:r>
              <a:rPr lang="en-US" noProof="0"/>
              <a:t>Click to edit Master title style</a:t>
            </a:r>
          </a:p>
        </p:txBody>
      </p:sp>
      <p:sp>
        <p:nvSpPr>
          <p:cNvPr id="3" name="Text Placeholder 2"/>
          <p:cNvSpPr>
            <a:spLocks noGrp="1"/>
          </p:cNvSpPr>
          <p:nvPr>
            <p:ph type="body" idx="1"/>
          </p:nvPr>
        </p:nvSpPr>
        <p:spPr>
          <a:xfrm>
            <a:off x="839570" y="1985963"/>
            <a:ext cx="5156444"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839570" y="3434047"/>
            <a:ext cx="5156444"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170593" y="1985963"/>
            <a:ext cx="518183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170593" y="3434047"/>
            <a:ext cx="5181838"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C6A5CD8C-7FEF-4E71-8EB9-D3BA6E2E3E9E}" type="datetime1">
              <a:rPr lang="en-US" smtClean="0">
                <a:solidFill>
                  <a:prstClr val="black">
                    <a:tint val="75000"/>
                  </a:prstClr>
                </a:solidFill>
              </a:rPr>
              <a:t>11/1/2020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
        <p:nvSpPr>
          <p:cNvPr id="2" name="Title 1"/>
          <p:cNvSpPr>
            <a:spLocks noGrp="1"/>
          </p:cNvSpPr>
          <p:nvPr>
            <p:ph type="title"/>
          </p:nvPr>
        </p:nvSpPr>
        <p:spPr/>
        <p:txBody>
          <a:bodyPr/>
          <a:lstStyle/>
          <a:p>
            <a:r>
              <a:rPr lang="en-US" noProof="0"/>
              <a:t>Click to edit Master title style</a:t>
            </a:r>
          </a:p>
        </p:txBody>
      </p:sp>
      <p:sp>
        <p:nvSpPr>
          <p:cNvPr id="5" name="Date Placeholder 4"/>
          <p:cNvSpPr>
            <a:spLocks noGrp="1"/>
          </p:cNvSpPr>
          <p:nvPr>
            <p:ph type="dt" sz="half" idx="10"/>
          </p:nvPr>
        </p:nvSpPr>
        <p:spPr/>
        <p:txBody>
          <a:bodyPr/>
          <a:lstStyle/>
          <a:p>
            <a:fld id="{397CD216-73DE-4B96-8E1B-BB64D86142BB}" type="datetime1">
              <a:rPr lang="en-US" smtClean="0">
                <a:solidFill>
                  <a:prstClr val="black">
                    <a:tint val="75000"/>
                  </a:prstClr>
                </a:solidFill>
              </a:rPr>
              <a:t>11/1/2020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12" name="Picture Placeholder 11"/>
          <p:cNvSpPr>
            <a:spLocks noGrp="1"/>
          </p:cNvSpPr>
          <p:nvPr>
            <p:ph type="pic" sz="quarter" idx="14"/>
          </p:nvPr>
        </p:nvSpPr>
        <p:spPr>
          <a:xfrm>
            <a:off x="1771951" y="2219248"/>
            <a:ext cx="2413387" cy="2414016"/>
          </a:xfrm>
          <a:prstGeom prst="ellipse">
            <a:avLst/>
          </a:prstGeom>
          <a:noFill/>
          <a:ln w="387350">
            <a:noFill/>
          </a:ln>
        </p:spPr>
        <p:txBody>
          <a:bodyPr/>
          <a:lstStyle/>
          <a:p>
            <a:r>
              <a:rPr lang="en-US" noProof="0"/>
              <a:t>Click icon to add picture</a:t>
            </a:r>
            <a:endParaRPr lang="en-US" noProof="0" dirty="0"/>
          </a:p>
        </p:txBody>
      </p:sp>
      <p:sp>
        <p:nvSpPr>
          <p:cNvPr id="17" name="Picture Placeholder 11"/>
          <p:cNvSpPr>
            <a:spLocks noGrp="1"/>
          </p:cNvSpPr>
          <p:nvPr>
            <p:ph type="pic" sz="quarter" idx="17"/>
          </p:nvPr>
        </p:nvSpPr>
        <p:spPr>
          <a:xfrm>
            <a:off x="8003487" y="2196083"/>
            <a:ext cx="2413387" cy="2414016"/>
          </a:xfrm>
          <a:prstGeom prst="ellipse">
            <a:avLst/>
          </a:prstGeom>
          <a:noFill/>
          <a:ln w="387350">
            <a:noFill/>
          </a:ln>
        </p:spPr>
        <p:txBody>
          <a:bodyPr/>
          <a:lstStyle/>
          <a:p>
            <a:r>
              <a:rPr lang="en-US" noProof="0"/>
              <a:t>Click icon to add picture</a:t>
            </a:r>
            <a:endParaRPr lang="en-US" noProof="0" dirty="0"/>
          </a:p>
        </p:txBody>
      </p:sp>
      <p:sp>
        <p:nvSpPr>
          <p:cNvPr id="14" name="Picture Placeholder 11"/>
          <p:cNvSpPr>
            <a:spLocks noGrp="1"/>
          </p:cNvSpPr>
          <p:nvPr>
            <p:ph type="pic" sz="quarter" idx="16"/>
          </p:nvPr>
        </p:nvSpPr>
        <p:spPr>
          <a:xfrm>
            <a:off x="4586046" y="2019165"/>
            <a:ext cx="3016734" cy="3017520"/>
          </a:xfrm>
          <a:prstGeom prst="ellipse">
            <a:avLst/>
          </a:prstGeom>
          <a:noFill/>
        </p:spPr>
        <p:txBody>
          <a:bodyPr/>
          <a:lstStyle/>
          <a:p>
            <a:r>
              <a:rPr lang="en-US" noProof="0"/>
              <a:t>Click icon to add picture</a:t>
            </a:r>
            <a:endParaRPr lang="en-US" noProof="0" dirty="0"/>
          </a:p>
        </p:txBody>
      </p:sp>
      <p:sp>
        <p:nvSpPr>
          <p:cNvPr id="25" name="Text Placeholder 23"/>
          <p:cNvSpPr>
            <a:spLocks noGrp="1"/>
          </p:cNvSpPr>
          <p:nvPr>
            <p:ph type="body" sz="quarter" idx="19"/>
          </p:nvPr>
        </p:nvSpPr>
        <p:spPr>
          <a:xfrm>
            <a:off x="1612480" y="5033964"/>
            <a:ext cx="2699635"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p>
        </p:txBody>
      </p:sp>
      <p:sp>
        <p:nvSpPr>
          <p:cNvPr id="26" name="Text Placeholder 23"/>
          <p:cNvSpPr>
            <a:spLocks noGrp="1"/>
          </p:cNvSpPr>
          <p:nvPr>
            <p:ph type="body" sz="quarter" idx="20"/>
          </p:nvPr>
        </p:nvSpPr>
        <p:spPr>
          <a:xfrm>
            <a:off x="4744595" y="5236701"/>
            <a:ext cx="2699635"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p>
        </p:txBody>
      </p:sp>
      <p:sp>
        <p:nvSpPr>
          <p:cNvPr id="27" name="Text Placeholder 23"/>
          <p:cNvSpPr>
            <a:spLocks noGrp="1"/>
          </p:cNvSpPr>
          <p:nvPr>
            <p:ph type="body" sz="quarter" idx="21"/>
          </p:nvPr>
        </p:nvSpPr>
        <p:spPr>
          <a:xfrm>
            <a:off x="7876710" y="5033964"/>
            <a:ext cx="2699635" cy="738187"/>
          </a:xfrm>
        </p:spPr>
        <p:txBody>
          <a:bodyPr>
            <a:normAutofit/>
          </a:bodyPr>
          <a:lstStyle>
            <a:lvl1pPr marL="0" indent="0" algn="ctr">
              <a:buNone/>
              <a:defRPr sz="2000">
                <a:solidFill>
                  <a:schemeClr val="bg1">
                    <a:lumMod val="95000"/>
                  </a:schemeClr>
                </a:solidFill>
                <a:latin typeface="+mj-lt"/>
              </a:defRPr>
            </a:lvl1pPr>
          </a:lstStyle>
          <a:p>
            <a:pPr lvl="0"/>
            <a:r>
              <a:rPr lang="en-US" noProof="0"/>
              <a:t>Click to edit Master text styles</a:t>
            </a:r>
          </a:p>
        </p:txBody>
      </p:sp>
      <p:sp>
        <p:nvSpPr>
          <p:cNvPr id="29" name="Picture Placeholder 28"/>
          <p:cNvSpPr>
            <a:spLocks noGrp="1"/>
          </p:cNvSpPr>
          <p:nvPr>
            <p:ph type="pic" sz="quarter" idx="22"/>
          </p:nvPr>
        </p:nvSpPr>
        <p:spPr>
          <a:xfrm>
            <a:off x="0" y="0"/>
            <a:ext cx="12188825" cy="6858000"/>
          </a:xfrm>
        </p:spPr>
        <p:txBody>
          <a:bodyPr/>
          <a:lstStyle>
            <a:lvl1pPr marL="0" indent="0" algn="ctr">
              <a:buNone/>
              <a:defRPr/>
            </a:lvl1pPr>
          </a:lstStyle>
          <a:p>
            <a:r>
              <a:rPr lang="en-US" noProof="0"/>
              <a:t>Click icon to add picture</a:t>
            </a:r>
            <a:endParaRPr lang="en-US"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with Caption_2">
    <p:spTree>
      <p:nvGrpSpPr>
        <p:cNvPr id="1" name=""/>
        <p:cNvGrpSpPr/>
        <p:nvPr/>
      </p:nvGrpSpPr>
      <p:grpSpPr>
        <a:xfrm>
          <a:off x="0" y="0"/>
          <a:ext cx="0" cy="0"/>
          <a:chOff x="0" y="0"/>
          <a:chExt cx="0" cy="0"/>
        </a:xfrm>
      </p:grpSpPr>
      <p:sp>
        <p:nvSpPr>
          <p:cNvPr id="8" name="object 3"/>
          <p:cNvSpPr/>
          <p:nvPr userDrawn="1"/>
        </p:nvSpPr>
        <p:spPr>
          <a:xfrm>
            <a:off x="5293251" y="0"/>
            <a:ext cx="6895574"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sz="1800" dirty="0">
              <a:solidFill>
                <a:prstClr val="black"/>
              </a:solidFill>
            </a:endParaRPr>
          </a:p>
        </p:txBody>
      </p:sp>
      <p:sp>
        <p:nvSpPr>
          <p:cNvPr id="11" name="Oval 10"/>
          <p:cNvSpPr/>
          <p:nvPr userDrawn="1"/>
        </p:nvSpPr>
        <p:spPr>
          <a:xfrm>
            <a:off x="11559226" y="6227432"/>
            <a:ext cx="266331"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a:xfrm>
            <a:off x="839570" y="417363"/>
            <a:ext cx="3931213" cy="1302111"/>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7292352" y="1192697"/>
            <a:ext cx="4056904"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8C6D634D-0427-413D-A0D0-098959D06FEF}" type="datetime1">
              <a:rPr lang="en-US" smtClean="0">
                <a:solidFill>
                  <a:prstClr val="black">
                    <a:tint val="75000"/>
                  </a:prstClr>
                </a:solidFill>
              </a:rPr>
              <a:t>11/1/2020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
        <p:nvSpPr>
          <p:cNvPr id="9" name="object 2"/>
          <p:cNvSpPr/>
          <p:nvPr userDrawn="1"/>
        </p:nvSpPr>
        <p:spPr>
          <a:xfrm>
            <a:off x="0" y="2430412"/>
            <a:ext cx="3624906"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sz="1800" dirty="0">
              <a:solidFill>
                <a:prstClr val="black"/>
              </a:solidFill>
            </a:endParaRPr>
          </a:p>
        </p:txBody>
      </p:sp>
      <p:sp>
        <p:nvSpPr>
          <p:cNvPr id="3" name="Picture Placeholder 2"/>
          <p:cNvSpPr>
            <a:spLocks noGrp="1"/>
          </p:cNvSpPr>
          <p:nvPr>
            <p:ph type="pic" idx="1"/>
          </p:nvPr>
        </p:nvSpPr>
        <p:spPr>
          <a:xfrm>
            <a:off x="0" y="2781224"/>
            <a:ext cx="6039227" cy="2736901"/>
          </a:xfrm>
        </p:spPr>
        <p:txBody>
          <a:bodyPr>
            <a:normAutofit/>
          </a:bodyPr>
          <a:lstStyle>
            <a:lvl1pPr marL="0" indent="0" algn="ctr">
              <a:buNone/>
              <a:defRPr sz="18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r>
              <a:rPr lang="en-US" noProof="0"/>
              <a:t>Click icon to add picture</a:t>
            </a:r>
            <a:endParaRPr lang="en-US" noProof="0" dirty="0"/>
          </a:p>
        </p:txBody>
      </p:sp>
      <p:sp>
        <p:nvSpPr>
          <p:cNvPr id="12" name="Picture Placeholder 28"/>
          <p:cNvSpPr>
            <a:spLocks noGrp="1"/>
          </p:cNvSpPr>
          <p:nvPr>
            <p:ph type="pic" sz="quarter" idx="19"/>
          </p:nvPr>
        </p:nvSpPr>
        <p:spPr>
          <a:xfrm>
            <a:off x="6584391" y="1188013"/>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13" name="Picture Placeholder 28"/>
          <p:cNvSpPr>
            <a:spLocks noGrp="1"/>
          </p:cNvSpPr>
          <p:nvPr>
            <p:ph type="pic" sz="quarter" idx="22"/>
          </p:nvPr>
        </p:nvSpPr>
        <p:spPr>
          <a:xfrm>
            <a:off x="6584391" y="2878016"/>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14" name="Text Placeholder 3"/>
          <p:cNvSpPr>
            <a:spLocks noGrp="1"/>
          </p:cNvSpPr>
          <p:nvPr>
            <p:ph type="body" sz="half" idx="23"/>
          </p:nvPr>
        </p:nvSpPr>
        <p:spPr>
          <a:xfrm>
            <a:off x="7292351" y="2880357"/>
            <a:ext cx="4056904"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p>
        </p:txBody>
      </p:sp>
      <p:sp>
        <p:nvSpPr>
          <p:cNvPr id="15" name="Picture Placeholder 28"/>
          <p:cNvSpPr>
            <a:spLocks noGrp="1"/>
          </p:cNvSpPr>
          <p:nvPr>
            <p:ph type="pic" sz="quarter" idx="24"/>
          </p:nvPr>
        </p:nvSpPr>
        <p:spPr>
          <a:xfrm>
            <a:off x="6584391" y="4568019"/>
            <a:ext cx="376139" cy="376237"/>
          </a:xfrm>
        </p:spPr>
        <p:txBody>
          <a:bodyPr>
            <a:normAutofit/>
          </a:bodyPr>
          <a:lstStyle>
            <a:lvl1pPr marL="0" indent="0" algn="ctr">
              <a:buNone/>
              <a:defRPr sz="400"/>
            </a:lvl1pPr>
          </a:lstStyle>
          <a:p>
            <a:r>
              <a:rPr lang="en-US" noProof="0"/>
              <a:t>Click icon to add picture</a:t>
            </a:r>
            <a:endParaRPr lang="en-US" noProof="0" dirty="0"/>
          </a:p>
        </p:txBody>
      </p:sp>
      <p:sp>
        <p:nvSpPr>
          <p:cNvPr id="16" name="Text Placeholder 3"/>
          <p:cNvSpPr>
            <a:spLocks noGrp="1"/>
          </p:cNvSpPr>
          <p:nvPr>
            <p:ph type="body" sz="half" idx="25"/>
          </p:nvPr>
        </p:nvSpPr>
        <p:spPr>
          <a:xfrm>
            <a:off x="7292351" y="4568018"/>
            <a:ext cx="4056904"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0" y="1"/>
            <a:ext cx="12188825"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p:cNvSpPr/>
          <p:nvPr userDrawn="1"/>
        </p:nvSpPr>
        <p:spPr>
          <a:xfrm>
            <a:off x="0" y="1"/>
            <a:ext cx="633435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431888" y="2377000"/>
            <a:ext cx="5470575"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431888" y="4962525"/>
            <a:ext cx="5470575"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p>
        </p:txBody>
      </p:sp>
      <p:sp>
        <p:nvSpPr>
          <p:cNvPr id="6" name="Rectangle 5"/>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Rectangle 6"/>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p:cNvSpPr>
            <a:spLocks noGrp="1"/>
          </p:cNvSpPr>
          <p:nvPr>
            <p:ph type="pic" sz="quarter" idx="10" hasCustomPrompt="1"/>
          </p:nvPr>
        </p:nvSpPr>
        <p:spPr>
          <a:xfrm>
            <a:off x="0" y="1"/>
            <a:ext cx="12188825"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p:cNvSpPr/>
          <p:nvPr userDrawn="1"/>
        </p:nvSpPr>
        <p:spPr>
          <a:xfrm>
            <a:off x="6334350" y="1"/>
            <a:ext cx="3978539"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6538193" y="2377000"/>
            <a:ext cx="3570852" cy="2387600"/>
          </a:xfrm>
        </p:spPr>
        <p:txBody>
          <a:bodyPr anchor="b"/>
          <a:lstStyle>
            <a:lvl1pPr algn="l">
              <a:defRPr sz="3600" spc="-30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6538193" y="4962525"/>
            <a:ext cx="357085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p>
        </p:txBody>
      </p:sp>
      <p:sp>
        <p:nvSpPr>
          <p:cNvPr id="6" name="Rectangle 5"/>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Rectangle 6"/>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0" y="1"/>
            <a:ext cx="12188825"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p:cNvSpPr/>
          <p:nvPr userDrawn="1"/>
        </p:nvSpPr>
        <p:spPr>
          <a:xfrm>
            <a:off x="431887" y="1"/>
            <a:ext cx="11756938"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680551" y="2377000"/>
            <a:ext cx="6298041"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680551" y="4962525"/>
            <a:ext cx="6298041"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p>
        </p:txBody>
      </p:sp>
      <p:sp>
        <p:nvSpPr>
          <p:cNvPr id="5" name="Rectangle 4"/>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Rectangle 5"/>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Slide Number Placeholder 6"/>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9" name="Footer Placeholder 8"/>
          <p:cNvSpPr>
            <a:spLocks noGrp="1"/>
          </p:cNvSpPr>
          <p:nvPr>
            <p:ph type="ftr" sz="quarter" idx="13"/>
          </p:nvPr>
        </p:nvSpPr>
        <p:spPr/>
        <p:txBody>
          <a:bodyPr/>
          <a:lstStyle/>
          <a:p>
            <a:r>
              <a:rPr lang="en-US" dirty="0">
                <a:solidFill>
                  <a:prstClr val="black">
                    <a:lumMod val="75000"/>
                    <a:lumOff val="25000"/>
                  </a:prstClr>
                </a:solidFill>
              </a:rPr>
              <a:t>Add a footer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11/1/2020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5351656" y="3714750"/>
            <a:ext cx="6405282"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 name="Content Placeholder 2"/>
          <p:cNvSpPr>
            <a:spLocks noGrp="1"/>
          </p:cNvSpPr>
          <p:nvPr>
            <p:ph idx="1"/>
          </p:nvPr>
        </p:nvSpPr>
        <p:spPr>
          <a:xfrm>
            <a:off x="431887" y="3714747"/>
            <a:ext cx="441507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2" name="Title 1"/>
          <p:cNvSpPr>
            <a:spLocks noGrp="1"/>
          </p:cNvSpPr>
          <p:nvPr>
            <p:ph type="title"/>
          </p:nvPr>
        </p:nvSpPr>
        <p:spPr>
          <a:xfrm>
            <a:off x="5656630" y="3981451"/>
            <a:ext cx="5747986" cy="1343026"/>
          </a:xfrm>
        </p:spPr>
        <p:txBody>
          <a:bodyPr anchor="b"/>
          <a:lstStyle>
            <a:lvl1pPr>
              <a:defRPr sz="3600">
                <a:solidFill>
                  <a:schemeClr val="bg1"/>
                </a:solidFill>
              </a:defRPr>
            </a:lvl1pPr>
          </a:lstStyle>
          <a:p>
            <a:r>
              <a:rPr lang="en-US" noProof="0"/>
              <a:t>Click to edit Master title style</a:t>
            </a:r>
          </a:p>
        </p:txBody>
      </p:sp>
      <p:sp>
        <p:nvSpPr>
          <p:cNvPr id="5" name="Picture Placeholder 4"/>
          <p:cNvSpPr>
            <a:spLocks noGrp="1"/>
          </p:cNvSpPr>
          <p:nvPr>
            <p:ph type="pic" sz="quarter" idx="12" hasCustomPrompt="1"/>
          </p:nvPr>
        </p:nvSpPr>
        <p:spPr>
          <a:xfrm>
            <a:off x="5351656" y="1"/>
            <a:ext cx="6405282"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p:cNvSpPr>
            <a:spLocks noGrp="1"/>
          </p:cNvSpPr>
          <p:nvPr>
            <p:ph type="ftr" sz="quarter" idx="13"/>
          </p:nvPr>
        </p:nvSpPr>
        <p:spPr>
          <a:xfrm>
            <a:off x="431888" y="6365364"/>
            <a:ext cx="4415075" cy="412431"/>
          </a:xfrm>
        </p:spPr>
        <p:txBody>
          <a:bodyPr/>
          <a:lstStyle/>
          <a:p>
            <a:r>
              <a:rPr lang="en-US" dirty="0">
                <a:solidFill>
                  <a:prstClr val="black">
                    <a:lumMod val="75000"/>
                    <a:lumOff val="25000"/>
                  </a:prstClr>
                </a:solidFill>
              </a:rPr>
              <a:t>Add a footer</a:t>
            </a:r>
          </a:p>
        </p:txBody>
      </p:sp>
      <p:sp>
        <p:nvSpPr>
          <p:cNvPr id="20" name="Text Placeholder 19"/>
          <p:cNvSpPr>
            <a:spLocks noGrp="1"/>
          </p:cNvSpPr>
          <p:nvPr>
            <p:ph type="body" sz="quarter" idx="14" hasCustomPrompt="1"/>
          </p:nvPr>
        </p:nvSpPr>
        <p:spPr>
          <a:xfrm>
            <a:off x="5656968" y="5657851"/>
            <a:ext cx="5747837"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p>
        </p:txBody>
      </p:sp>
      <p:sp>
        <p:nvSpPr>
          <p:cNvPr id="49" name="Text Placeholder 8"/>
          <p:cNvSpPr>
            <a:spLocks noGrp="1"/>
          </p:cNvSpPr>
          <p:nvPr>
            <p:ph type="body" sz="quarter" idx="17" hasCustomPrompt="1"/>
          </p:nvPr>
        </p:nvSpPr>
        <p:spPr>
          <a:xfrm>
            <a:off x="431688"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p:cNvSpPr>
            <a:spLocks noGrp="1"/>
          </p:cNvSpPr>
          <p:nvPr>
            <p:ph type="body" sz="quarter" idx="18" hasCustomPrompt="1"/>
          </p:nvPr>
        </p:nvSpPr>
        <p:spPr>
          <a:xfrm>
            <a:off x="431688"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p:cNvSpPr>
            <a:spLocks noGrp="1"/>
          </p:cNvSpPr>
          <p:nvPr>
            <p:ph type="body" sz="quarter" idx="33" hasCustomPrompt="1"/>
          </p:nvPr>
        </p:nvSpPr>
        <p:spPr>
          <a:xfrm>
            <a:off x="2771128"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p:cNvSpPr>
            <a:spLocks noGrp="1"/>
          </p:cNvSpPr>
          <p:nvPr>
            <p:ph type="body" sz="quarter" idx="34" hasCustomPrompt="1"/>
          </p:nvPr>
        </p:nvSpPr>
        <p:spPr>
          <a:xfrm>
            <a:off x="2771128"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p:cNvSpPr>
            <a:spLocks noGrp="1"/>
          </p:cNvSpPr>
          <p:nvPr>
            <p:ph type="body" sz="quarter" idx="35" hasCustomPrompt="1"/>
          </p:nvPr>
        </p:nvSpPr>
        <p:spPr>
          <a:xfrm>
            <a:off x="5110569"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p:cNvSpPr>
            <a:spLocks noGrp="1"/>
          </p:cNvSpPr>
          <p:nvPr>
            <p:ph type="body" sz="quarter" idx="36" hasCustomPrompt="1"/>
          </p:nvPr>
        </p:nvSpPr>
        <p:spPr>
          <a:xfrm>
            <a:off x="5110569"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p:cNvSpPr>
            <a:spLocks noGrp="1"/>
          </p:cNvSpPr>
          <p:nvPr>
            <p:ph type="body" sz="quarter" idx="37" hasCustomPrompt="1"/>
          </p:nvPr>
        </p:nvSpPr>
        <p:spPr>
          <a:xfrm>
            <a:off x="7450010"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p:cNvSpPr>
            <a:spLocks noGrp="1"/>
          </p:cNvSpPr>
          <p:nvPr>
            <p:ph type="body" sz="quarter" idx="38" hasCustomPrompt="1"/>
          </p:nvPr>
        </p:nvSpPr>
        <p:spPr>
          <a:xfrm>
            <a:off x="7450010"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p:cNvSpPr>
            <a:spLocks noGrp="1"/>
          </p:cNvSpPr>
          <p:nvPr>
            <p:ph type="body" sz="quarter" idx="39" hasCustomPrompt="1"/>
          </p:nvPr>
        </p:nvSpPr>
        <p:spPr>
          <a:xfrm>
            <a:off x="9789450" y="3971432"/>
            <a:ext cx="1979484"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p:cNvSpPr>
            <a:spLocks noGrp="1"/>
          </p:cNvSpPr>
          <p:nvPr>
            <p:ph type="body" sz="quarter" idx="40" hasCustomPrompt="1"/>
          </p:nvPr>
        </p:nvSpPr>
        <p:spPr>
          <a:xfrm>
            <a:off x="9789450"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p:cNvSpPr>
            <a:spLocks noGrp="1"/>
          </p:cNvSpPr>
          <p:nvPr>
            <p:ph type="pic" sz="quarter" idx="41"/>
          </p:nvPr>
        </p:nvSpPr>
        <p:spPr>
          <a:xfrm>
            <a:off x="431688"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p:cNvSpPr>
            <a:spLocks noGrp="1"/>
          </p:cNvSpPr>
          <p:nvPr>
            <p:ph type="pic" sz="quarter" idx="42"/>
          </p:nvPr>
        </p:nvSpPr>
        <p:spPr>
          <a:xfrm>
            <a:off x="2771129"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p:cNvSpPr>
            <a:spLocks noGrp="1"/>
          </p:cNvSpPr>
          <p:nvPr>
            <p:ph type="pic" sz="quarter" idx="43"/>
          </p:nvPr>
        </p:nvSpPr>
        <p:spPr>
          <a:xfrm>
            <a:off x="5110956"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p:cNvSpPr>
            <a:spLocks noGrp="1"/>
          </p:cNvSpPr>
          <p:nvPr>
            <p:ph type="pic" sz="quarter" idx="44"/>
          </p:nvPr>
        </p:nvSpPr>
        <p:spPr>
          <a:xfrm>
            <a:off x="7450010"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p:cNvSpPr>
            <a:spLocks noGrp="1"/>
          </p:cNvSpPr>
          <p:nvPr>
            <p:ph type="pic" sz="quarter" idx="45"/>
          </p:nvPr>
        </p:nvSpPr>
        <p:spPr>
          <a:xfrm>
            <a:off x="9778041"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p:cNvSpPr/>
          <p:nvPr userDrawn="1"/>
        </p:nvSpPr>
        <p:spPr>
          <a:xfrm>
            <a:off x="431888" y="0"/>
            <a:ext cx="5470575"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 name="Content Placeholder 2"/>
          <p:cNvSpPr>
            <a:spLocks noGrp="1"/>
          </p:cNvSpPr>
          <p:nvPr>
            <p:ph idx="1" hasCustomPrompt="1"/>
          </p:nvPr>
        </p:nvSpPr>
        <p:spPr>
          <a:xfrm>
            <a:off x="680551" y="5657851"/>
            <a:ext cx="4973250"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p:cNvSpPr>
            <a:spLocks noGrp="1"/>
          </p:cNvSpPr>
          <p:nvPr>
            <p:ph type="ftr" sz="quarter" idx="10"/>
          </p:nvPr>
        </p:nvSpPr>
        <p:spPr>
          <a:xfrm>
            <a:off x="431888" y="6365364"/>
            <a:ext cx="5470575" cy="412431"/>
          </a:xfrm>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10" name="Picture Placeholder 4"/>
          <p:cNvSpPr>
            <a:spLocks noGrp="1"/>
          </p:cNvSpPr>
          <p:nvPr>
            <p:ph type="pic" sz="quarter" idx="12" hasCustomPrompt="1"/>
          </p:nvPr>
        </p:nvSpPr>
        <p:spPr>
          <a:xfrm>
            <a:off x="431888" y="1"/>
            <a:ext cx="5470575"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p:cNvSpPr>
            <a:spLocks noGrp="1"/>
          </p:cNvSpPr>
          <p:nvPr>
            <p:ph type="title"/>
          </p:nvPr>
        </p:nvSpPr>
        <p:spPr>
          <a:xfrm>
            <a:off x="680551" y="3981451"/>
            <a:ext cx="4973250"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p:cNvSpPr>
            <a:spLocks noGrp="1"/>
          </p:cNvSpPr>
          <p:nvPr>
            <p:ph type="body" sz="quarter" idx="13" hasCustomPrompt="1"/>
          </p:nvPr>
        </p:nvSpPr>
        <p:spPr>
          <a:xfrm>
            <a:off x="6286365" y="4130531"/>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p:cNvSpPr>
            <a:spLocks noGrp="1"/>
          </p:cNvSpPr>
          <p:nvPr>
            <p:ph type="body" sz="quarter" idx="14" hasCustomPrompt="1"/>
          </p:nvPr>
        </p:nvSpPr>
        <p:spPr>
          <a:xfrm>
            <a:off x="6286365" y="4764931"/>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p:cNvSpPr>
            <a:spLocks noGrp="1"/>
          </p:cNvSpPr>
          <p:nvPr>
            <p:ph type="body" sz="quarter" idx="15" hasCustomPrompt="1"/>
          </p:nvPr>
        </p:nvSpPr>
        <p:spPr>
          <a:xfrm>
            <a:off x="8200391" y="4130531"/>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p:cNvSpPr>
            <a:spLocks noGrp="1"/>
          </p:cNvSpPr>
          <p:nvPr>
            <p:ph type="body" sz="quarter" idx="16" hasCustomPrompt="1"/>
          </p:nvPr>
        </p:nvSpPr>
        <p:spPr>
          <a:xfrm>
            <a:off x="8200391" y="4764931"/>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p:cNvSpPr>
            <a:spLocks noGrp="1"/>
          </p:cNvSpPr>
          <p:nvPr>
            <p:ph type="body" sz="quarter" idx="17" hasCustomPrompt="1"/>
          </p:nvPr>
        </p:nvSpPr>
        <p:spPr>
          <a:xfrm>
            <a:off x="10114417" y="4130531"/>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p:cNvSpPr>
            <a:spLocks noGrp="1"/>
          </p:cNvSpPr>
          <p:nvPr>
            <p:ph type="body" sz="quarter" idx="18" hasCustomPrompt="1"/>
          </p:nvPr>
        </p:nvSpPr>
        <p:spPr>
          <a:xfrm>
            <a:off x="10114417" y="4764931"/>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p:cNvSpPr/>
          <p:nvPr userDrawn="1"/>
        </p:nvSpPr>
        <p:spPr>
          <a:xfrm>
            <a:off x="431888" y="0"/>
            <a:ext cx="5470575"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 name="Content Placeholder 2"/>
          <p:cNvSpPr>
            <a:spLocks noGrp="1"/>
          </p:cNvSpPr>
          <p:nvPr>
            <p:ph idx="1" hasCustomPrompt="1"/>
          </p:nvPr>
        </p:nvSpPr>
        <p:spPr>
          <a:xfrm>
            <a:off x="680551" y="5657851"/>
            <a:ext cx="4973250"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10" name="Picture Placeholder 4"/>
          <p:cNvSpPr>
            <a:spLocks noGrp="1"/>
          </p:cNvSpPr>
          <p:nvPr>
            <p:ph type="pic" sz="quarter" idx="12" hasCustomPrompt="1"/>
          </p:nvPr>
        </p:nvSpPr>
        <p:spPr>
          <a:xfrm>
            <a:off x="431888" y="1"/>
            <a:ext cx="5470575"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p:cNvSpPr>
            <a:spLocks noGrp="1"/>
          </p:cNvSpPr>
          <p:nvPr>
            <p:ph type="title"/>
          </p:nvPr>
        </p:nvSpPr>
        <p:spPr>
          <a:xfrm>
            <a:off x="680551" y="3981451"/>
            <a:ext cx="4973250" cy="1343025"/>
          </a:xfrm>
        </p:spPr>
        <p:txBody>
          <a:bodyPr vert="horz" lIns="0" tIns="0" rIns="0" bIns="0" rtlCol="0" anchor="b">
            <a:noAutofit/>
          </a:bodyPr>
          <a:lstStyle>
            <a:lvl1pPr>
              <a:defRPr lang="en-ZA" sz="3600" dirty="0">
                <a:solidFill>
                  <a:schemeClr val="bg1"/>
                </a:solidFill>
              </a:defRPr>
            </a:lvl1pPr>
          </a:lstStyle>
          <a:p>
            <a:pPr lvl="0"/>
            <a:r>
              <a:rPr lang="en-US" noProof="0"/>
              <a:t>Click to edit Master title style</a:t>
            </a:r>
          </a:p>
        </p:txBody>
      </p:sp>
      <p:sp>
        <p:nvSpPr>
          <p:cNvPr id="13" name="Text Placeholder 8"/>
          <p:cNvSpPr>
            <a:spLocks noGrp="1"/>
          </p:cNvSpPr>
          <p:nvPr>
            <p:ph type="body" sz="quarter" idx="13" hasCustomPrompt="1"/>
          </p:nvPr>
        </p:nvSpPr>
        <p:spPr>
          <a:xfrm>
            <a:off x="7076734" y="5010963"/>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p:cNvSpPr>
            <a:spLocks noGrp="1"/>
          </p:cNvSpPr>
          <p:nvPr>
            <p:ph type="body" sz="quarter" idx="14" hasCustomPrompt="1"/>
          </p:nvPr>
        </p:nvSpPr>
        <p:spPr>
          <a:xfrm>
            <a:off x="7076734" y="5645363"/>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p:cNvSpPr>
            <a:spLocks noGrp="1"/>
          </p:cNvSpPr>
          <p:nvPr>
            <p:ph type="body" sz="quarter" idx="15" hasCustomPrompt="1"/>
          </p:nvPr>
        </p:nvSpPr>
        <p:spPr>
          <a:xfrm>
            <a:off x="9400229" y="5010963"/>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p:cNvSpPr>
            <a:spLocks noGrp="1"/>
          </p:cNvSpPr>
          <p:nvPr>
            <p:ph type="body" sz="quarter" idx="16" hasCustomPrompt="1"/>
          </p:nvPr>
        </p:nvSpPr>
        <p:spPr>
          <a:xfrm>
            <a:off x="9400229" y="5645363"/>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p:cNvSpPr>
            <a:spLocks noGrp="1"/>
          </p:cNvSpPr>
          <p:nvPr>
            <p:ph type="body" sz="quarter" idx="17" hasCustomPrompt="1"/>
          </p:nvPr>
        </p:nvSpPr>
        <p:spPr>
          <a:xfrm>
            <a:off x="7076734" y="2360347"/>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p:cNvSpPr>
            <a:spLocks noGrp="1"/>
          </p:cNvSpPr>
          <p:nvPr>
            <p:ph type="body" sz="quarter" idx="18" hasCustomPrompt="1"/>
          </p:nvPr>
        </p:nvSpPr>
        <p:spPr>
          <a:xfrm>
            <a:off x="7076734" y="2994747"/>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p:cNvSpPr>
            <a:spLocks noGrp="1"/>
          </p:cNvSpPr>
          <p:nvPr>
            <p:ph type="body" sz="quarter" idx="19" hasCustomPrompt="1"/>
          </p:nvPr>
        </p:nvSpPr>
        <p:spPr>
          <a:xfrm>
            <a:off x="9400229" y="2360347"/>
            <a:ext cx="1799531"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p:cNvSpPr>
            <a:spLocks noGrp="1"/>
          </p:cNvSpPr>
          <p:nvPr>
            <p:ph type="body" sz="quarter" idx="20" hasCustomPrompt="1"/>
          </p:nvPr>
        </p:nvSpPr>
        <p:spPr>
          <a:xfrm>
            <a:off x="9400229" y="2994747"/>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stretch>
            <a:fillRect/>
          </a:stretch>
        </p:blipFill>
        <p:spPr>
          <a:xfrm>
            <a:off x="663293" y="1007668"/>
            <a:ext cx="11525533" cy="5645385"/>
          </a:xfrm>
          <a:prstGeom prst="rect">
            <a:avLst/>
          </a:prstGeom>
        </p:spPr>
      </p:pic>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a:xfrm>
            <a:off x="431887" y="3613425"/>
            <a:ext cx="3973865"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9" name="Text Placeholder 8"/>
          <p:cNvSpPr>
            <a:spLocks noGrp="1"/>
          </p:cNvSpPr>
          <p:nvPr>
            <p:ph type="body" sz="quarter" idx="12" hasCustomPrompt="1"/>
          </p:nvPr>
        </p:nvSpPr>
        <p:spPr>
          <a:xfrm>
            <a:off x="431687" y="1582738"/>
            <a:ext cx="3974065"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p:cNvSpPr>
            <a:spLocks noGrp="1"/>
          </p:cNvSpPr>
          <p:nvPr>
            <p:ph type="pic" sz="quarter" idx="13" hasCustomPrompt="1"/>
          </p:nvPr>
        </p:nvSpPr>
        <p:spPr>
          <a:xfrm>
            <a:off x="5215960" y="1450975"/>
            <a:ext cx="6972864"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p>
        </p:txBody>
      </p:sp>
      <p:sp>
        <p:nvSpPr>
          <p:cNvPr id="3" name="Content Placeholder 2"/>
          <p:cNvSpPr>
            <a:spLocks noGrp="1"/>
          </p:cNvSpPr>
          <p:nvPr>
            <p:ph sz="half" idx="1" hasCustomPrompt="1"/>
          </p:nvPr>
        </p:nvSpPr>
        <p:spPr>
          <a:xfrm>
            <a:off x="431887" y="1008000"/>
            <a:ext cx="11337047"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Single line of text</a:t>
            </a:r>
          </a:p>
        </p:txBody>
      </p:sp>
      <p:sp>
        <p:nvSpPr>
          <p:cNvPr id="4" name="Content Placeholder 3"/>
          <p:cNvSpPr>
            <a:spLocks noGrp="1"/>
          </p:cNvSpPr>
          <p:nvPr>
            <p:ph sz="half" idx="2" hasCustomPrompt="1"/>
          </p:nvPr>
        </p:nvSpPr>
        <p:spPr>
          <a:xfrm>
            <a:off x="2231168" y="4637931"/>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9" name="Slide Number Placeholder 8"/>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6" name="Text Placeholder 5"/>
          <p:cNvSpPr>
            <a:spLocks noGrp="1"/>
          </p:cNvSpPr>
          <p:nvPr>
            <p:ph type="body" sz="quarter" idx="12" hasCustomPrompt="1"/>
          </p:nvPr>
        </p:nvSpPr>
        <p:spPr>
          <a:xfrm>
            <a:off x="5110167" y="4637931"/>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p:cNvSpPr>
            <a:spLocks noGrp="1"/>
          </p:cNvSpPr>
          <p:nvPr>
            <p:ph type="body" sz="quarter" idx="13" hasCustomPrompt="1"/>
          </p:nvPr>
        </p:nvSpPr>
        <p:spPr>
          <a:xfrm>
            <a:off x="7989166" y="4637931"/>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p:cNvSpPr>
            <a:spLocks noGrp="1"/>
          </p:cNvSpPr>
          <p:nvPr>
            <p:ph type="body" sz="quarter" idx="14" hasCustomPrompt="1"/>
          </p:nvPr>
        </p:nvSpPr>
        <p:spPr>
          <a:xfrm>
            <a:off x="2231168" y="4003531"/>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p:cNvSpPr>
            <a:spLocks noGrp="1"/>
          </p:cNvSpPr>
          <p:nvPr>
            <p:ph type="body" sz="quarter" idx="15" hasCustomPrompt="1"/>
          </p:nvPr>
        </p:nvSpPr>
        <p:spPr>
          <a:xfrm>
            <a:off x="5110167" y="4003531"/>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p:cNvSpPr>
            <a:spLocks noGrp="1"/>
          </p:cNvSpPr>
          <p:nvPr>
            <p:ph type="body" sz="quarter" idx="16" hasCustomPrompt="1"/>
          </p:nvPr>
        </p:nvSpPr>
        <p:spPr>
          <a:xfrm>
            <a:off x="7989166" y="4003531"/>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p:cNvSpPr>
            <a:spLocks noGrp="1"/>
          </p:cNvSpPr>
          <p:nvPr>
            <p:ph sz="half" idx="29"/>
          </p:nvPr>
        </p:nvSpPr>
        <p:spPr>
          <a:xfrm>
            <a:off x="1789634" y="2701131"/>
            <a:ext cx="4112829"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half" idx="2"/>
          </p:nvPr>
        </p:nvSpPr>
        <p:spPr>
          <a:xfrm>
            <a:off x="7656106" y="2701131"/>
            <a:ext cx="4112829"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p:txBody>
          <a:bodyPr/>
          <a:lstStyle/>
          <a:p>
            <a:r>
              <a:rPr lang="en-US" noProof="0"/>
              <a:t>Click to edit Master title style</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11" name="Text Placeholder 3"/>
          <p:cNvSpPr>
            <a:spLocks noGrp="1"/>
          </p:cNvSpPr>
          <p:nvPr>
            <p:ph type="body" sz="quarter" idx="27" hasCustomPrompt="1"/>
          </p:nvPr>
        </p:nvSpPr>
        <p:spPr>
          <a:xfrm>
            <a:off x="1792612" y="1728000"/>
            <a:ext cx="4121846"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1</a:t>
            </a:r>
          </a:p>
        </p:txBody>
      </p:sp>
      <p:sp>
        <p:nvSpPr>
          <p:cNvPr id="5" name="Text Placeholder 4"/>
          <p:cNvSpPr>
            <a:spLocks noGrp="1"/>
          </p:cNvSpPr>
          <p:nvPr>
            <p:ph type="body" sz="quarter" idx="30" hasCustomPrompt="1"/>
          </p:nvPr>
        </p:nvSpPr>
        <p:spPr>
          <a:xfrm>
            <a:off x="7653769" y="1722439"/>
            <a:ext cx="4103368"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p:cNvSpPr>
            <a:spLocks noGrp="1"/>
          </p:cNvSpPr>
          <p:nvPr>
            <p:ph type="body" sz="quarter" idx="27" hasCustomPrompt="1"/>
          </p:nvPr>
        </p:nvSpPr>
        <p:spPr>
          <a:xfrm>
            <a:off x="890474" y="1593151"/>
            <a:ext cx="4346933"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Section Header</a:t>
            </a:r>
          </a:p>
        </p:txBody>
      </p:sp>
      <p:sp>
        <p:nvSpPr>
          <p:cNvPr id="12" name="Text Placeholder 9"/>
          <p:cNvSpPr>
            <a:spLocks noGrp="1"/>
          </p:cNvSpPr>
          <p:nvPr>
            <p:ph type="body" sz="quarter" idx="28" hasCustomPrompt="1"/>
          </p:nvPr>
        </p:nvSpPr>
        <p:spPr>
          <a:xfrm>
            <a:off x="4738096" y="1767888"/>
            <a:ext cx="3997550"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p:cNvSpPr>
            <a:spLocks noGrp="1"/>
          </p:cNvSpPr>
          <p:nvPr>
            <p:ph type="body" sz="quarter" idx="29" hasCustomPrompt="1"/>
          </p:nvPr>
        </p:nvSpPr>
        <p:spPr>
          <a:xfrm>
            <a:off x="8236336" y="2207063"/>
            <a:ext cx="3119425"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p:cNvSpPr>
            <a:spLocks noGrp="1"/>
          </p:cNvSpPr>
          <p:nvPr>
            <p:ph type="title"/>
          </p:nvPr>
        </p:nvSpPr>
        <p:spPr/>
        <p:txBody>
          <a:bodyPr/>
          <a:lstStyle/>
          <a:p>
            <a:r>
              <a:rPr lang="en-US" noProof="0"/>
              <a:t>Click to edit Master title style</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10" name="Text Placeholder 3"/>
          <p:cNvSpPr>
            <a:spLocks noGrp="1"/>
          </p:cNvSpPr>
          <p:nvPr>
            <p:ph type="body" sz="quarter" idx="30" hasCustomPrompt="1"/>
          </p:nvPr>
        </p:nvSpPr>
        <p:spPr>
          <a:xfrm>
            <a:off x="1658497" y="2205688"/>
            <a:ext cx="2810886"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1</a:t>
            </a:r>
          </a:p>
        </p:txBody>
      </p:sp>
      <p:sp>
        <p:nvSpPr>
          <p:cNvPr id="13" name="Text Placeholder 9"/>
          <p:cNvSpPr>
            <a:spLocks noGrp="1"/>
          </p:cNvSpPr>
          <p:nvPr>
            <p:ph type="body" sz="quarter" idx="31" hasCustomPrompt="1"/>
          </p:nvPr>
        </p:nvSpPr>
        <p:spPr>
          <a:xfrm>
            <a:off x="5331427" y="2205688"/>
            <a:ext cx="2810886"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p:cNvSpPr>
            <a:spLocks noGrp="1"/>
          </p:cNvSpPr>
          <p:nvPr>
            <p:ph type="body" sz="quarter" idx="32" hasCustomPrompt="1"/>
          </p:nvPr>
        </p:nvSpPr>
        <p:spPr>
          <a:xfrm>
            <a:off x="8544876" y="2205688"/>
            <a:ext cx="2596367"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p:cNvSpPr>
            <a:spLocks noGrp="1"/>
          </p:cNvSpPr>
          <p:nvPr>
            <p:ph sz="half" idx="2" hasCustomPrompt="1"/>
          </p:nvPr>
        </p:nvSpPr>
        <p:spPr>
          <a:xfrm>
            <a:off x="2074198" y="4243333"/>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p:cNvSpPr>
            <a:spLocks noGrp="1"/>
          </p:cNvSpPr>
          <p:nvPr>
            <p:ph type="body" sz="quarter" idx="12" hasCustomPrompt="1"/>
          </p:nvPr>
        </p:nvSpPr>
        <p:spPr>
          <a:xfrm>
            <a:off x="5747128" y="4243333"/>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p:cNvSpPr>
            <a:spLocks noGrp="1"/>
          </p:cNvSpPr>
          <p:nvPr>
            <p:ph type="body" sz="quarter" idx="13" hasCustomPrompt="1"/>
          </p:nvPr>
        </p:nvSpPr>
        <p:spPr>
          <a:xfrm>
            <a:off x="8806306" y="4243333"/>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p:cNvSpPr>
            <a:spLocks noGrp="1"/>
          </p:cNvSpPr>
          <p:nvPr>
            <p:ph type="body" sz="quarter" idx="33"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p:cNvCxnSpPr/>
          <p:nvPr userDrawn="1"/>
        </p:nvCxnSpPr>
        <p:spPr>
          <a:xfrm>
            <a:off x="6094413"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1887" y="432000"/>
            <a:ext cx="11337047" cy="432000"/>
          </a:xfrm>
        </p:spPr>
        <p:txBody>
          <a:bodyPr/>
          <a:lstStyle/>
          <a:p>
            <a:r>
              <a:rPr lang="en-US" noProof="0"/>
              <a:t>Click to edit Master title style</a:t>
            </a:r>
          </a:p>
        </p:txBody>
      </p:sp>
      <p:sp>
        <p:nvSpPr>
          <p:cNvPr id="6" name="Footer Placeholder 5"/>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cxnSp>
        <p:nvCxnSpPr>
          <p:cNvPr id="8" name="Straight Connector 7"/>
          <p:cNvCxnSpPr/>
          <p:nvPr userDrawn="1"/>
        </p:nvCxnSpPr>
        <p:spPr>
          <a:xfrm flipH="1">
            <a:off x="431887" y="3624806"/>
            <a:ext cx="11337047"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p:cNvSpPr>
            <a:spLocks noGrp="1"/>
          </p:cNvSpPr>
          <p:nvPr>
            <p:ph type="body" sz="quarter" idx="12" hasCustomPrompt="1"/>
          </p:nvPr>
        </p:nvSpPr>
        <p:spPr>
          <a:xfrm>
            <a:off x="5110669" y="951013"/>
            <a:ext cx="1979484"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p:cNvSpPr>
            <a:spLocks noGrp="1"/>
          </p:cNvSpPr>
          <p:nvPr>
            <p:ph type="body" sz="quarter" idx="13" hasCustomPrompt="1"/>
          </p:nvPr>
        </p:nvSpPr>
        <p:spPr>
          <a:xfrm>
            <a:off x="5104671" y="6046600"/>
            <a:ext cx="1979484"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p:cNvSpPr>
            <a:spLocks noGrp="1"/>
          </p:cNvSpPr>
          <p:nvPr>
            <p:ph type="body" sz="quarter" idx="14" hasCustomPrompt="1"/>
          </p:nvPr>
        </p:nvSpPr>
        <p:spPr>
          <a:xfrm>
            <a:off x="431888" y="3260393"/>
            <a:ext cx="1979484"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p:cNvSpPr>
            <a:spLocks noGrp="1"/>
          </p:cNvSpPr>
          <p:nvPr>
            <p:ph type="body" sz="quarter" idx="15" hasCustomPrompt="1"/>
          </p:nvPr>
        </p:nvSpPr>
        <p:spPr>
          <a:xfrm>
            <a:off x="9789451" y="3260393"/>
            <a:ext cx="1979484"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11/1/2020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p>
        </p:txBody>
      </p:sp>
      <p:sp>
        <p:nvSpPr>
          <p:cNvPr id="3" name="Content Placeholder 2"/>
          <p:cNvSpPr>
            <a:spLocks noGrp="1"/>
          </p:cNvSpPr>
          <p:nvPr>
            <p:ph sz="half" idx="1"/>
          </p:nvPr>
        </p:nvSpPr>
        <p:spPr>
          <a:xfrm>
            <a:off x="431888" y="1728000"/>
            <a:ext cx="5470575"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98359" y="1728000"/>
            <a:ext cx="5470575"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9" name="Slide Number Placeholder 8"/>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p>
        </p:txBody>
      </p:sp>
      <p:sp>
        <p:nvSpPr>
          <p:cNvPr id="4" name="Content Placeholder 3"/>
          <p:cNvSpPr>
            <a:spLocks noGrp="1"/>
          </p:cNvSpPr>
          <p:nvPr>
            <p:ph sz="half" idx="2"/>
          </p:nvPr>
        </p:nvSpPr>
        <p:spPr>
          <a:xfrm>
            <a:off x="431888" y="2210852"/>
            <a:ext cx="5470575"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p:cNvSpPr>
            <a:spLocks noGrp="1"/>
          </p:cNvSpPr>
          <p:nvPr>
            <p:ph sz="quarter" idx="4"/>
          </p:nvPr>
        </p:nvSpPr>
        <p:spPr>
          <a:xfrm>
            <a:off x="6298359" y="2210852"/>
            <a:ext cx="5470575"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11" name="Slide Number Placeholder 10"/>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cxnSp>
        <p:nvCxnSpPr>
          <p:cNvPr id="12" name="Straight Connector 11" title="Divider Line"/>
          <p:cNvCxnSpPr/>
          <p:nvPr userDrawn="1"/>
        </p:nvCxnSpPr>
        <p:spPr>
          <a:xfrm>
            <a:off x="449232" y="2159999"/>
            <a:ext cx="421300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p:cNvCxnSpPr/>
          <p:nvPr userDrawn="1"/>
        </p:nvCxnSpPr>
        <p:spPr>
          <a:xfrm>
            <a:off x="6311056" y="2159999"/>
            <a:ext cx="4213003"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p:cNvSpPr>
            <a:spLocks noGrp="1"/>
          </p:cNvSpPr>
          <p:nvPr>
            <p:ph type="body" idx="1"/>
          </p:nvPr>
        </p:nvSpPr>
        <p:spPr>
          <a:xfrm>
            <a:off x="431888" y="1654025"/>
            <a:ext cx="5470575"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Edit Master text styles</a:t>
            </a:r>
          </a:p>
        </p:txBody>
      </p:sp>
      <p:sp>
        <p:nvSpPr>
          <p:cNvPr id="15" name="Text Placeholder 4"/>
          <p:cNvSpPr>
            <a:spLocks noGrp="1"/>
          </p:cNvSpPr>
          <p:nvPr>
            <p:ph type="body" sz="quarter" idx="3"/>
          </p:nvPr>
        </p:nvSpPr>
        <p:spPr>
          <a:xfrm>
            <a:off x="6311056" y="1654025"/>
            <a:ext cx="5457878"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noProof="0"/>
              <a:t>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p:cNvSpPr>
            <a:spLocks noGrp="1"/>
          </p:cNvSpPr>
          <p:nvPr>
            <p:ph idx="14"/>
          </p:nvPr>
        </p:nvSpPr>
        <p:spPr>
          <a:xfrm>
            <a:off x="431887" y="2448000"/>
            <a:ext cx="3599063"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p:cNvSpPr>
            <a:spLocks noGrp="1"/>
          </p:cNvSpPr>
          <p:nvPr>
            <p:ph idx="15"/>
          </p:nvPr>
        </p:nvSpPr>
        <p:spPr>
          <a:xfrm>
            <a:off x="4300879" y="2448000"/>
            <a:ext cx="3599063"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p:cNvSpPr>
            <a:spLocks noGrp="1"/>
          </p:cNvSpPr>
          <p:nvPr>
            <p:ph idx="16"/>
          </p:nvPr>
        </p:nvSpPr>
        <p:spPr>
          <a:xfrm>
            <a:off x="8169872" y="2448000"/>
            <a:ext cx="3599063"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431887" y="432000"/>
            <a:ext cx="11337047" cy="432000"/>
          </a:xfrm>
        </p:spPr>
        <p:txBody>
          <a:bodyPr/>
          <a:lstStyle/>
          <a:p>
            <a:r>
              <a:rPr lang="en-US" noProof="0"/>
              <a:t>Click to edit Master title style</a:t>
            </a:r>
          </a:p>
        </p:txBody>
      </p:sp>
      <p:sp>
        <p:nvSpPr>
          <p:cNvPr id="3" name="Content Placeholder 2"/>
          <p:cNvSpPr>
            <a:spLocks noGrp="1"/>
          </p:cNvSpPr>
          <p:nvPr>
            <p:ph idx="1" hasCustomPrompt="1"/>
          </p:nvPr>
        </p:nvSpPr>
        <p:spPr>
          <a:xfrm>
            <a:off x="431887" y="1728000"/>
            <a:ext cx="359906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6" name="Content Placeholder 2"/>
          <p:cNvSpPr>
            <a:spLocks noGrp="1"/>
          </p:cNvSpPr>
          <p:nvPr>
            <p:ph idx="12" hasCustomPrompt="1"/>
          </p:nvPr>
        </p:nvSpPr>
        <p:spPr>
          <a:xfrm>
            <a:off x="4300879" y="1728000"/>
            <a:ext cx="359906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p:cNvSpPr>
            <a:spLocks noGrp="1"/>
          </p:cNvSpPr>
          <p:nvPr>
            <p:ph idx="13" hasCustomPrompt="1"/>
          </p:nvPr>
        </p:nvSpPr>
        <p:spPr>
          <a:xfrm>
            <a:off x="8169872" y="1728000"/>
            <a:ext cx="359906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6" name="Footer Placeholder 5"/>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5"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p>
        </p:txBody>
      </p:sp>
      <p:cxnSp>
        <p:nvCxnSpPr>
          <p:cNvPr id="8" name="Straight Arrow Connector 7"/>
          <p:cNvCxnSpPr/>
          <p:nvPr userDrawn="1"/>
        </p:nvCxnSpPr>
        <p:spPr>
          <a:xfrm>
            <a:off x="431688" y="3866682"/>
            <a:ext cx="11336560"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p:cNvSpPr>
            <a:spLocks noGrp="1"/>
          </p:cNvSpPr>
          <p:nvPr>
            <p:ph type="body" sz="quarter" idx="33" hasCustomPrompt="1"/>
          </p:nvPr>
        </p:nvSpPr>
        <p:spPr>
          <a:xfrm>
            <a:off x="412800" y="3973125"/>
            <a:ext cx="415500"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p:cNvSpPr>
            <a:spLocks noGrp="1"/>
          </p:cNvSpPr>
          <p:nvPr>
            <p:ph type="body" sz="quarter" idx="34" hasCustomPrompt="1"/>
          </p:nvPr>
        </p:nvSpPr>
        <p:spPr>
          <a:xfrm>
            <a:off x="431687"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p:cNvSpPr>
            <a:spLocks noGrp="1"/>
          </p:cNvSpPr>
          <p:nvPr>
            <p:ph type="body" sz="quarter" idx="35" hasCustomPrompt="1"/>
          </p:nvPr>
        </p:nvSpPr>
        <p:spPr>
          <a:xfrm>
            <a:off x="903581"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p:cNvSpPr>
            <a:spLocks noGrp="1"/>
          </p:cNvSpPr>
          <p:nvPr>
            <p:ph type="body" sz="quarter" idx="36" hasCustomPrompt="1"/>
          </p:nvPr>
        </p:nvSpPr>
        <p:spPr>
          <a:xfrm>
            <a:off x="1375475"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p:cNvSpPr>
            <a:spLocks noGrp="1"/>
          </p:cNvSpPr>
          <p:nvPr>
            <p:ph type="body" sz="quarter" idx="37" hasCustomPrompt="1"/>
          </p:nvPr>
        </p:nvSpPr>
        <p:spPr>
          <a:xfrm>
            <a:off x="1847369"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p:cNvSpPr>
            <a:spLocks noGrp="1"/>
          </p:cNvSpPr>
          <p:nvPr>
            <p:ph type="body" sz="quarter" idx="38" hasCustomPrompt="1"/>
          </p:nvPr>
        </p:nvSpPr>
        <p:spPr>
          <a:xfrm>
            <a:off x="6075525" y="3973125"/>
            <a:ext cx="415500"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p:cNvSpPr>
            <a:spLocks noGrp="1"/>
          </p:cNvSpPr>
          <p:nvPr>
            <p:ph type="body" sz="quarter" idx="39" hasCustomPrompt="1"/>
          </p:nvPr>
        </p:nvSpPr>
        <p:spPr>
          <a:xfrm>
            <a:off x="2319263"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p:cNvSpPr>
            <a:spLocks noGrp="1"/>
          </p:cNvSpPr>
          <p:nvPr>
            <p:ph type="body" sz="quarter" idx="40" hasCustomPrompt="1"/>
          </p:nvPr>
        </p:nvSpPr>
        <p:spPr>
          <a:xfrm>
            <a:off x="2791157"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p:cNvSpPr>
            <a:spLocks noGrp="1"/>
          </p:cNvSpPr>
          <p:nvPr>
            <p:ph type="body" sz="quarter" idx="41" hasCustomPrompt="1"/>
          </p:nvPr>
        </p:nvSpPr>
        <p:spPr>
          <a:xfrm>
            <a:off x="3263051"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p:cNvSpPr>
            <a:spLocks noGrp="1"/>
          </p:cNvSpPr>
          <p:nvPr>
            <p:ph type="body" sz="quarter" idx="42" hasCustomPrompt="1"/>
          </p:nvPr>
        </p:nvSpPr>
        <p:spPr>
          <a:xfrm>
            <a:off x="4678734"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p:cNvSpPr>
            <a:spLocks noGrp="1"/>
          </p:cNvSpPr>
          <p:nvPr>
            <p:ph type="body" sz="quarter" idx="43" hasCustomPrompt="1"/>
          </p:nvPr>
        </p:nvSpPr>
        <p:spPr>
          <a:xfrm>
            <a:off x="3734945"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p:cNvSpPr>
            <a:spLocks noGrp="1"/>
          </p:cNvSpPr>
          <p:nvPr>
            <p:ph type="body" sz="quarter" idx="44" hasCustomPrompt="1"/>
          </p:nvPr>
        </p:nvSpPr>
        <p:spPr>
          <a:xfrm>
            <a:off x="4206839"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p:cNvSpPr>
            <a:spLocks noGrp="1"/>
          </p:cNvSpPr>
          <p:nvPr>
            <p:ph type="body" sz="quarter" idx="45" hasCustomPrompt="1"/>
          </p:nvPr>
        </p:nvSpPr>
        <p:spPr>
          <a:xfrm>
            <a:off x="5150628"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p:cNvSpPr>
            <a:spLocks noGrp="1"/>
          </p:cNvSpPr>
          <p:nvPr>
            <p:ph type="body" sz="quarter" idx="46" hasCustomPrompt="1"/>
          </p:nvPr>
        </p:nvSpPr>
        <p:spPr>
          <a:xfrm>
            <a:off x="562252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p:cNvSpPr>
            <a:spLocks noGrp="1"/>
          </p:cNvSpPr>
          <p:nvPr>
            <p:ph type="body" sz="quarter" idx="47" hasCustomPrompt="1"/>
          </p:nvPr>
        </p:nvSpPr>
        <p:spPr>
          <a:xfrm>
            <a:off x="609441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p:cNvSpPr>
            <a:spLocks noGrp="1"/>
          </p:cNvSpPr>
          <p:nvPr>
            <p:ph type="body" sz="quarter" idx="48" hasCustomPrompt="1"/>
          </p:nvPr>
        </p:nvSpPr>
        <p:spPr>
          <a:xfrm>
            <a:off x="656630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p:cNvSpPr>
            <a:spLocks noGrp="1"/>
          </p:cNvSpPr>
          <p:nvPr>
            <p:ph type="body" sz="quarter" idx="49" hasCustomPrompt="1"/>
          </p:nvPr>
        </p:nvSpPr>
        <p:spPr>
          <a:xfrm>
            <a:off x="7038196"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p:cNvSpPr>
            <a:spLocks noGrp="1"/>
          </p:cNvSpPr>
          <p:nvPr>
            <p:ph type="body" sz="quarter" idx="50" hasCustomPrompt="1"/>
          </p:nvPr>
        </p:nvSpPr>
        <p:spPr>
          <a:xfrm>
            <a:off x="7510090"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p:cNvSpPr>
            <a:spLocks noGrp="1"/>
          </p:cNvSpPr>
          <p:nvPr>
            <p:ph type="body" sz="quarter" idx="51" hasCustomPrompt="1"/>
          </p:nvPr>
        </p:nvSpPr>
        <p:spPr>
          <a:xfrm>
            <a:off x="7981984"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p:cNvSpPr>
            <a:spLocks noGrp="1"/>
          </p:cNvSpPr>
          <p:nvPr>
            <p:ph type="body" sz="quarter" idx="52" hasCustomPrompt="1"/>
          </p:nvPr>
        </p:nvSpPr>
        <p:spPr>
          <a:xfrm>
            <a:off x="8453878"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p:cNvSpPr>
            <a:spLocks noGrp="1"/>
          </p:cNvSpPr>
          <p:nvPr>
            <p:ph type="body" sz="quarter" idx="53" hasCustomPrompt="1"/>
          </p:nvPr>
        </p:nvSpPr>
        <p:spPr>
          <a:xfrm>
            <a:off x="892577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p:cNvSpPr>
            <a:spLocks noGrp="1"/>
          </p:cNvSpPr>
          <p:nvPr>
            <p:ph type="body" sz="quarter" idx="54" hasCustomPrompt="1"/>
          </p:nvPr>
        </p:nvSpPr>
        <p:spPr>
          <a:xfrm>
            <a:off x="10341455"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p:cNvSpPr>
            <a:spLocks noGrp="1"/>
          </p:cNvSpPr>
          <p:nvPr>
            <p:ph type="body" sz="quarter" idx="55" hasCustomPrompt="1"/>
          </p:nvPr>
        </p:nvSpPr>
        <p:spPr>
          <a:xfrm>
            <a:off x="9397666"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p:cNvSpPr>
            <a:spLocks noGrp="1"/>
          </p:cNvSpPr>
          <p:nvPr>
            <p:ph type="body" sz="quarter" idx="56" hasCustomPrompt="1"/>
          </p:nvPr>
        </p:nvSpPr>
        <p:spPr>
          <a:xfrm>
            <a:off x="9869560"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p:cNvSpPr>
            <a:spLocks noGrp="1"/>
          </p:cNvSpPr>
          <p:nvPr>
            <p:ph type="body" sz="quarter" idx="57" hasCustomPrompt="1"/>
          </p:nvPr>
        </p:nvSpPr>
        <p:spPr>
          <a:xfrm>
            <a:off x="10813349"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p:cNvSpPr>
            <a:spLocks noGrp="1"/>
          </p:cNvSpPr>
          <p:nvPr>
            <p:ph type="body" sz="quarter" idx="58" hasCustomPrompt="1"/>
          </p:nvPr>
        </p:nvSpPr>
        <p:spPr>
          <a:xfrm>
            <a:off x="11285243"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p:cNvSpPr>
            <a:spLocks noGrp="1"/>
          </p:cNvSpPr>
          <p:nvPr>
            <p:ph type="body" sz="quarter" idx="59" hasCustomPrompt="1"/>
          </p:nvPr>
        </p:nvSpPr>
        <p:spPr>
          <a:xfrm>
            <a:off x="5359592" y="2190751"/>
            <a:ext cx="1793408"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p:cNvSpPr>
            <a:spLocks noGrp="1"/>
          </p:cNvSpPr>
          <p:nvPr>
            <p:ph type="body" sz="quarter" idx="60" hasCustomPrompt="1"/>
          </p:nvPr>
        </p:nvSpPr>
        <p:spPr>
          <a:xfrm>
            <a:off x="5411308" y="2505005"/>
            <a:ext cx="168997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5" name="Picture Placeholder 4"/>
          <p:cNvSpPr>
            <a:spLocks noGrp="1"/>
          </p:cNvSpPr>
          <p:nvPr>
            <p:ph type="pic" sz="quarter" idx="12" hasCustomPrompt="1"/>
          </p:nvPr>
        </p:nvSpPr>
        <p:spPr>
          <a:xfrm>
            <a:off x="43168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p:cNvSpPr>
            <a:spLocks noGrp="1"/>
          </p:cNvSpPr>
          <p:nvPr>
            <p:ph type="body" sz="quarter" idx="13" hasCustomPrompt="1"/>
          </p:nvPr>
        </p:nvSpPr>
        <p:spPr>
          <a:xfrm>
            <a:off x="1974340" y="2485913"/>
            <a:ext cx="2123447"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p:cNvSpPr>
            <a:spLocks noGrp="1"/>
          </p:cNvSpPr>
          <p:nvPr>
            <p:ph type="body" sz="quarter" idx="14" hasCustomPrompt="1"/>
          </p:nvPr>
        </p:nvSpPr>
        <p:spPr>
          <a:xfrm>
            <a:off x="197434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p>
        </p:txBody>
      </p:sp>
      <p:sp>
        <p:nvSpPr>
          <p:cNvPr id="28" name="Text Placeholder 8"/>
          <p:cNvSpPr>
            <a:spLocks noGrp="1"/>
          </p:cNvSpPr>
          <p:nvPr>
            <p:ph type="body" sz="quarter" idx="33" hasCustomPrompt="1"/>
          </p:nvPr>
        </p:nvSpPr>
        <p:spPr>
          <a:xfrm>
            <a:off x="197434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p:cNvSpPr>
            <a:spLocks noGrp="1"/>
          </p:cNvSpPr>
          <p:nvPr>
            <p:ph type="pic" sz="quarter" idx="34" hasCustomPrompt="1"/>
          </p:nvPr>
        </p:nvSpPr>
        <p:spPr>
          <a:xfrm>
            <a:off x="426691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p:cNvSpPr>
            <a:spLocks noGrp="1"/>
          </p:cNvSpPr>
          <p:nvPr>
            <p:ph type="body" sz="quarter" idx="35" hasCustomPrompt="1"/>
          </p:nvPr>
        </p:nvSpPr>
        <p:spPr>
          <a:xfrm>
            <a:off x="5809570" y="2485913"/>
            <a:ext cx="2123447"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p:cNvSpPr>
            <a:spLocks noGrp="1"/>
          </p:cNvSpPr>
          <p:nvPr>
            <p:ph type="body" sz="quarter" idx="36" hasCustomPrompt="1"/>
          </p:nvPr>
        </p:nvSpPr>
        <p:spPr>
          <a:xfrm>
            <a:off x="580957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p:cNvSpPr>
            <a:spLocks noGrp="1"/>
          </p:cNvSpPr>
          <p:nvPr>
            <p:ph type="body" sz="quarter" idx="37" hasCustomPrompt="1"/>
          </p:nvPr>
        </p:nvSpPr>
        <p:spPr>
          <a:xfrm>
            <a:off x="580957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p:cNvSpPr>
            <a:spLocks noGrp="1"/>
          </p:cNvSpPr>
          <p:nvPr>
            <p:ph type="pic" sz="quarter" idx="38" hasCustomPrompt="1"/>
          </p:nvPr>
        </p:nvSpPr>
        <p:spPr>
          <a:xfrm>
            <a:off x="8110713"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p:cNvSpPr>
            <a:spLocks noGrp="1"/>
          </p:cNvSpPr>
          <p:nvPr>
            <p:ph type="body" sz="quarter" idx="39" hasCustomPrompt="1"/>
          </p:nvPr>
        </p:nvSpPr>
        <p:spPr>
          <a:xfrm>
            <a:off x="9644801" y="2485913"/>
            <a:ext cx="2123447"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p:cNvSpPr>
            <a:spLocks noGrp="1"/>
          </p:cNvSpPr>
          <p:nvPr>
            <p:ph type="body" sz="quarter" idx="40" hasCustomPrompt="1"/>
          </p:nvPr>
        </p:nvSpPr>
        <p:spPr>
          <a:xfrm>
            <a:off x="9644801"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p:cNvSpPr>
            <a:spLocks noGrp="1"/>
          </p:cNvSpPr>
          <p:nvPr>
            <p:ph type="body" sz="quarter" idx="41" hasCustomPrompt="1"/>
          </p:nvPr>
        </p:nvSpPr>
        <p:spPr>
          <a:xfrm>
            <a:off x="9644801"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p:cNvSpPr>
            <a:spLocks noGrp="1"/>
          </p:cNvSpPr>
          <p:nvPr>
            <p:ph type="title"/>
          </p:nvPr>
        </p:nvSpPr>
        <p:spPr>
          <a:xfrm>
            <a:off x="431887" y="432000"/>
            <a:ext cx="11337047" cy="432000"/>
          </a:xfrm>
        </p:spPr>
        <p:txBody>
          <a:bodyPr/>
          <a:lstStyle/>
          <a:p>
            <a:r>
              <a:rPr lang="en-US" noProof="0"/>
              <a:t>Click to edit Master title style</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p>
        </p:txBody>
      </p:sp>
      <p:sp>
        <p:nvSpPr>
          <p:cNvPr id="49" name="Text Placeholder 8"/>
          <p:cNvSpPr>
            <a:spLocks noGrp="1"/>
          </p:cNvSpPr>
          <p:nvPr>
            <p:ph type="body" sz="quarter" idx="17" hasCustomPrompt="1"/>
          </p:nvPr>
        </p:nvSpPr>
        <p:spPr>
          <a:xfrm>
            <a:off x="431688" y="4113808"/>
            <a:ext cx="1619578"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p:cNvSpPr>
            <a:spLocks noGrp="1"/>
          </p:cNvSpPr>
          <p:nvPr>
            <p:ph type="body" sz="quarter" idx="18" hasCustomPrompt="1"/>
          </p:nvPr>
        </p:nvSpPr>
        <p:spPr>
          <a:xfrm>
            <a:off x="431688"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p:cNvSpPr>
            <a:spLocks noGrp="1"/>
          </p:cNvSpPr>
          <p:nvPr>
            <p:ph type="body" sz="quarter" idx="33" hasCustomPrompt="1"/>
          </p:nvPr>
        </p:nvSpPr>
        <p:spPr>
          <a:xfrm>
            <a:off x="2375084" y="4113808"/>
            <a:ext cx="1619578"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p:cNvSpPr>
            <a:spLocks noGrp="1"/>
          </p:cNvSpPr>
          <p:nvPr>
            <p:ph type="body" sz="quarter" idx="34" hasCustomPrompt="1"/>
          </p:nvPr>
        </p:nvSpPr>
        <p:spPr>
          <a:xfrm>
            <a:off x="2375084"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p:cNvSpPr>
            <a:spLocks noGrp="1"/>
          </p:cNvSpPr>
          <p:nvPr>
            <p:ph type="body" sz="quarter" idx="35" hasCustomPrompt="1"/>
          </p:nvPr>
        </p:nvSpPr>
        <p:spPr>
          <a:xfrm>
            <a:off x="4318481" y="4113808"/>
            <a:ext cx="1619578"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p:cNvSpPr>
            <a:spLocks noGrp="1"/>
          </p:cNvSpPr>
          <p:nvPr>
            <p:ph type="body" sz="quarter" idx="36" hasCustomPrompt="1"/>
          </p:nvPr>
        </p:nvSpPr>
        <p:spPr>
          <a:xfrm>
            <a:off x="4318481"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p:cNvSpPr>
            <a:spLocks noGrp="1"/>
          </p:cNvSpPr>
          <p:nvPr>
            <p:ph type="body" sz="quarter" idx="37" hasCustomPrompt="1"/>
          </p:nvPr>
        </p:nvSpPr>
        <p:spPr>
          <a:xfrm>
            <a:off x="6261878" y="4113808"/>
            <a:ext cx="1619578"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p:cNvSpPr>
            <a:spLocks noGrp="1"/>
          </p:cNvSpPr>
          <p:nvPr>
            <p:ph type="body" sz="quarter" idx="38" hasCustomPrompt="1"/>
          </p:nvPr>
        </p:nvSpPr>
        <p:spPr>
          <a:xfrm>
            <a:off x="6261878"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p:cNvSpPr>
            <a:spLocks noGrp="1"/>
          </p:cNvSpPr>
          <p:nvPr>
            <p:ph type="body" sz="quarter" idx="39" hasCustomPrompt="1"/>
          </p:nvPr>
        </p:nvSpPr>
        <p:spPr>
          <a:xfrm>
            <a:off x="8205275" y="4113808"/>
            <a:ext cx="1619578"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p:cNvSpPr>
            <a:spLocks noGrp="1"/>
          </p:cNvSpPr>
          <p:nvPr>
            <p:ph type="body" sz="quarter" idx="40" hasCustomPrompt="1"/>
          </p:nvPr>
        </p:nvSpPr>
        <p:spPr>
          <a:xfrm>
            <a:off x="8205275"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p:cNvSpPr>
            <a:spLocks noGrp="1"/>
          </p:cNvSpPr>
          <p:nvPr>
            <p:ph type="pic" sz="quarter" idx="41"/>
          </p:nvPr>
        </p:nvSpPr>
        <p:spPr>
          <a:xfrm>
            <a:off x="431688"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Picture Placeholder 15"/>
          <p:cNvSpPr>
            <a:spLocks noGrp="1"/>
          </p:cNvSpPr>
          <p:nvPr>
            <p:ph type="pic" sz="quarter" idx="42"/>
          </p:nvPr>
        </p:nvSpPr>
        <p:spPr>
          <a:xfrm>
            <a:off x="2375084"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0" name="Picture Placeholder 15"/>
          <p:cNvSpPr>
            <a:spLocks noGrp="1"/>
          </p:cNvSpPr>
          <p:nvPr>
            <p:ph type="pic" sz="quarter" idx="43"/>
          </p:nvPr>
        </p:nvSpPr>
        <p:spPr>
          <a:xfrm>
            <a:off x="4318481"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1" name="Picture Placeholder 15"/>
          <p:cNvSpPr>
            <a:spLocks noGrp="1"/>
          </p:cNvSpPr>
          <p:nvPr>
            <p:ph type="pic" sz="quarter" idx="44"/>
          </p:nvPr>
        </p:nvSpPr>
        <p:spPr>
          <a:xfrm>
            <a:off x="6261878"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62" name="Picture Placeholder 15"/>
          <p:cNvSpPr>
            <a:spLocks noGrp="1"/>
          </p:cNvSpPr>
          <p:nvPr>
            <p:ph type="pic" sz="quarter" idx="45"/>
          </p:nvPr>
        </p:nvSpPr>
        <p:spPr>
          <a:xfrm>
            <a:off x="8205275"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21" name="Text Placeholder 8"/>
          <p:cNvSpPr>
            <a:spLocks noGrp="1"/>
          </p:cNvSpPr>
          <p:nvPr>
            <p:ph type="body" sz="quarter" idx="46" hasCustomPrompt="1"/>
          </p:nvPr>
        </p:nvSpPr>
        <p:spPr>
          <a:xfrm>
            <a:off x="10148669" y="4113808"/>
            <a:ext cx="1619578"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p:cNvSpPr>
            <a:spLocks noGrp="1"/>
          </p:cNvSpPr>
          <p:nvPr>
            <p:ph type="body" sz="quarter" idx="47" hasCustomPrompt="1"/>
          </p:nvPr>
        </p:nvSpPr>
        <p:spPr>
          <a:xfrm>
            <a:off x="10148669"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p:cNvSpPr>
            <a:spLocks noGrp="1"/>
          </p:cNvSpPr>
          <p:nvPr>
            <p:ph type="pic" sz="quarter" idx="48"/>
          </p:nvPr>
        </p:nvSpPr>
        <p:spPr>
          <a:xfrm>
            <a:off x="10148669"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6" name="Footer Placeholder 5"/>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5"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6" name="Slide Number Placeholder 5"/>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p:cNvSpPr>
            <a:spLocks noGrp="1"/>
          </p:cNvSpPr>
          <p:nvPr>
            <p:ph type="pic" sz="quarter" idx="10" hasCustomPrompt="1"/>
          </p:nvPr>
        </p:nvSpPr>
        <p:spPr>
          <a:xfrm>
            <a:off x="0" y="1"/>
            <a:ext cx="12188825"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p:cNvSpPr/>
          <p:nvPr userDrawn="1"/>
        </p:nvSpPr>
        <p:spPr>
          <a:xfrm>
            <a:off x="6334350" y="1"/>
            <a:ext cx="3978539"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Rectangle 11"/>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3" name="Rectangle 12"/>
          <p:cNvSpPr/>
          <p:nvPr userDrawn="1"/>
        </p:nvSpPr>
        <p:spPr>
          <a:xfrm>
            <a:off x="6334350" y="0"/>
            <a:ext cx="397853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hasCustomPrompt="1"/>
          </p:nvPr>
        </p:nvSpPr>
        <p:spPr>
          <a:xfrm>
            <a:off x="6538193" y="2377000"/>
            <a:ext cx="3570852" cy="2387600"/>
          </a:xfrm>
        </p:spPr>
        <p:txBody>
          <a:bodyPr anchor="b"/>
          <a:lstStyle>
            <a:lvl1pPr algn="l">
              <a:defRPr sz="5400" spc="-300">
                <a:solidFill>
                  <a:schemeClr val="bg1"/>
                </a:solidFill>
              </a:defRPr>
            </a:lvl1pPr>
          </a:lstStyle>
          <a:p>
            <a:r>
              <a:rPr lang="en-US" noProof="0"/>
              <a:t>Thank You</a:t>
            </a:r>
          </a:p>
        </p:txBody>
      </p:sp>
      <p:sp>
        <p:nvSpPr>
          <p:cNvPr id="3" name="Subtitle 2"/>
          <p:cNvSpPr>
            <a:spLocks noGrp="1"/>
          </p:cNvSpPr>
          <p:nvPr>
            <p:ph type="subTitle" idx="1" hasCustomPrompt="1"/>
          </p:nvPr>
        </p:nvSpPr>
        <p:spPr>
          <a:xfrm>
            <a:off x="6903826" y="5057775"/>
            <a:ext cx="3205218"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Full Name</a:t>
            </a:r>
          </a:p>
        </p:txBody>
      </p:sp>
      <p:sp>
        <p:nvSpPr>
          <p:cNvPr id="5" name="Text Placeholder 4"/>
          <p:cNvSpPr>
            <a:spLocks noGrp="1"/>
          </p:cNvSpPr>
          <p:nvPr>
            <p:ph type="body" sz="quarter" idx="12" hasCustomPrompt="1"/>
          </p:nvPr>
        </p:nvSpPr>
        <p:spPr>
          <a:xfrm>
            <a:off x="6903827" y="5400675"/>
            <a:ext cx="3205915"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p:cNvSpPr>
            <a:spLocks noGrp="1"/>
          </p:cNvSpPr>
          <p:nvPr>
            <p:ph type="body" sz="quarter" idx="13" hasCustomPrompt="1"/>
          </p:nvPr>
        </p:nvSpPr>
        <p:spPr>
          <a:xfrm>
            <a:off x="6903827" y="5751513"/>
            <a:ext cx="3205915"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11/1/2020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p:cNvPicPr>
            <a:picLocks noChangeAspect="1"/>
          </p:cNvPicPr>
          <p:nvPr userDrawn="1"/>
        </p:nvPicPr>
        <p:blipFill>
          <a:blip r:embed="rId2" cstate="screen"/>
          <a:stretch>
            <a:fillRect/>
          </a:stretch>
        </p:blipFill>
        <p:spPr>
          <a:xfrm>
            <a:off x="233246" y="915498"/>
            <a:ext cx="4664927" cy="4684105"/>
          </a:xfrm>
          <a:prstGeom prst="rect">
            <a:avLst/>
          </a:prstGeom>
        </p:spPr>
      </p:pic>
      <p:pic>
        <p:nvPicPr>
          <p:cNvPr id="9" name="Picture 8" descr="Screen of a cell phone&#10;&#10;Description generated with high confidence"/>
          <p:cNvPicPr>
            <a:picLocks noChangeAspect="1"/>
          </p:cNvPicPr>
          <p:nvPr userDrawn="1"/>
        </p:nvPicPr>
        <p:blipFill>
          <a:blip r:embed="rId2" cstate="screen"/>
          <a:stretch>
            <a:fillRect/>
          </a:stretch>
        </p:blipFill>
        <p:spPr>
          <a:xfrm>
            <a:off x="3761949" y="915498"/>
            <a:ext cx="4664927" cy="4684105"/>
          </a:xfrm>
          <a:prstGeom prst="rect">
            <a:avLst/>
          </a:prstGeom>
        </p:spPr>
      </p:pic>
      <p:pic>
        <p:nvPicPr>
          <p:cNvPr id="10" name="Picture 9" descr="Screen of a cell phone&#10;&#10;Description generated with high confidence"/>
          <p:cNvPicPr>
            <a:picLocks noChangeAspect="1"/>
          </p:cNvPicPr>
          <p:nvPr userDrawn="1"/>
        </p:nvPicPr>
        <p:blipFill>
          <a:blip r:embed="rId2" cstate="screen"/>
          <a:stretch>
            <a:fillRect/>
          </a:stretch>
        </p:blipFill>
        <p:spPr>
          <a:xfrm>
            <a:off x="7290652" y="915498"/>
            <a:ext cx="4664927" cy="4684105"/>
          </a:xfrm>
          <a:prstGeom prst="rect">
            <a:avLst/>
          </a:prstGeom>
        </p:spPr>
      </p:pic>
      <p:sp>
        <p:nvSpPr>
          <p:cNvPr id="2" name="Title 1"/>
          <p:cNvSpPr>
            <a:spLocks noGrp="1"/>
          </p:cNvSpPr>
          <p:nvPr>
            <p:ph type="title"/>
          </p:nvPr>
        </p:nvSpPr>
        <p:spPr/>
        <p:txBody>
          <a:bodyPr/>
          <a:lstStyle/>
          <a:p>
            <a:r>
              <a:rPr lang="en-US" noProof="0"/>
              <a:t>Click to edit Master title style</a:t>
            </a:r>
          </a:p>
        </p:txBody>
      </p:sp>
      <p:sp>
        <p:nvSpPr>
          <p:cNvPr id="6" name="Footer Placeholder 5"/>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11" name="Content Placeholder 3"/>
          <p:cNvSpPr>
            <a:spLocks noGrp="1"/>
          </p:cNvSpPr>
          <p:nvPr>
            <p:ph sz="half" idx="2" hasCustomPrompt="1"/>
          </p:nvPr>
        </p:nvSpPr>
        <p:spPr>
          <a:xfrm>
            <a:off x="1615084" y="5752809"/>
            <a:ext cx="1979484"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p:cNvSpPr>
            <a:spLocks noGrp="1"/>
          </p:cNvSpPr>
          <p:nvPr>
            <p:ph type="body" sz="quarter" idx="14" hasCustomPrompt="1"/>
          </p:nvPr>
        </p:nvSpPr>
        <p:spPr>
          <a:xfrm>
            <a:off x="1615084" y="5291099"/>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p:cNvSpPr>
            <a:spLocks noGrp="1"/>
          </p:cNvSpPr>
          <p:nvPr>
            <p:ph sz="half" idx="15" hasCustomPrompt="1"/>
          </p:nvPr>
        </p:nvSpPr>
        <p:spPr>
          <a:xfrm>
            <a:off x="5175800" y="5752809"/>
            <a:ext cx="1979484"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p:cNvSpPr>
            <a:spLocks noGrp="1"/>
          </p:cNvSpPr>
          <p:nvPr>
            <p:ph type="body" sz="quarter" idx="16" hasCustomPrompt="1"/>
          </p:nvPr>
        </p:nvSpPr>
        <p:spPr>
          <a:xfrm>
            <a:off x="5175800" y="5291099"/>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p:cNvSpPr>
            <a:spLocks noGrp="1"/>
          </p:cNvSpPr>
          <p:nvPr>
            <p:ph sz="half" idx="17" hasCustomPrompt="1"/>
          </p:nvPr>
        </p:nvSpPr>
        <p:spPr>
          <a:xfrm>
            <a:off x="8697613" y="5752809"/>
            <a:ext cx="1979484"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p:cNvSpPr>
            <a:spLocks noGrp="1"/>
          </p:cNvSpPr>
          <p:nvPr>
            <p:ph type="body" sz="quarter" idx="18" hasCustomPrompt="1"/>
          </p:nvPr>
        </p:nvSpPr>
        <p:spPr>
          <a:xfrm>
            <a:off x="8697613" y="5291099"/>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p:cNvSpPr>
            <a:spLocks noGrp="1"/>
          </p:cNvSpPr>
          <p:nvPr>
            <p:ph type="pic" sz="quarter" idx="19"/>
          </p:nvPr>
        </p:nvSpPr>
        <p:spPr>
          <a:xfrm>
            <a:off x="1751224" y="1450182"/>
            <a:ext cx="1772109"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7" name="Picture Placeholder 3"/>
          <p:cNvSpPr>
            <a:spLocks noGrp="1"/>
          </p:cNvSpPr>
          <p:nvPr>
            <p:ph type="pic" sz="quarter" idx="20"/>
          </p:nvPr>
        </p:nvSpPr>
        <p:spPr>
          <a:xfrm>
            <a:off x="5279926" y="1450182"/>
            <a:ext cx="1772109"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Picture Placeholder 3"/>
          <p:cNvSpPr>
            <a:spLocks noGrp="1"/>
          </p:cNvSpPr>
          <p:nvPr>
            <p:ph type="pic" sz="quarter" idx="21"/>
          </p:nvPr>
        </p:nvSpPr>
        <p:spPr>
          <a:xfrm>
            <a:off x="8808629" y="1450182"/>
            <a:ext cx="1772109"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7" name="Footer Placeholder 6"/>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6" name="Text Placeholder 5"/>
          <p:cNvSpPr>
            <a:spLocks noGrp="1"/>
          </p:cNvSpPr>
          <p:nvPr>
            <p:ph type="body" sz="quarter" idx="32" hasCustomPrompt="1"/>
          </p:nvPr>
        </p:nvSpPr>
        <p:spPr>
          <a:xfrm>
            <a:off x="431688" y="1008000"/>
            <a:ext cx="11336560" cy="360000"/>
          </a:xfrm>
        </p:spPr>
        <p:txBody>
          <a:bodyPr/>
          <a:lstStyle>
            <a:lvl1pPr marL="0" indent="0">
              <a:buNone/>
              <a:defRPr/>
            </a:lvl1pPr>
            <a:lvl2pPr marL="266700" indent="0">
              <a:buNone/>
              <a:defRPr/>
            </a:lvl2pPr>
            <a:lvl3pPr marL="542925" indent="0">
              <a:buNone/>
              <a:defRPr/>
            </a:lvl3pPr>
            <a:lvl4pPr marL="809625" indent="0">
              <a:buNone/>
              <a:defRPr/>
            </a:lvl4pPr>
            <a:lvl5pPr marL="1075690" indent="0">
              <a:buNone/>
              <a:defRPr/>
            </a:lvl5pPr>
          </a:lstStyle>
          <a:p>
            <a:pPr lvl="0"/>
            <a:r>
              <a:rPr lang="en-US" noProof="0"/>
              <a:t>Subtitle</a:t>
            </a:r>
          </a:p>
        </p:txBody>
      </p:sp>
      <p:sp>
        <p:nvSpPr>
          <p:cNvPr id="4" name="Text Placeholder 3"/>
          <p:cNvSpPr>
            <a:spLocks noGrp="1"/>
          </p:cNvSpPr>
          <p:nvPr>
            <p:ph type="body" sz="quarter" idx="34" hasCustomPrompt="1"/>
          </p:nvPr>
        </p:nvSpPr>
        <p:spPr>
          <a:xfrm>
            <a:off x="431688"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p:cNvSpPr>
            <a:spLocks noGrp="1"/>
          </p:cNvSpPr>
          <p:nvPr>
            <p:ph type="body" sz="quarter" idx="13" hasCustomPrompt="1"/>
          </p:nvPr>
        </p:nvSpPr>
        <p:spPr>
          <a:xfrm>
            <a:off x="582404"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p:cNvSpPr>
            <a:spLocks noGrp="1"/>
          </p:cNvSpPr>
          <p:nvPr>
            <p:ph type="body" sz="quarter" idx="35" hasCustomPrompt="1"/>
          </p:nvPr>
        </p:nvSpPr>
        <p:spPr>
          <a:xfrm>
            <a:off x="4324046" y="3591659"/>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p:cNvSpPr>
            <a:spLocks noGrp="1"/>
          </p:cNvSpPr>
          <p:nvPr>
            <p:ph type="body" sz="quarter" idx="36" hasCustomPrompt="1"/>
          </p:nvPr>
        </p:nvSpPr>
        <p:spPr>
          <a:xfrm>
            <a:off x="4466889" y="5448541"/>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p:cNvSpPr>
            <a:spLocks noGrp="1"/>
          </p:cNvSpPr>
          <p:nvPr>
            <p:ph type="body" sz="quarter" idx="37" hasCustomPrompt="1"/>
          </p:nvPr>
        </p:nvSpPr>
        <p:spPr>
          <a:xfrm>
            <a:off x="8216405"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p:cNvSpPr>
            <a:spLocks noGrp="1"/>
          </p:cNvSpPr>
          <p:nvPr>
            <p:ph type="body" sz="quarter" idx="38" hasCustomPrompt="1"/>
          </p:nvPr>
        </p:nvSpPr>
        <p:spPr>
          <a:xfrm>
            <a:off x="8367122"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0" y="1"/>
            <a:ext cx="633435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431888" y="2377000"/>
            <a:ext cx="5470575"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431888" y="4962525"/>
            <a:ext cx="5470575"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p>
        </p:txBody>
      </p:sp>
      <p:sp>
        <p:nvSpPr>
          <p:cNvPr id="6" name="Rectangle 5"/>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Rectangle 6"/>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0"/>
            <a:ext cx="12188825"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3" name="Rectangle 12"/>
          <p:cNvSpPr/>
          <p:nvPr userDrawn="1"/>
        </p:nvSpPr>
        <p:spPr>
          <a:xfrm>
            <a:off x="431887" y="1"/>
            <a:ext cx="11756938"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ctrTitle"/>
          </p:nvPr>
        </p:nvSpPr>
        <p:spPr>
          <a:xfrm>
            <a:off x="680551" y="2377000"/>
            <a:ext cx="6298041" cy="2387600"/>
          </a:xfrm>
        </p:spPr>
        <p:txBody>
          <a:bodyPr anchor="b"/>
          <a:lstStyle>
            <a:lvl1pPr algn="l">
              <a:defRPr sz="4200" spc="-30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680551" y="4962525"/>
            <a:ext cx="6298041"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130" indent="0" algn="ctr">
              <a:buNone/>
              <a:defRPr sz="1600"/>
            </a:lvl8pPr>
            <a:lvl9pPr marL="3656330" indent="0" algn="ctr">
              <a:buNone/>
              <a:defRPr sz="1600"/>
            </a:lvl9pPr>
          </a:lstStyle>
          <a:p>
            <a:r>
              <a:rPr lang="en-US" noProof="0"/>
              <a:t>Click to edit Master subtitle style</a:t>
            </a:r>
          </a:p>
        </p:txBody>
      </p:sp>
      <p:sp>
        <p:nvSpPr>
          <p:cNvPr id="5" name="Rectangle 4"/>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Rectangle 5"/>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7" name="Slide Number Placeholder 6"/>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9" name="Footer Placeholder 8"/>
          <p:cNvSpPr>
            <a:spLocks noGrp="1"/>
          </p:cNvSpPr>
          <p:nvPr>
            <p:ph type="ftr" sz="quarter" idx="13"/>
          </p:nvPr>
        </p:nvSpPr>
        <p:spPr/>
        <p:txBody>
          <a:bodyPr/>
          <a:lstStyle/>
          <a:p>
            <a:r>
              <a:rPr lang="en-US" dirty="0">
                <a:solidFill>
                  <a:prstClr val="black">
                    <a:lumMod val="75000"/>
                    <a:lumOff val="25000"/>
                  </a:prstClr>
                </a:solidFill>
              </a:rPr>
              <a:t>Add a footer</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5351656" y="1"/>
            <a:ext cx="6405282"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18" name="Footer Placeholder 17"/>
          <p:cNvSpPr>
            <a:spLocks noGrp="1"/>
          </p:cNvSpPr>
          <p:nvPr>
            <p:ph type="ftr" sz="quarter" idx="13"/>
          </p:nvPr>
        </p:nvSpPr>
        <p:spPr>
          <a:xfrm>
            <a:off x="431888" y="6365364"/>
            <a:ext cx="4415075" cy="412431"/>
          </a:xfrm>
        </p:spPr>
        <p:txBody>
          <a:bodyPr/>
          <a:lstStyle/>
          <a:p>
            <a:r>
              <a:rPr lang="en-US" dirty="0">
                <a:solidFill>
                  <a:prstClr val="black">
                    <a:lumMod val="75000"/>
                    <a:lumOff val="25000"/>
                  </a:prstClr>
                </a:solidFill>
              </a:rPr>
              <a:t>Add a footer</a:t>
            </a:r>
          </a:p>
        </p:txBody>
      </p:sp>
      <p:sp>
        <p:nvSpPr>
          <p:cNvPr id="11" name="Title 1"/>
          <p:cNvSpPr>
            <a:spLocks noGrp="1"/>
          </p:cNvSpPr>
          <p:nvPr>
            <p:ph type="title"/>
          </p:nvPr>
        </p:nvSpPr>
        <p:spPr>
          <a:xfrm>
            <a:off x="839570" y="457200"/>
            <a:ext cx="3931213" cy="1600200"/>
          </a:xfrm>
        </p:spPr>
        <p:txBody>
          <a:bodyPr anchor="b"/>
          <a:lstStyle>
            <a:lvl1pPr>
              <a:defRPr sz="3200"/>
            </a:lvl1pPr>
          </a:lstStyle>
          <a:p>
            <a:r>
              <a:rPr lang="en-US" noProof="0"/>
              <a:t>Click to edit Master title style</a:t>
            </a:r>
          </a:p>
        </p:txBody>
      </p:sp>
      <p:sp>
        <p:nvSpPr>
          <p:cNvPr id="12"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Edit Master text styles</a:t>
            </a:r>
          </a:p>
        </p:txBody>
      </p:sp>
      <p:sp>
        <p:nvSpPr>
          <p:cNvPr id="13" name="Content Placeholder 2"/>
          <p:cNvSpPr>
            <a:spLocks noGrp="1"/>
          </p:cNvSpPr>
          <p:nvPr>
            <p:ph idx="1"/>
          </p:nvPr>
        </p:nvSpPr>
        <p:spPr>
          <a:xfrm>
            <a:off x="5804450" y="457201"/>
            <a:ext cx="5499693"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5351656" y="1"/>
            <a:ext cx="6405282"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8" name="Slide Number Placeholder 7"/>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18" name="Footer Placeholder 17"/>
          <p:cNvSpPr>
            <a:spLocks noGrp="1"/>
          </p:cNvSpPr>
          <p:nvPr>
            <p:ph type="ftr" sz="quarter" idx="13"/>
          </p:nvPr>
        </p:nvSpPr>
        <p:spPr>
          <a:xfrm>
            <a:off x="431888" y="6365364"/>
            <a:ext cx="4415075" cy="412431"/>
          </a:xfrm>
        </p:spPr>
        <p:txBody>
          <a:bodyPr/>
          <a:lstStyle/>
          <a:p>
            <a:r>
              <a:rPr lang="en-US" dirty="0">
                <a:solidFill>
                  <a:prstClr val="black">
                    <a:lumMod val="75000"/>
                    <a:lumOff val="25000"/>
                  </a:prstClr>
                </a:solidFill>
              </a:rPr>
              <a:t>Add a footer</a:t>
            </a:r>
          </a:p>
        </p:txBody>
      </p:sp>
      <p:sp>
        <p:nvSpPr>
          <p:cNvPr id="11" name="Title 1"/>
          <p:cNvSpPr>
            <a:spLocks noGrp="1"/>
          </p:cNvSpPr>
          <p:nvPr>
            <p:ph type="title"/>
          </p:nvPr>
        </p:nvSpPr>
        <p:spPr>
          <a:xfrm>
            <a:off x="839570" y="457200"/>
            <a:ext cx="3931213" cy="1600200"/>
          </a:xfrm>
        </p:spPr>
        <p:txBody>
          <a:bodyPr anchor="b"/>
          <a:lstStyle>
            <a:lvl1pPr>
              <a:defRPr sz="3200"/>
            </a:lvl1pPr>
          </a:lstStyle>
          <a:p>
            <a:r>
              <a:rPr lang="en-US" noProof="0"/>
              <a:t>Click to edit Master title style</a:t>
            </a:r>
          </a:p>
        </p:txBody>
      </p:sp>
      <p:sp>
        <p:nvSpPr>
          <p:cNvPr id="12" name="Text Placeholder 3"/>
          <p:cNvSpPr>
            <a:spLocks noGrp="1"/>
          </p:cNvSpPr>
          <p:nvPr>
            <p:ph type="body" sz="half" idx="2"/>
          </p:nvPr>
        </p:nvSpPr>
        <p:spPr>
          <a:xfrm>
            <a:off x="839570"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noProof="0"/>
              <a:t>Edit Master text styles</a:t>
            </a:r>
          </a:p>
        </p:txBody>
      </p:sp>
      <p:sp>
        <p:nvSpPr>
          <p:cNvPr id="9" name="Picture Placeholder 2"/>
          <p:cNvSpPr>
            <a:spLocks noGrp="1"/>
          </p:cNvSpPr>
          <p:nvPr>
            <p:ph type="pic" idx="1"/>
          </p:nvPr>
        </p:nvSpPr>
        <p:spPr>
          <a:xfrm>
            <a:off x="5802670" y="457201"/>
            <a:ext cx="5503254"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r>
              <a:rPr lang="en-US" noProof="0"/>
              <a:t>Click icon to add picture</a:t>
            </a:r>
            <a:endParaRPr lang="en-US"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2269221"/>
            <a:ext cx="12188825" cy="4157892"/>
          </a:xfrm>
          <a:prstGeom prst="rect">
            <a:avLst/>
          </a:prstGeom>
          <a:solidFill>
            <a:schemeClr val="tx1"/>
          </a:solidFill>
          <a:ln w="9525">
            <a:noFill/>
            <a:miter lim="800000"/>
          </a:ln>
          <a:effectLst/>
        </p:spPr>
        <p:txBody>
          <a:bodyPr lIns="18283" tIns="18283" rIns="18283" bIns="18283" anchor="ctr" anchorCtr="1"/>
          <a:lstStyle/>
          <a:p>
            <a:pPr algn="ctr">
              <a:lnSpc>
                <a:spcPct val="85000"/>
              </a:lnSpc>
              <a:spcBef>
                <a:spcPct val="20000"/>
              </a:spcBef>
            </a:pPr>
            <a:endParaRPr lang="en-US" sz="1600" dirty="0">
              <a:solidFill>
                <a:srgbClr val="FFFFFF"/>
              </a:solidFill>
            </a:endParaRPr>
          </a:p>
        </p:txBody>
      </p:sp>
      <p:sp>
        <p:nvSpPr>
          <p:cNvPr id="6" name="Oval 5"/>
          <p:cNvSpPr/>
          <p:nvPr userDrawn="1"/>
        </p:nvSpPr>
        <p:spPr>
          <a:xfrm>
            <a:off x="61751" y="1326846"/>
            <a:ext cx="1369158"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 name="Oval 6"/>
          <p:cNvSpPr/>
          <p:nvPr userDrawn="1"/>
        </p:nvSpPr>
        <p:spPr>
          <a:xfrm>
            <a:off x="2207603" y="1325880"/>
            <a:ext cx="136915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8" name="Oval 7"/>
          <p:cNvSpPr/>
          <p:nvPr userDrawn="1"/>
        </p:nvSpPr>
        <p:spPr>
          <a:xfrm>
            <a:off x="6481794" y="1325880"/>
            <a:ext cx="136436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 name="Oval 9"/>
          <p:cNvSpPr/>
          <p:nvPr userDrawn="1"/>
        </p:nvSpPr>
        <p:spPr>
          <a:xfrm>
            <a:off x="8613613" y="1325880"/>
            <a:ext cx="136436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33" name="Oval 32"/>
          <p:cNvSpPr/>
          <p:nvPr userDrawn="1"/>
        </p:nvSpPr>
        <p:spPr>
          <a:xfrm>
            <a:off x="54850" y="1328930"/>
            <a:ext cx="1369160" cy="1369516"/>
          </a:xfrm>
          <a:prstGeom prst="ellipse">
            <a:avLst/>
          </a:prstGeom>
          <a:solidFill>
            <a:schemeClr val="accent2">
              <a:lumMod val="75000"/>
            </a:schemeClr>
          </a:solidFill>
          <a:ln w="12700">
            <a:noFill/>
            <a:miter lim="800000"/>
          </a:ln>
          <a:effectLst/>
        </p:spPr>
        <p:txBody>
          <a:bodyPr lIns="18283" tIns="18283" rIns="18283" bIns="18283" anchor="ctr" anchorCtr="1"/>
          <a:lstStyle/>
          <a:p>
            <a:pPr algn="ctr">
              <a:lnSpc>
                <a:spcPct val="85000"/>
              </a:lnSpc>
              <a:spcBef>
                <a:spcPts val="20"/>
              </a:spcBef>
            </a:pPr>
            <a:endParaRPr lang="en-US" sz="2400" dirty="0">
              <a:solidFill>
                <a:srgbClr val="FFFFFF"/>
              </a:solidFill>
            </a:endParaRPr>
          </a:p>
        </p:txBody>
      </p:sp>
      <p:sp>
        <p:nvSpPr>
          <p:cNvPr id="34" name="Oval 33"/>
          <p:cNvSpPr/>
          <p:nvPr userDrawn="1"/>
        </p:nvSpPr>
        <p:spPr>
          <a:xfrm>
            <a:off x="2207601" y="1327964"/>
            <a:ext cx="1369159" cy="1369516"/>
          </a:xfrm>
          <a:prstGeom prst="ellipse">
            <a:avLst/>
          </a:prstGeom>
          <a:solidFill>
            <a:schemeClr val="accent4">
              <a:lumMod val="75000"/>
            </a:schemeClr>
          </a:solidFill>
          <a:ln w="9525">
            <a:noFill/>
            <a:miter lim="800000"/>
          </a:ln>
          <a:effectLst/>
        </p:spPr>
        <p:txBody>
          <a:bodyPr lIns="18283" tIns="18283" rIns="18283" bIns="18283" anchor="ctr" anchorCtr="1"/>
          <a:lstStyle/>
          <a:p>
            <a:pPr algn="ctr">
              <a:lnSpc>
                <a:spcPct val="85000"/>
              </a:lnSpc>
              <a:spcBef>
                <a:spcPct val="20000"/>
              </a:spcBef>
            </a:pPr>
            <a:endParaRPr lang="en-US" sz="2400" dirty="0">
              <a:solidFill>
                <a:srgbClr val="FFFFFF"/>
              </a:solidFill>
            </a:endParaRPr>
          </a:p>
        </p:txBody>
      </p:sp>
      <p:sp>
        <p:nvSpPr>
          <p:cNvPr id="35" name="Oval 34"/>
          <p:cNvSpPr/>
          <p:nvPr userDrawn="1"/>
        </p:nvSpPr>
        <p:spPr>
          <a:xfrm>
            <a:off x="6488669" y="1327964"/>
            <a:ext cx="1364369" cy="1369516"/>
          </a:xfrm>
          <a:prstGeom prst="ellipse">
            <a:avLst/>
          </a:prstGeom>
          <a:solidFill>
            <a:schemeClr val="accent6">
              <a:lumMod val="60000"/>
              <a:lumOff val="40000"/>
            </a:schemeClr>
          </a:solidFill>
          <a:ln w="9525">
            <a:noFill/>
            <a:miter lim="800000"/>
          </a:ln>
          <a:effectLst/>
        </p:spPr>
        <p:txBody>
          <a:bodyPr lIns="18283" tIns="18283" rIns="18283" bIns="18283" anchor="ctr" anchorCtr="1"/>
          <a:lstStyle/>
          <a:p>
            <a:pPr algn="ctr">
              <a:lnSpc>
                <a:spcPct val="85000"/>
              </a:lnSpc>
              <a:spcBef>
                <a:spcPct val="20000"/>
              </a:spcBef>
            </a:pPr>
            <a:endParaRPr lang="en-US" sz="2400" dirty="0">
              <a:solidFill>
                <a:srgbClr val="FFFFFF"/>
              </a:solidFill>
            </a:endParaRPr>
          </a:p>
        </p:txBody>
      </p:sp>
      <p:sp>
        <p:nvSpPr>
          <p:cNvPr id="36" name="Oval 35"/>
          <p:cNvSpPr/>
          <p:nvPr userDrawn="1"/>
        </p:nvSpPr>
        <p:spPr>
          <a:xfrm>
            <a:off x="4342269" y="1325880"/>
            <a:ext cx="136915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37" name="Oval 36"/>
          <p:cNvSpPr/>
          <p:nvPr userDrawn="1"/>
        </p:nvSpPr>
        <p:spPr>
          <a:xfrm>
            <a:off x="8606737" y="1327964"/>
            <a:ext cx="1364369" cy="1369516"/>
          </a:xfrm>
          <a:prstGeom prst="ellipse">
            <a:avLst/>
          </a:prstGeom>
          <a:solidFill>
            <a:schemeClr val="accent5">
              <a:lumMod val="60000"/>
              <a:lumOff val="40000"/>
            </a:schemeClr>
          </a:solidFill>
          <a:ln w="12700">
            <a:noFill/>
            <a:miter lim="800000"/>
          </a:ln>
          <a:effectLst/>
        </p:spPr>
        <p:txBody>
          <a:bodyPr lIns="18283" tIns="18283" rIns="18283" bIns="18283" anchor="ctr" anchorCtr="1"/>
          <a:lstStyle/>
          <a:p>
            <a:pPr algn="ctr">
              <a:lnSpc>
                <a:spcPct val="85000"/>
              </a:lnSpc>
              <a:spcBef>
                <a:spcPts val="20"/>
              </a:spcBef>
            </a:pPr>
            <a:endParaRPr lang="en-US" sz="2400" dirty="0">
              <a:solidFill>
                <a:srgbClr val="FFFFFF"/>
              </a:solidFill>
            </a:endParaRPr>
          </a:p>
        </p:txBody>
      </p:sp>
      <p:sp>
        <p:nvSpPr>
          <p:cNvPr id="38" name="Oval 37"/>
          <p:cNvSpPr/>
          <p:nvPr userDrawn="1"/>
        </p:nvSpPr>
        <p:spPr>
          <a:xfrm>
            <a:off x="10750546" y="1325880"/>
            <a:ext cx="136915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39" name="Oval 38"/>
          <p:cNvSpPr/>
          <p:nvPr userDrawn="1"/>
        </p:nvSpPr>
        <p:spPr>
          <a:xfrm>
            <a:off x="4342269" y="1326921"/>
            <a:ext cx="1369159" cy="1369516"/>
          </a:xfrm>
          <a:prstGeom prst="ellipse">
            <a:avLst/>
          </a:prstGeom>
          <a:solidFill>
            <a:schemeClr val="accent4">
              <a:lumMod val="40000"/>
              <a:lumOff val="60000"/>
            </a:schemeClr>
          </a:solidFill>
          <a:ln w="9525">
            <a:noFill/>
            <a:miter lim="800000"/>
          </a:ln>
          <a:effectLst/>
        </p:spPr>
        <p:txBody>
          <a:bodyPr lIns="18283" tIns="18283" rIns="18283" bIns="18283" anchor="ctr" anchorCtr="1"/>
          <a:lstStyle/>
          <a:p>
            <a:pPr algn="ctr">
              <a:lnSpc>
                <a:spcPct val="85000"/>
              </a:lnSpc>
              <a:spcBef>
                <a:spcPct val="20000"/>
              </a:spcBef>
            </a:pPr>
            <a:endParaRPr lang="en-US" sz="2400" dirty="0">
              <a:solidFill>
                <a:srgbClr val="FFFFFF"/>
              </a:solidFill>
            </a:endParaRPr>
          </a:p>
        </p:txBody>
      </p:sp>
      <p:sp>
        <p:nvSpPr>
          <p:cNvPr id="40" name="Oval 39"/>
          <p:cNvSpPr/>
          <p:nvPr userDrawn="1"/>
        </p:nvSpPr>
        <p:spPr>
          <a:xfrm>
            <a:off x="10750544" y="1326921"/>
            <a:ext cx="1369159" cy="1369516"/>
          </a:xfrm>
          <a:prstGeom prst="ellipse">
            <a:avLst/>
          </a:prstGeom>
          <a:solidFill>
            <a:schemeClr val="accent1">
              <a:lumMod val="60000"/>
              <a:lumOff val="40000"/>
            </a:schemeClr>
          </a:solidFill>
          <a:ln w="9525">
            <a:noFill/>
            <a:miter lim="800000"/>
          </a:ln>
          <a:effectLst/>
        </p:spPr>
        <p:txBody>
          <a:bodyPr lIns="18283" tIns="18283" rIns="18283" bIns="18283" anchor="ctr" anchorCtr="1"/>
          <a:lstStyle/>
          <a:p>
            <a:pPr algn="ctr">
              <a:lnSpc>
                <a:spcPct val="85000"/>
              </a:lnSpc>
              <a:spcBef>
                <a:spcPct val="20000"/>
              </a:spcBef>
            </a:pPr>
            <a:endParaRPr lang="en-US" sz="2400" dirty="0">
              <a:solidFill>
                <a:srgbClr val="FFFFFF"/>
              </a:solidFill>
            </a:endParaRPr>
          </a:p>
        </p:txBody>
      </p:sp>
      <p:sp>
        <p:nvSpPr>
          <p:cNvPr id="41" name="AutoShape 110"/>
          <p:cNvSpPr>
            <a:spLocks noChangeArrowheads="1"/>
          </p:cNvSpPr>
          <p:nvPr userDrawn="1"/>
        </p:nvSpPr>
        <p:spPr bwMode="auto">
          <a:xfrm>
            <a:off x="3576760"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2" name="AutoShape 110"/>
          <p:cNvSpPr>
            <a:spLocks noChangeArrowheads="1"/>
          </p:cNvSpPr>
          <p:nvPr userDrawn="1"/>
        </p:nvSpPr>
        <p:spPr bwMode="auto">
          <a:xfrm>
            <a:off x="1430908"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3" name="AutoShape 110"/>
          <p:cNvSpPr>
            <a:spLocks noChangeArrowheads="1"/>
          </p:cNvSpPr>
          <p:nvPr userDrawn="1"/>
        </p:nvSpPr>
        <p:spPr bwMode="auto">
          <a:xfrm>
            <a:off x="5703181"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4" name="AutoShape 110"/>
          <p:cNvSpPr>
            <a:spLocks noChangeArrowheads="1"/>
          </p:cNvSpPr>
          <p:nvPr userDrawn="1"/>
        </p:nvSpPr>
        <p:spPr bwMode="auto">
          <a:xfrm>
            <a:off x="7831629"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5" name="AutoShape 110"/>
          <p:cNvSpPr>
            <a:spLocks noChangeArrowheads="1"/>
          </p:cNvSpPr>
          <p:nvPr userDrawn="1"/>
        </p:nvSpPr>
        <p:spPr bwMode="auto">
          <a:xfrm>
            <a:off x="9977980"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ln>
        </p:spPr>
        <p:txBody>
          <a:bodyPr wrap="none" anchor="ctr"/>
          <a:lstStyle/>
          <a:p>
            <a:endParaRPr lang="en-US" sz="2400">
              <a:solidFill>
                <a:prstClr val="black"/>
              </a:solidFill>
            </a:endParaRPr>
          </a:p>
        </p:txBody>
      </p:sp>
      <p:sp>
        <p:nvSpPr>
          <p:cNvPr id="48" name="Text Placeholder 47"/>
          <p:cNvSpPr>
            <a:spLocks noGrp="1"/>
          </p:cNvSpPr>
          <p:nvPr>
            <p:ph type="body" sz="quarter" idx="10"/>
          </p:nvPr>
        </p:nvSpPr>
        <p:spPr>
          <a:xfrm>
            <a:off x="101496"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p>
        </p:txBody>
      </p:sp>
      <p:sp>
        <p:nvSpPr>
          <p:cNvPr id="49" name="Text Placeholder 47"/>
          <p:cNvSpPr>
            <a:spLocks noGrp="1"/>
          </p:cNvSpPr>
          <p:nvPr>
            <p:ph type="body" sz="quarter" idx="11"/>
          </p:nvPr>
        </p:nvSpPr>
        <p:spPr>
          <a:xfrm>
            <a:off x="101496"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p>
        </p:txBody>
      </p:sp>
      <p:sp>
        <p:nvSpPr>
          <p:cNvPr id="50" name="Text Placeholder 47"/>
          <p:cNvSpPr>
            <a:spLocks noGrp="1"/>
          </p:cNvSpPr>
          <p:nvPr>
            <p:ph type="body" sz="quarter" idx="12"/>
          </p:nvPr>
        </p:nvSpPr>
        <p:spPr>
          <a:xfrm>
            <a:off x="2198107"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p>
        </p:txBody>
      </p:sp>
      <p:sp>
        <p:nvSpPr>
          <p:cNvPr id="51" name="Text Placeholder 47"/>
          <p:cNvSpPr>
            <a:spLocks noGrp="1"/>
          </p:cNvSpPr>
          <p:nvPr>
            <p:ph type="body" sz="quarter" idx="13"/>
          </p:nvPr>
        </p:nvSpPr>
        <p:spPr>
          <a:xfrm>
            <a:off x="2198107"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p>
        </p:txBody>
      </p:sp>
      <p:sp>
        <p:nvSpPr>
          <p:cNvPr id="52" name="Text Placeholder 47"/>
          <p:cNvSpPr>
            <a:spLocks noGrp="1"/>
          </p:cNvSpPr>
          <p:nvPr>
            <p:ph type="body" sz="quarter" idx="14"/>
          </p:nvPr>
        </p:nvSpPr>
        <p:spPr>
          <a:xfrm>
            <a:off x="4314591"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p>
        </p:txBody>
      </p:sp>
      <p:sp>
        <p:nvSpPr>
          <p:cNvPr id="53" name="Text Placeholder 47"/>
          <p:cNvSpPr>
            <a:spLocks noGrp="1"/>
          </p:cNvSpPr>
          <p:nvPr>
            <p:ph type="body" sz="quarter" idx="15"/>
          </p:nvPr>
        </p:nvSpPr>
        <p:spPr>
          <a:xfrm>
            <a:off x="4314591"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p>
        </p:txBody>
      </p:sp>
      <p:sp>
        <p:nvSpPr>
          <p:cNvPr id="54" name="Text Placeholder 47"/>
          <p:cNvSpPr>
            <a:spLocks noGrp="1"/>
          </p:cNvSpPr>
          <p:nvPr>
            <p:ph type="body" sz="quarter" idx="16"/>
          </p:nvPr>
        </p:nvSpPr>
        <p:spPr>
          <a:xfrm>
            <a:off x="6450948"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p>
        </p:txBody>
      </p:sp>
      <p:sp>
        <p:nvSpPr>
          <p:cNvPr id="55" name="Text Placeholder 47"/>
          <p:cNvSpPr>
            <a:spLocks noGrp="1"/>
          </p:cNvSpPr>
          <p:nvPr>
            <p:ph type="body" sz="quarter" idx="17"/>
          </p:nvPr>
        </p:nvSpPr>
        <p:spPr>
          <a:xfrm>
            <a:off x="6450948"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p>
        </p:txBody>
      </p:sp>
      <p:sp>
        <p:nvSpPr>
          <p:cNvPr id="56" name="Text Placeholder 47"/>
          <p:cNvSpPr>
            <a:spLocks noGrp="1"/>
          </p:cNvSpPr>
          <p:nvPr>
            <p:ph type="body" sz="quarter" idx="18"/>
          </p:nvPr>
        </p:nvSpPr>
        <p:spPr>
          <a:xfrm>
            <a:off x="8577368"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p>
        </p:txBody>
      </p:sp>
      <p:sp>
        <p:nvSpPr>
          <p:cNvPr id="57" name="Text Placeholder 47"/>
          <p:cNvSpPr>
            <a:spLocks noGrp="1"/>
          </p:cNvSpPr>
          <p:nvPr>
            <p:ph type="body" sz="quarter" idx="19"/>
          </p:nvPr>
        </p:nvSpPr>
        <p:spPr>
          <a:xfrm>
            <a:off x="8577368"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p>
        </p:txBody>
      </p:sp>
      <p:sp>
        <p:nvSpPr>
          <p:cNvPr id="58" name="Text Placeholder 47"/>
          <p:cNvSpPr>
            <a:spLocks noGrp="1"/>
          </p:cNvSpPr>
          <p:nvPr>
            <p:ph type="body" sz="quarter" idx="20"/>
          </p:nvPr>
        </p:nvSpPr>
        <p:spPr>
          <a:xfrm>
            <a:off x="10713724" y="258764"/>
            <a:ext cx="1362260" cy="248133"/>
          </a:xfrm>
        </p:spPr>
        <p:txBody>
          <a:bodyPr>
            <a:noAutofit/>
          </a:bodyPr>
          <a:lstStyle>
            <a:lvl1pPr marL="0" indent="0" algn="ctr">
              <a:buNone/>
              <a:defRPr sz="1600"/>
            </a:lvl1pPr>
            <a:lvl2pPr marL="457200" indent="0">
              <a:buNone/>
              <a:defRPr sz="1800"/>
            </a:lvl2pPr>
            <a:lvl3pPr marL="914400" indent="0">
              <a:buNone/>
              <a:defRPr sz="1800"/>
            </a:lvl3pPr>
            <a:lvl4pPr marL="1370965" indent="0">
              <a:buNone/>
              <a:defRPr sz="1800"/>
            </a:lvl4pPr>
            <a:lvl5pPr marL="1828165" indent="0">
              <a:buNone/>
              <a:defRPr sz="1800"/>
            </a:lvl5pPr>
          </a:lstStyle>
          <a:p>
            <a:pPr lvl="0"/>
            <a:r>
              <a:rPr lang="en-US"/>
              <a:t>Click to edit Master text styles</a:t>
            </a:r>
          </a:p>
        </p:txBody>
      </p:sp>
      <p:sp>
        <p:nvSpPr>
          <p:cNvPr id="59" name="Text Placeholder 47"/>
          <p:cNvSpPr>
            <a:spLocks noGrp="1"/>
          </p:cNvSpPr>
          <p:nvPr>
            <p:ph type="body" sz="quarter" idx="21"/>
          </p:nvPr>
        </p:nvSpPr>
        <p:spPr>
          <a:xfrm>
            <a:off x="10713724" y="506896"/>
            <a:ext cx="1362260"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0965" indent="0">
              <a:buNone/>
              <a:defRPr sz="1800"/>
            </a:lvl4pPr>
            <a:lvl5pPr marL="1828165" indent="0">
              <a:buNone/>
              <a:defRPr sz="1800"/>
            </a:lvl5pPr>
          </a:lstStyle>
          <a:p>
            <a:pPr lvl="0" algn="ctr">
              <a:lnSpc>
                <a:spcPct val="85000"/>
              </a:lnSpc>
            </a:pPr>
            <a:r>
              <a:rPr lang="en-US" sz="1400">
                <a:solidFill>
                  <a:srgbClr val="6B6B6B"/>
                </a:solidFill>
              </a:rPr>
              <a:t>Click to edit Master text styles</a:t>
            </a:r>
          </a:p>
        </p:txBody>
      </p:sp>
      <p:sp>
        <p:nvSpPr>
          <p:cNvPr id="61" name="Text Placeholder 60"/>
          <p:cNvSpPr>
            <a:spLocks noGrp="1"/>
          </p:cNvSpPr>
          <p:nvPr>
            <p:ph type="body" sz="quarter" idx="22"/>
          </p:nvPr>
        </p:nvSpPr>
        <p:spPr>
          <a:xfrm>
            <a:off x="755454" y="3198482"/>
            <a:ext cx="4956472"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60"/>
          <p:cNvSpPr>
            <a:spLocks noGrp="1"/>
          </p:cNvSpPr>
          <p:nvPr>
            <p:ph type="body" sz="quarter" idx="23"/>
          </p:nvPr>
        </p:nvSpPr>
        <p:spPr>
          <a:xfrm>
            <a:off x="6488669" y="3178673"/>
            <a:ext cx="4956472"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E32-0304-4451-ADB8-C044457D5B85}" type="datetimeFigureOut">
              <a:rPr lang="en-US" smtClean="0">
                <a:solidFill>
                  <a:prstClr val="black">
                    <a:tint val="75000"/>
                  </a:prstClr>
                </a:solidFill>
              </a:rPr>
              <a:t>11/1/2020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A64F31B-23FA-4075-AF7D-6228CFD12F03}" type="slidenum">
              <a:rPr lang="en-US" smtClean="0">
                <a:solidFill>
                  <a:prstClr val="black">
                    <a:tint val="75000"/>
                  </a:prstClr>
                </a:solidFill>
              </a:rPr>
              <a:t>‹#›</a:t>
            </a:fld>
            <a:endParaRPr lang="en-US">
              <a:solidFill>
                <a:prstClr val="black">
                  <a:tint val="75000"/>
                </a:prstClr>
              </a:solidFill>
            </a:endParaRPr>
          </a:p>
        </p:txBody>
      </p:sp>
      <p:sp>
        <p:nvSpPr>
          <p:cNvPr id="5" name="Title 4"/>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11/1/2020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11/1/2020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11/1/2020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11/1/2020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t>11/1/2020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37982" y="617490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smtClean="0">
                <a:solidFill>
                  <a:prstClr val="black">
                    <a:tint val="75000"/>
                  </a:prstClr>
                </a:solidFill>
              </a:rPr>
              <a:t>11/1/2020</a:t>
            </a:fld>
            <a:endParaRPr lang="en-US" dirty="0">
              <a:solidFill>
                <a:prstClr val="black">
                  <a:tint val="75000"/>
                </a:prstClr>
              </a:solidFill>
            </a:endParaRPr>
          </a:p>
        </p:txBody>
      </p:sp>
      <p:sp>
        <p:nvSpPr>
          <p:cNvPr id="5" name="Footer Placeholder 4"/>
          <p:cNvSpPr>
            <a:spLocks noGrp="1"/>
          </p:cNvSpPr>
          <p:nvPr>
            <p:ph type="ftr" sz="quarter" idx="3"/>
          </p:nvPr>
        </p:nvSpPr>
        <p:spPr>
          <a:xfrm>
            <a:off x="4037549" y="617490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10" name="Oval 9"/>
          <p:cNvSpPr/>
          <p:nvPr userDrawn="1"/>
        </p:nvSpPr>
        <p:spPr>
          <a:xfrm>
            <a:off x="11559226" y="6227432"/>
            <a:ext cx="266331"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6" name="Slide Number Placeholder 5"/>
          <p:cNvSpPr>
            <a:spLocks noGrp="1"/>
          </p:cNvSpPr>
          <p:nvPr>
            <p:ph type="sldNum" sz="quarter" idx="4"/>
          </p:nvPr>
        </p:nvSpPr>
        <p:spPr>
          <a:xfrm>
            <a:off x="11465857" y="6174903"/>
            <a:ext cx="357023"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smtClean="0">
                <a:solidFill>
                  <a:srgbClr val="00292E">
                    <a:alpha val="70000"/>
                  </a:srgbClr>
                </a:solidFill>
              </a:rPr>
              <a:t>‹#›</a:t>
            </a:fld>
            <a:endParaRPr lang="en-US" dirty="0">
              <a:solidFill>
                <a:srgbClr val="00292E">
                  <a:alpha val="70000"/>
                </a:srgb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6365364"/>
            <a:ext cx="12188825"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Placeholder 1"/>
          <p:cNvSpPr>
            <a:spLocks noGrp="1"/>
          </p:cNvSpPr>
          <p:nvPr>
            <p:ph type="title"/>
          </p:nvPr>
        </p:nvSpPr>
        <p:spPr>
          <a:xfrm>
            <a:off x="431887" y="432000"/>
            <a:ext cx="11337047" cy="432000"/>
          </a:xfrm>
          <a:prstGeom prst="rect">
            <a:avLst/>
          </a:prstGeom>
        </p:spPr>
        <p:txBody>
          <a:bodyPr vert="horz" lIns="0" tIns="0" rIns="0" bIns="0" rtlCol="0" anchor="t">
            <a:noAutofit/>
          </a:bodyPr>
          <a:lstStyle/>
          <a:p>
            <a:r>
              <a:rPr lang="en-US" noProof="0"/>
              <a:t>Click to edit Master title style</a:t>
            </a:r>
          </a:p>
        </p:txBody>
      </p:sp>
      <p:sp>
        <p:nvSpPr>
          <p:cNvPr id="3" name="Text Placeholder 2"/>
          <p:cNvSpPr>
            <a:spLocks noGrp="1"/>
          </p:cNvSpPr>
          <p:nvPr>
            <p:ph type="body" idx="1"/>
          </p:nvPr>
        </p:nvSpPr>
        <p:spPr>
          <a:xfrm>
            <a:off x="431887" y="1728000"/>
            <a:ext cx="11337047"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4"/>
          </p:nvPr>
        </p:nvSpPr>
        <p:spPr>
          <a:xfrm>
            <a:off x="11768934" y="6365363"/>
            <a:ext cx="419891"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smtClean="0">
                <a:solidFill>
                  <a:prstClr val="black">
                    <a:lumMod val="65000"/>
                    <a:lumOff val="35000"/>
                  </a:prstClr>
                </a:solidFill>
              </a:rPr>
              <a:t>‹#›</a:t>
            </a:fld>
            <a:endParaRPr lang="en-US" dirty="0">
              <a:solidFill>
                <a:prstClr val="black">
                  <a:lumMod val="65000"/>
                  <a:lumOff val="35000"/>
                </a:prstClr>
              </a:solidFill>
            </a:endParaRPr>
          </a:p>
        </p:txBody>
      </p:sp>
      <p:sp>
        <p:nvSpPr>
          <p:cNvPr id="7" name="Footer Placeholder 6"/>
          <p:cNvSpPr>
            <a:spLocks noGrp="1"/>
          </p:cNvSpPr>
          <p:nvPr>
            <p:ph type="ftr" sz="quarter" idx="3"/>
          </p:nvPr>
        </p:nvSpPr>
        <p:spPr>
          <a:xfrm>
            <a:off x="431888" y="6365364"/>
            <a:ext cx="5470575"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solidFill>
                  <a:prstClr val="black">
                    <a:lumMod val="75000"/>
                    <a:lumOff val="25000"/>
                  </a:prstClr>
                </a:solidFill>
              </a:rPr>
              <a:t>Add a footer</a:t>
            </a:r>
          </a:p>
        </p:txBody>
      </p:sp>
      <p:sp>
        <p:nvSpPr>
          <p:cNvPr id="8" name="Rectangle 7"/>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0" name="Rectangle 9"/>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3" name="TextBox 12"/>
          <p:cNvSpPr txBox="1"/>
          <p:nvPr userDrawn="1"/>
        </p:nvSpPr>
        <p:spPr>
          <a:xfrm>
            <a:off x="9526830" y="6365364"/>
            <a:ext cx="2047342" cy="429969"/>
          </a:xfrm>
          <a:prstGeom prst="rect">
            <a:avLst/>
          </a:prstGeom>
          <a:noFill/>
        </p:spPr>
        <p:txBody>
          <a:bodyPr wrap="square" lIns="0" tIns="0" rIns="0" bIns="0" rtlCol="0" anchor="ctr" anchorCtr="0">
            <a:noAutofit/>
          </a:bodyPr>
          <a:lstStyle/>
          <a:p>
            <a:pPr algn="r"/>
            <a:r>
              <a:rPr lang="en-US" sz="1200" dirty="0">
                <a:solidFill>
                  <a:prstClr val="white">
                    <a:lumMod val="65000"/>
                  </a:prstClr>
                </a:solidFill>
              </a:rPr>
              <a:t>NAME OR LOGO</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5690"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2390"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87992-AC73-0F40-947E-82D8A23C02F8}" type="datetimeFigureOut">
              <a:rPr lang="en-US" smtClean="0">
                <a:solidFill>
                  <a:prstClr val="black">
                    <a:tint val="75000"/>
                  </a:prstClr>
                </a:solidFill>
              </a:rPr>
              <a:t>11/1/2020</a:t>
            </a:fld>
            <a:endParaRPr lang="en-US">
              <a:solidFill>
                <a:prstClr val="black">
                  <a:tint val="75000"/>
                </a:prstClr>
              </a:solidFill>
            </a:endParaRPr>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1D25-9CDC-424F-90D9-21F0892256AF}"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676400"/>
            <a:ext cx="9143998" cy="2667000"/>
          </a:xfrm>
        </p:spPr>
        <p:txBody>
          <a:bodyPr>
            <a:normAutofit/>
          </a:bodyPr>
          <a:lstStyle/>
          <a:p>
            <a:r>
              <a:rPr lang="en-US" dirty="0"/>
              <a:t>Project Report : CSE 362 DATA MINING</a:t>
            </a:r>
          </a:p>
        </p:txBody>
      </p:sp>
      <p:sp>
        <p:nvSpPr>
          <p:cNvPr id="3" name="Content Placeholder 2"/>
          <p:cNvSpPr>
            <a:spLocks noGrp="1"/>
          </p:cNvSpPr>
          <p:nvPr>
            <p:ph type="subTitle" idx="1"/>
          </p:nvPr>
        </p:nvSpPr>
        <p:spPr>
          <a:xfrm>
            <a:off x="1522412" y="5029200"/>
            <a:ext cx="9982199" cy="838200"/>
          </a:xfrm>
        </p:spPr>
        <p:txBody>
          <a:bodyPr/>
          <a:lstStyle/>
          <a:p>
            <a:r>
              <a:rPr lang="en-US" dirty="0"/>
              <a:t>Deepak </a:t>
            </a:r>
            <a:r>
              <a:rPr lang="en-US" dirty="0" err="1"/>
              <a:t>Gokharu</a:t>
            </a:r>
            <a:r>
              <a:rPr lang="en-US" dirty="0"/>
              <a:t> | </a:t>
            </a:r>
            <a:r>
              <a:rPr lang="en-US" dirty="0" err="1"/>
              <a:t>Rajat</a:t>
            </a:r>
            <a:r>
              <a:rPr lang="en-US" dirty="0"/>
              <a:t> </a:t>
            </a:r>
            <a:r>
              <a:rPr lang="en-US" dirty="0" err="1"/>
              <a:t>Khandelwal</a:t>
            </a:r>
            <a:r>
              <a:rPr lang="en-US" dirty="0"/>
              <a:t> | </a:t>
            </a:r>
            <a:r>
              <a:rPr lang="en-US" dirty="0" err="1"/>
              <a:t>Md</a:t>
            </a:r>
            <a:r>
              <a:rPr lang="en-US" dirty="0"/>
              <a:t> Kamran Siddiqui | Gaurav Kumar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 y="893"/>
            <a:ext cx="12186286" cy="6856214"/>
          </a:xfrm>
          <a:prstGeom prst="rect">
            <a:avLst/>
          </a:prstGeom>
        </p:spPr>
      </p:pic>
      <p:sp>
        <p:nvSpPr>
          <p:cNvPr id="4" name="object 3" descr="People with documents"/>
          <p:cNvSpPr/>
          <p:nvPr/>
        </p:nvSpPr>
        <p:spPr bwMode="ltGray">
          <a:xfrm>
            <a:off x="2539" y="893"/>
            <a:ext cx="12186286" cy="6856214"/>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sz="1800" dirty="0">
              <a:solidFill>
                <a:prstClr val="black"/>
              </a:solidFill>
            </a:endParaRPr>
          </a:p>
        </p:txBody>
      </p:sp>
      <p:sp>
        <p:nvSpPr>
          <p:cNvPr id="2" name="Title 1"/>
          <p:cNvSpPr>
            <a:spLocks noGrp="1"/>
          </p:cNvSpPr>
          <p:nvPr>
            <p:ph type="ctrTitle"/>
          </p:nvPr>
        </p:nvSpPr>
        <p:spPr bwMode="ltGray">
          <a:xfrm>
            <a:off x="1519931" y="1454742"/>
            <a:ext cx="9145290" cy="2888658"/>
          </a:xfrm>
        </p:spPr>
        <p:txBody>
          <a:bodyPr>
            <a:normAutofit/>
          </a:bodyPr>
          <a:lstStyle/>
          <a:p>
            <a:pPr>
              <a:lnSpc>
                <a:spcPct val="100000"/>
              </a:lnSpc>
            </a:pPr>
            <a:r>
              <a:rPr lang="en-US" sz="5000" dirty="0"/>
              <a:t>Improving Retailer Consumer connectivity </a:t>
            </a:r>
            <a:br>
              <a:rPr lang="en-US" sz="5000" dirty="0"/>
            </a:br>
            <a:r>
              <a:rPr lang="en-US" sz="5000" dirty="0"/>
              <a:t>Data Mining Techniques</a:t>
            </a:r>
          </a:p>
        </p:txBody>
      </p:sp>
      <p:sp>
        <p:nvSpPr>
          <p:cNvPr id="3" name="Subtitle 2"/>
          <p:cNvSpPr>
            <a:spLocks noGrp="1"/>
          </p:cNvSpPr>
          <p:nvPr>
            <p:ph type="subTitle" idx="1"/>
          </p:nvPr>
        </p:nvSpPr>
        <p:spPr bwMode="blackGray">
          <a:xfrm>
            <a:off x="4041110" y="4739450"/>
            <a:ext cx="4102931" cy="881771"/>
          </a:xfrm>
          <a:solidFill>
            <a:schemeClr val="accent2">
              <a:alpha val="90000"/>
            </a:schemeClr>
          </a:solidFill>
        </p:spPr>
        <p:txBody>
          <a:bodyPr anchor="ctr" anchorCtr="0">
            <a:normAutofit/>
          </a:bodyPr>
          <a:lstStyle/>
          <a:p>
            <a:pPr algn="l"/>
            <a:r>
              <a:rPr lang="en-US" dirty="0" err="1">
                <a:latin typeface="Arial Black" panose="020B0A04020102020204" pitchFamily="34" charset="0"/>
              </a:rPr>
              <a:t>OFFline</a:t>
            </a:r>
            <a:r>
              <a:rPr lang="en-US" dirty="0">
                <a:latin typeface="Arial Black" panose="020B0A04020102020204" pitchFamily="34" charset="0"/>
              </a:rPr>
              <a:t>          </a:t>
            </a:r>
            <a:r>
              <a:rPr lang="en-US" dirty="0" err="1">
                <a:latin typeface="Arial Black" panose="020B0A04020102020204" pitchFamily="34" charset="0"/>
              </a:rPr>
              <a:t>ONline</a:t>
            </a:r>
            <a:endParaRPr lang="en-US" dirty="0">
              <a:latin typeface="Arial Black" panose="020B0A04020102020204" pitchFamily="34" charset="0"/>
            </a:endParaRPr>
          </a:p>
        </p:txBody>
      </p:sp>
      <p:sp>
        <p:nvSpPr>
          <p:cNvPr id="6" name="object 7" descr="Beige rectangle"/>
          <p:cNvSpPr/>
          <p:nvPr/>
        </p:nvSpPr>
        <p:spPr bwMode="white">
          <a:xfrm>
            <a:off x="4041110" y="3429000"/>
            <a:ext cx="4102931"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sz="1800" dirty="0">
              <a:solidFill>
                <a:prstClr val="black"/>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612" y="315730"/>
            <a:ext cx="1981477" cy="1590897"/>
          </a:xfrm>
          <a:prstGeom prst="rect">
            <a:avLst/>
          </a:prstGeom>
        </p:spPr>
      </p:pic>
      <p:pic>
        <p:nvPicPr>
          <p:cNvPr id="8" name="Picture 7"/>
          <p:cNvPicPr>
            <a:picLocks noChangeAspect="1"/>
          </p:cNvPicPr>
          <p:nvPr/>
        </p:nvPicPr>
        <p:blipFill>
          <a:blip r:embed="rId5"/>
          <a:stretch>
            <a:fillRect/>
          </a:stretch>
        </p:blipFill>
        <p:spPr>
          <a:xfrm flipV="1">
            <a:off x="5688630" y="4768848"/>
            <a:ext cx="862982" cy="7937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descr="Beige rectangle"/>
          <p:cNvSpPr/>
          <p:nvPr/>
        </p:nvSpPr>
        <p:spPr>
          <a:xfrm>
            <a:off x="8179209" y="1359540"/>
            <a:ext cx="4009616" cy="4192982"/>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sz="1800" dirty="0"/>
          </a:p>
        </p:txBody>
      </p:sp>
      <p:sp>
        <p:nvSpPr>
          <p:cNvPr id="6" name="object 6" descr="Blue rectangle"/>
          <p:cNvSpPr/>
          <p:nvPr/>
        </p:nvSpPr>
        <p:spPr>
          <a:xfrm>
            <a:off x="6334760" y="1839595"/>
            <a:ext cx="5854065" cy="338010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alpha val="91000"/>
            </a:schemeClr>
          </a:solidFill>
        </p:spPr>
        <p:txBody>
          <a:bodyPr wrap="square" lIns="0" tIns="0" rIns="0" bIns="0" rtlCol="0"/>
          <a:lstStyle/>
          <a:p>
            <a:endParaRPr lang="en-US" sz="1800" dirty="0"/>
          </a:p>
        </p:txBody>
      </p:sp>
      <p:sp>
        <p:nvSpPr>
          <p:cNvPr id="2" name="Title 1"/>
          <p:cNvSpPr>
            <a:spLocks noGrp="1"/>
          </p:cNvSpPr>
          <p:nvPr>
            <p:ph type="title"/>
          </p:nvPr>
        </p:nvSpPr>
        <p:spPr bwMode="white"/>
        <p:txBody>
          <a:bodyPr>
            <a:normAutofit/>
          </a:bodyPr>
          <a:lstStyle/>
          <a:p>
            <a:r>
              <a:rPr lang="en-US" dirty="0">
                <a:solidFill>
                  <a:schemeClr val="bg1"/>
                </a:solidFill>
              </a:rPr>
              <a:t>Retailer in the Digital era</a:t>
            </a:r>
            <a:endParaRPr lang="en-US" dirty="0"/>
          </a:p>
        </p:txBody>
      </p:sp>
      <p:sp>
        <p:nvSpPr>
          <p:cNvPr id="3" name="Slide Number Placeholder 2"/>
          <p:cNvSpPr>
            <a:spLocks noGrp="1"/>
          </p:cNvSpPr>
          <p:nvPr>
            <p:ph type="sldNum" sz="quarter" idx="12"/>
          </p:nvPr>
        </p:nvSpPr>
        <p:spPr/>
        <p:txBody>
          <a:bodyPr/>
          <a:lstStyle/>
          <a:p>
            <a:fld id="{82EE24B5-652C-4DB5-B7C3-B5BBEC1280B1}" type="slidenum">
              <a:rPr lang="en-US" smtClean="0"/>
              <a:t>3</a:t>
            </a:fld>
            <a:endParaRPr lang="en-US" dirty="0"/>
          </a:p>
        </p:txBody>
      </p:sp>
      <p:sp>
        <p:nvSpPr>
          <p:cNvPr id="7" name="object 9" descr="Beige rectangle"/>
          <p:cNvSpPr/>
          <p:nvPr/>
        </p:nvSpPr>
        <p:spPr bwMode="white">
          <a:xfrm flipV="1">
            <a:off x="7265422" y="2971800"/>
            <a:ext cx="4811325" cy="70725"/>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sz="1800" dirty="0"/>
          </a:p>
        </p:txBody>
      </p:sp>
      <p:sp>
        <p:nvSpPr>
          <p:cNvPr id="9" name="Content Placeholder 3"/>
          <p:cNvSpPr txBox="1"/>
          <p:nvPr/>
        </p:nvSpPr>
        <p:spPr bwMode="white">
          <a:xfrm>
            <a:off x="7008320" y="3254518"/>
            <a:ext cx="5180251" cy="1638890"/>
          </a:xfrm>
          <a:prstGeom prst="rect">
            <a:avLst/>
          </a:prstGeom>
        </p:spPr>
        <p:txBody>
          <a:bodyPr>
            <a:normAutofit fontScale="75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2">
                    <a:lumMod val="20000"/>
                    <a:lumOff val="80000"/>
                  </a:schemeClr>
                </a:solidFill>
              </a:rPr>
              <a:t>With the growth of e-commerce websites, retailers tend to fail to attract more and more consumers.</a:t>
            </a:r>
          </a:p>
          <a:p>
            <a:pPr marL="0" indent="0">
              <a:buNone/>
            </a:pPr>
            <a:r>
              <a:rPr lang="en-US" sz="1800" dirty="0">
                <a:solidFill>
                  <a:schemeClr val="bg2">
                    <a:lumMod val="20000"/>
                    <a:lumOff val="80000"/>
                  </a:schemeClr>
                </a:solidFill>
              </a:rPr>
              <a:t>With an increase in globalization and competitiveness, retailers are seeking a better marketing campaign and sales campaign</a:t>
            </a:r>
          </a:p>
          <a:p>
            <a:pPr marL="0" indent="0">
              <a:buNone/>
            </a:pPr>
            <a:r>
              <a:rPr lang="en-US" sz="1800" spc="-25" dirty="0">
                <a:solidFill>
                  <a:schemeClr val="bg2">
                    <a:lumMod val="20000"/>
                    <a:lumOff val="80000"/>
                  </a:schemeClr>
                </a:solidFill>
                <a:cs typeface="Arial" panose="020B0604020202020204"/>
              </a:rPr>
              <a:t>Retail industry is looking at a strategy wherein they can </a:t>
            </a:r>
            <a:r>
              <a:rPr lang="en-US" sz="1800" b="1" spc="-25" dirty="0">
                <a:solidFill>
                  <a:schemeClr val="bg2">
                    <a:lumMod val="20000"/>
                    <a:lumOff val="80000"/>
                  </a:schemeClr>
                </a:solidFill>
                <a:effectLst>
                  <a:outerShdw blurRad="38100" dist="38100" dir="2700000" algn="tl">
                    <a:srgbClr val="000000">
                      <a:alpha val="43137"/>
                    </a:srgbClr>
                  </a:outerShdw>
                </a:effectLst>
                <a:cs typeface="Arial" panose="020B0604020202020204"/>
              </a:rPr>
              <a:t>target the right customers</a:t>
            </a:r>
            <a:r>
              <a:rPr lang="en-US" sz="1800" spc="-25" dirty="0">
                <a:solidFill>
                  <a:schemeClr val="bg2">
                    <a:lumMod val="20000"/>
                    <a:lumOff val="80000"/>
                  </a:schemeClr>
                </a:solidFill>
                <a:cs typeface="Arial" panose="020B0604020202020204"/>
              </a:rPr>
              <a:t> who may be profitable to them.</a:t>
            </a:r>
          </a:p>
        </p:txBody>
      </p:sp>
      <p:pic>
        <p:nvPicPr>
          <p:cNvPr id="8" name="Content Placeholder 7"/>
          <p:cNvPicPr>
            <a:picLocks noGrp="1" noChangeAspect="1"/>
          </p:cNvPicPr>
          <p:nvPr>
            <p:ph idx="1"/>
          </p:nvPr>
        </p:nvPicPr>
        <p:blipFill>
          <a:blip r:embed="rId3"/>
          <a:stretch>
            <a:fillRect/>
          </a:stretch>
        </p:blipFill>
        <p:spPr>
          <a:xfrm>
            <a:off x="0" y="0"/>
            <a:ext cx="6990715" cy="6858000"/>
          </a:xfrm>
          <a:prstGeom prst="rect">
            <a:avLst/>
          </a:prstGeom>
        </p:spPr>
      </p:pic>
      <p:sp>
        <p:nvSpPr>
          <p:cNvPr id="10" name="Text Box 9"/>
          <p:cNvSpPr txBox="1"/>
          <p:nvPr/>
        </p:nvSpPr>
        <p:spPr>
          <a:xfrm>
            <a:off x="7400290" y="2378075"/>
            <a:ext cx="4542155" cy="521970"/>
          </a:xfrm>
          <a:prstGeom prst="rect">
            <a:avLst/>
          </a:prstGeom>
          <a:noFill/>
        </p:spPr>
        <p:txBody>
          <a:bodyPr wrap="square" rtlCol="0">
            <a:spAutoFit/>
            <a:scene3d>
              <a:camera prst="orthographicFront"/>
              <a:lightRig rig="threePt" dir="t"/>
            </a:scene3d>
          </a:bodyPr>
          <a:lstStyle/>
          <a:p>
            <a:pPr algn="ctr"/>
            <a:r>
              <a:rPr 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Retailing in the Digital 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man sitting at his desk with a book in his hand"/>
          <p:cNvPicPr>
            <a:picLocks noGrp="1" noChangeAspect="1"/>
          </p:cNvPicPr>
          <p:nvPr>
            <p:ph type="pic" sz="quarter" idx="12"/>
          </p:nvPr>
        </p:nvPicPr>
        <p:blipFill rotWithShape="1">
          <a:blip r:embed="rId3" cstate="screen"/>
          <a:srcRect/>
          <a:stretch>
            <a:fillRect/>
          </a:stretch>
        </p:blipFill>
        <p:spPr>
          <a:xfrm>
            <a:off x="431887" y="893"/>
            <a:ext cx="5470575" cy="4399395"/>
          </a:xfrm>
        </p:spPr>
      </p:pic>
      <p:sp>
        <p:nvSpPr>
          <p:cNvPr id="5" name="Title 4"/>
          <p:cNvSpPr>
            <a:spLocks noGrp="1"/>
          </p:cNvSpPr>
          <p:nvPr>
            <p:ph type="title"/>
          </p:nvPr>
        </p:nvSpPr>
        <p:spPr bwMode="ltGray">
          <a:xfrm>
            <a:off x="680550" y="4093070"/>
            <a:ext cx="4973250" cy="1343025"/>
          </a:xfrm>
        </p:spPr>
        <p:txBody>
          <a:bodyPr/>
          <a:lstStyle/>
          <a:p>
            <a:r>
              <a:rPr lang="en-US" dirty="0"/>
              <a:t>Solution through Data Mining</a:t>
            </a:r>
          </a:p>
        </p:txBody>
      </p:sp>
      <p:cxnSp>
        <p:nvCxnSpPr>
          <p:cNvPr id="12" name="Straight Connector 11"/>
          <p:cNvCxnSpPr/>
          <p:nvPr/>
        </p:nvCxnSpPr>
        <p:spPr bwMode="ltGray">
          <a:xfrm>
            <a:off x="680550" y="5490626"/>
            <a:ext cx="49732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bwMode="gray">
          <a:xfrm>
            <a:off x="680551" y="5657852"/>
            <a:ext cx="4973250" cy="707512"/>
          </a:xfrm>
        </p:spPr>
        <p:txBody>
          <a:bodyPr/>
          <a:lstStyle/>
          <a:p>
            <a:r>
              <a:rPr lang="en-US" sz="1400" dirty="0"/>
              <a:t>Our project deals with sales data and other features from Walmart's 45 stores in the US. Now we will use that data to analyze &amp; finding knowledge using Data mining concepts and methods. This KDD process will be the same for all retailers.</a:t>
            </a:r>
          </a:p>
        </p:txBody>
      </p:sp>
      <p:sp>
        <p:nvSpPr>
          <p:cNvPr id="16" name="Rectangle 15"/>
          <p:cNvSpPr/>
          <p:nvPr/>
        </p:nvSpPr>
        <p:spPr>
          <a:xfrm>
            <a:off x="6629064" y="2392490"/>
            <a:ext cx="1114132" cy="111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pic>
        <p:nvPicPr>
          <p:cNvPr id="25" name="Graphic 24" descr="Gold bars" title="Placeholder Icon"/>
          <p:cNvPicPr>
            <a:picLocks noChangeAspect="1"/>
          </p:cNvPicPr>
          <p:nvPr/>
        </p:nvPicPr>
        <p:blipFill>
          <a:blip r:embed="rId4" cstate="screen">
            <a:extLst>
              <a:ext uri="{96DAC541-7B7A-43D3-8B79-37D633B846F1}">
                <asvg:svgBlip xmlns:asvg="http://schemas.microsoft.com/office/drawing/2016/SVG/main" r:embed="rId5"/>
              </a:ext>
            </a:extLst>
          </a:blip>
          <a:stretch>
            <a:fillRect/>
          </a:stretch>
        </p:blipFill>
        <p:spPr>
          <a:xfrm>
            <a:off x="6928120" y="2691546"/>
            <a:ext cx="516021" cy="516021"/>
          </a:xfrm>
          <a:prstGeom prst="rect">
            <a:avLst/>
          </a:prstGeom>
        </p:spPr>
      </p:pic>
      <p:sp>
        <p:nvSpPr>
          <p:cNvPr id="6" name="Text Placeholder 5"/>
          <p:cNvSpPr>
            <a:spLocks noGrp="1"/>
          </p:cNvSpPr>
          <p:nvPr>
            <p:ph type="body" sz="quarter" idx="13"/>
          </p:nvPr>
        </p:nvSpPr>
        <p:spPr>
          <a:xfrm>
            <a:off x="6286364" y="4130348"/>
            <a:ext cx="1799531" cy="359906"/>
          </a:xfrm>
        </p:spPr>
        <p:txBody>
          <a:bodyPr/>
          <a:lstStyle/>
          <a:p>
            <a:r>
              <a:rPr lang="en-US" dirty="0">
                <a:solidFill>
                  <a:schemeClr val="tx1">
                    <a:lumMod val="75000"/>
                    <a:lumOff val="25000"/>
                  </a:schemeClr>
                </a:solidFill>
              </a:rPr>
              <a:t>Prioritize</a:t>
            </a:r>
          </a:p>
        </p:txBody>
      </p:sp>
      <p:cxnSp>
        <p:nvCxnSpPr>
          <p:cNvPr id="18" name="Straight Connector 17"/>
          <p:cNvCxnSpPr/>
          <p:nvPr/>
        </p:nvCxnSpPr>
        <p:spPr>
          <a:xfrm>
            <a:off x="6412331" y="4614554"/>
            <a:ext cx="154759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4"/>
          </p:nvPr>
        </p:nvSpPr>
        <p:spPr>
          <a:xfrm>
            <a:off x="6286364" y="4764583"/>
            <a:ext cx="1799531" cy="719813"/>
          </a:xfrm>
        </p:spPr>
        <p:txBody>
          <a:bodyPr/>
          <a:lstStyle/>
          <a:p>
            <a:r>
              <a:rPr lang="en-US" dirty="0"/>
              <a:t> Study Sales data customer behavior towards products</a:t>
            </a:r>
          </a:p>
        </p:txBody>
      </p:sp>
      <p:sp>
        <p:nvSpPr>
          <p:cNvPr id="15" name="Rectangle 14"/>
          <p:cNvSpPr/>
          <p:nvPr/>
        </p:nvSpPr>
        <p:spPr>
          <a:xfrm>
            <a:off x="8543090" y="2392490"/>
            <a:ext cx="1114132" cy="111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pic>
        <p:nvPicPr>
          <p:cNvPr id="29" name="Graphic 28" descr="Pencil" title="Placeholder Icon"/>
          <p:cNvPicPr>
            <a:picLocks noChangeAspect="1"/>
          </p:cNvPicPr>
          <p:nvPr/>
        </p:nvPicPr>
        <p:blipFill>
          <a:blip r:embed="rId6" cstate="screen">
            <a:extLst>
              <a:ext uri="{96DAC541-7B7A-43D3-8B79-37D633B846F1}">
                <asvg:svgBlip xmlns:asvg="http://schemas.microsoft.com/office/drawing/2016/SVG/main" r:embed="rId7"/>
              </a:ext>
            </a:extLst>
          </a:blip>
          <a:stretch>
            <a:fillRect/>
          </a:stretch>
        </p:blipFill>
        <p:spPr>
          <a:xfrm>
            <a:off x="8842147" y="2691546"/>
            <a:ext cx="516021" cy="516021"/>
          </a:xfrm>
          <a:prstGeom prst="rect">
            <a:avLst/>
          </a:prstGeom>
        </p:spPr>
      </p:pic>
      <p:sp>
        <p:nvSpPr>
          <p:cNvPr id="8" name="Text Placeholder 7"/>
          <p:cNvSpPr>
            <a:spLocks noGrp="1"/>
          </p:cNvSpPr>
          <p:nvPr>
            <p:ph type="body" sz="quarter" idx="15"/>
          </p:nvPr>
        </p:nvSpPr>
        <p:spPr>
          <a:xfrm>
            <a:off x="8200391" y="4130348"/>
            <a:ext cx="1799531" cy="359906"/>
          </a:xfrm>
        </p:spPr>
        <p:txBody>
          <a:bodyPr/>
          <a:lstStyle/>
          <a:p>
            <a:r>
              <a:rPr lang="en-US" dirty="0">
                <a:solidFill>
                  <a:schemeClr val="tx1">
                    <a:lumMod val="75000"/>
                    <a:lumOff val="25000"/>
                  </a:schemeClr>
                </a:solidFill>
              </a:rPr>
              <a:t>Analyze</a:t>
            </a:r>
          </a:p>
        </p:txBody>
      </p:sp>
      <p:cxnSp>
        <p:nvCxnSpPr>
          <p:cNvPr id="19" name="Straight Connector 18"/>
          <p:cNvCxnSpPr/>
          <p:nvPr/>
        </p:nvCxnSpPr>
        <p:spPr>
          <a:xfrm>
            <a:off x="8326358" y="4614554"/>
            <a:ext cx="154759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6"/>
          </p:nvPr>
        </p:nvSpPr>
        <p:spPr>
          <a:xfrm>
            <a:off x="8200391" y="4764583"/>
            <a:ext cx="1799531" cy="719813"/>
          </a:xfrm>
        </p:spPr>
        <p:txBody>
          <a:bodyPr/>
          <a:lstStyle/>
          <a:p>
            <a:r>
              <a:rPr lang="en-US" dirty="0"/>
              <a:t>Time-series product analysis, product associativity, P&amp;L on combinations</a:t>
            </a:r>
          </a:p>
        </p:txBody>
      </p:sp>
      <p:sp>
        <p:nvSpPr>
          <p:cNvPr id="17" name="Rectangle 16"/>
          <p:cNvSpPr/>
          <p:nvPr/>
        </p:nvSpPr>
        <p:spPr>
          <a:xfrm>
            <a:off x="10457116" y="2392490"/>
            <a:ext cx="1114132" cy="111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pic>
        <p:nvPicPr>
          <p:cNvPr id="27" name="Graphic 26" descr="Coins" title="Placeholder Icon"/>
          <p:cNvPicPr>
            <a:picLocks noChangeAspect="1"/>
          </p:cNvPicPr>
          <p:nvPr/>
        </p:nvPicPr>
        <p:blipFill>
          <a:blip r:embed="rId8" cstate="screen">
            <a:extLst>
              <a:ext uri="{96DAC541-7B7A-43D3-8B79-37D633B846F1}">
                <asvg:svgBlip xmlns:asvg="http://schemas.microsoft.com/office/drawing/2016/SVG/main" r:embed="rId9"/>
              </a:ext>
            </a:extLst>
          </a:blip>
          <a:stretch>
            <a:fillRect/>
          </a:stretch>
        </p:blipFill>
        <p:spPr>
          <a:xfrm>
            <a:off x="10756173" y="2691546"/>
            <a:ext cx="516021" cy="516021"/>
          </a:xfrm>
          <a:prstGeom prst="rect">
            <a:avLst/>
          </a:prstGeom>
        </p:spPr>
      </p:pic>
      <p:sp>
        <p:nvSpPr>
          <p:cNvPr id="10" name="Text Placeholder 9"/>
          <p:cNvSpPr>
            <a:spLocks noGrp="1"/>
          </p:cNvSpPr>
          <p:nvPr>
            <p:ph type="body" sz="quarter" idx="17"/>
          </p:nvPr>
        </p:nvSpPr>
        <p:spPr>
          <a:xfrm>
            <a:off x="10114417" y="4130348"/>
            <a:ext cx="1799531" cy="359906"/>
          </a:xfrm>
        </p:spPr>
        <p:txBody>
          <a:bodyPr/>
          <a:lstStyle/>
          <a:p>
            <a:r>
              <a:rPr lang="en-US" dirty="0">
                <a:solidFill>
                  <a:schemeClr val="tx1">
                    <a:lumMod val="75000"/>
                    <a:lumOff val="25000"/>
                  </a:schemeClr>
                </a:solidFill>
              </a:rPr>
              <a:t>Monetize</a:t>
            </a:r>
          </a:p>
        </p:txBody>
      </p:sp>
      <p:cxnSp>
        <p:nvCxnSpPr>
          <p:cNvPr id="20" name="Straight Connector 19"/>
          <p:cNvCxnSpPr/>
          <p:nvPr/>
        </p:nvCxnSpPr>
        <p:spPr>
          <a:xfrm>
            <a:off x="10240384" y="4614554"/>
            <a:ext cx="154759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8"/>
          </p:nvPr>
        </p:nvSpPr>
        <p:spPr>
          <a:xfrm>
            <a:off x="10114417" y="4764583"/>
            <a:ext cx="1799531" cy="719813"/>
          </a:xfrm>
        </p:spPr>
        <p:txBody>
          <a:bodyPr/>
          <a:lstStyle/>
          <a:p>
            <a:r>
              <a:rPr lang="en-US" dirty="0"/>
              <a:t>Employ targeted marketing techniques based on analysis by data mining</a:t>
            </a:r>
          </a:p>
        </p:txBody>
      </p:sp>
      <p:sp>
        <p:nvSpPr>
          <p:cNvPr id="3" name="Slide Number Placeholder 2"/>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t>4</a:t>
            </a:fld>
            <a:endParaRPr lang="en-US" dirty="0">
              <a:solidFill>
                <a:prstClr val="black">
                  <a:lumMod val="65000"/>
                  <a:lumOff val="35000"/>
                </a:prstClr>
              </a:solidFill>
            </a:endParaRPr>
          </a:p>
        </p:txBody>
      </p:sp>
      <p:sp>
        <p:nvSpPr>
          <p:cNvPr id="4" name="Rectangles 3"/>
          <p:cNvSpPr/>
          <p:nvPr/>
        </p:nvSpPr>
        <p:spPr>
          <a:xfrm>
            <a:off x="10328275" y="6461760"/>
            <a:ext cx="1371600" cy="228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Slide 1</a:t>
            </a:r>
          </a:p>
        </p:txBody>
      </p:sp>
      <p:sp>
        <p:nvSpPr>
          <p:cNvPr id="50" name="TextBox 49"/>
          <p:cNvSpPr txBox="1"/>
          <p:nvPr/>
        </p:nvSpPr>
        <p:spPr>
          <a:xfrm>
            <a:off x="1523603" y="6426334"/>
            <a:ext cx="9141619" cy="430775"/>
          </a:xfrm>
          <a:prstGeom prst="rect">
            <a:avLst/>
          </a:prstGeom>
          <a:noFill/>
        </p:spPr>
        <p:txBody>
          <a:bodyPr wrap="square" rtlCol="0">
            <a:spAutoFit/>
          </a:bodyPr>
          <a:lstStyle/>
          <a:p>
            <a:pPr algn="ctr"/>
            <a:r>
              <a:rPr lang="en-US" sz="1100" dirty="0">
                <a:solidFill>
                  <a:srgbClr val="B2B2B2"/>
                </a:solidFill>
                <a:cs typeface="Arial" panose="020B0604020202020204"/>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
        <p:nvSpPr>
          <p:cNvPr id="3" name="Text Placeholder 2"/>
          <p:cNvSpPr>
            <a:spLocks noGrp="1"/>
          </p:cNvSpPr>
          <p:nvPr>
            <p:ph type="body" sz="quarter" idx="10"/>
          </p:nvPr>
        </p:nvSpPr>
        <p:spPr/>
        <p:txBody>
          <a:bodyPr/>
          <a:lstStyle/>
          <a:p>
            <a:r>
              <a:rPr lang="en-US" sz="1800" dirty="0"/>
              <a:t>Data &amp; Process flow preparation</a:t>
            </a:r>
          </a:p>
        </p:txBody>
      </p:sp>
      <p:sp>
        <p:nvSpPr>
          <p:cNvPr id="6" name="Text Placeholder 5"/>
          <p:cNvSpPr>
            <a:spLocks noGrp="1"/>
          </p:cNvSpPr>
          <p:nvPr>
            <p:ph type="body" sz="quarter" idx="11"/>
          </p:nvPr>
        </p:nvSpPr>
        <p:spPr/>
        <p:txBody>
          <a:bodyPr/>
          <a:lstStyle/>
          <a:p>
            <a:r>
              <a:rPr lang="en-US" dirty="0"/>
              <a:t> </a:t>
            </a:r>
          </a:p>
        </p:txBody>
      </p:sp>
      <p:sp>
        <p:nvSpPr>
          <p:cNvPr id="18" name="Text Placeholder 17"/>
          <p:cNvSpPr>
            <a:spLocks noGrp="1"/>
          </p:cNvSpPr>
          <p:nvPr>
            <p:ph type="body" sz="quarter" idx="12"/>
          </p:nvPr>
        </p:nvSpPr>
        <p:spPr>
          <a:xfrm>
            <a:off x="2253356" y="311642"/>
            <a:ext cx="1362260" cy="248133"/>
          </a:xfrm>
        </p:spPr>
        <p:txBody>
          <a:bodyPr/>
          <a:lstStyle/>
          <a:p>
            <a:r>
              <a:rPr lang="en-US" dirty="0"/>
              <a:t> Data Preprocessing</a:t>
            </a:r>
          </a:p>
        </p:txBody>
      </p:sp>
      <p:sp>
        <p:nvSpPr>
          <p:cNvPr id="19" name="Text Placeholder 18"/>
          <p:cNvSpPr>
            <a:spLocks noGrp="1"/>
          </p:cNvSpPr>
          <p:nvPr>
            <p:ph type="body" sz="quarter" idx="13"/>
          </p:nvPr>
        </p:nvSpPr>
        <p:spPr>
          <a:xfrm>
            <a:off x="2198107" y="506896"/>
            <a:ext cx="306321" cy="544533"/>
          </a:xfrm>
        </p:spPr>
        <p:txBody>
          <a:bodyPr/>
          <a:lstStyle/>
          <a:p>
            <a:r>
              <a:rPr lang="en-US" dirty="0"/>
              <a:t> </a:t>
            </a:r>
          </a:p>
        </p:txBody>
      </p:sp>
      <p:sp>
        <p:nvSpPr>
          <p:cNvPr id="20" name="Text Placeholder 19"/>
          <p:cNvSpPr>
            <a:spLocks noGrp="1"/>
          </p:cNvSpPr>
          <p:nvPr>
            <p:ph type="body" sz="quarter" idx="14"/>
          </p:nvPr>
        </p:nvSpPr>
        <p:spPr/>
        <p:txBody>
          <a:bodyPr/>
          <a:lstStyle/>
          <a:p>
            <a:r>
              <a:rPr lang="en-US" sz="1800" dirty="0"/>
              <a:t>Applying ML Algorithms</a:t>
            </a:r>
          </a:p>
        </p:txBody>
      </p:sp>
      <p:sp>
        <p:nvSpPr>
          <p:cNvPr id="21" name="Text Placeholder 20"/>
          <p:cNvSpPr>
            <a:spLocks noGrp="1"/>
          </p:cNvSpPr>
          <p:nvPr>
            <p:ph type="body" sz="quarter" idx="15"/>
          </p:nvPr>
        </p:nvSpPr>
        <p:spPr/>
        <p:txBody>
          <a:bodyPr/>
          <a:lstStyle/>
          <a:p>
            <a:r>
              <a:rPr lang="en-US" dirty="0"/>
              <a:t> </a:t>
            </a:r>
          </a:p>
        </p:txBody>
      </p:sp>
      <p:sp>
        <p:nvSpPr>
          <p:cNvPr id="22" name="Text Placeholder 21"/>
          <p:cNvSpPr>
            <a:spLocks noGrp="1"/>
          </p:cNvSpPr>
          <p:nvPr>
            <p:ph type="body" sz="quarter" idx="16"/>
          </p:nvPr>
        </p:nvSpPr>
        <p:spPr/>
        <p:txBody>
          <a:bodyPr/>
          <a:lstStyle/>
          <a:p>
            <a:r>
              <a:rPr lang="en-US" sz="1800" dirty="0"/>
              <a:t>Data Visualization</a:t>
            </a:r>
          </a:p>
        </p:txBody>
      </p:sp>
      <p:sp>
        <p:nvSpPr>
          <p:cNvPr id="23" name="Text Placeholder 22"/>
          <p:cNvSpPr>
            <a:spLocks noGrp="1"/>
          </p:cNvSpPr>
          <p:nvPr>
            <p:ph type="body" sz="quarter" idx="17"/>
          </p:nvPr>
        </p:nvSpPr>
        <p:spPr/>
        <p:txBody>
          <a:bodyPr/>
          <a:lstStyle/>
          <a:p>
            <a:r>
              <a:rPr lang="en-US" dirty="0"/>
              <a:t> </a:t>
            </a:r>
          </a:p>
        </p:txBody>
      </p:sp>
      <p:sp>
        <p:nvSpPr>
          <p:cNvPr id="24" name="Text Placeholder 23"/>
          <p:cNvSpPr>
            <a:spLocks noGrp="1"/>
          </p:cNvSpPr>
          <p:nvPr>
            <p:ph type="body" sz="quarter" idx="18"/>
          </p:nvPr>
        </p:nvSpPr>
        <p:spPr/>
        <p:txBody>
          <a:bodyPr/>
          <a:lstStyle/>
          <a:p>
            <a:r>
              <a:rPr lang="en-US" sz="1800" dirty="0"/>
              <a:t>Knowledge Discovery from Data</a:t>
            </a:r>
          </a:p>
        </p:txBody>
      </p:sp>
      <p:sp>
        <p:nvSpPr>
          <p:cNvPr id="25" name="Text Placeholder 24"/>
          <p:cNvSpPr>
            <a:spLocks noGrp="1"/>
          </p:cNvSpPr>
          <p:nvPr>
            <p:ph type="body" sz="quarter" idx="19"/>
          </p:nvPr>
        </p:nvSpPr>
        <p:spPr/>
        <p:txBody>
          <a:bodyPr/>
          <a:lstStyle/>
          <a:p>
            <a:r>
              <a:rPr lang="en-US" dirty="0"/>
              <a:t> </a:t>
            </a:r>
          </a:p>
        </p:txBody>
      </p:sp>
      <p:sp>
        <p:nvSpPr>
          <p:cNvPr id="26" name="Text Placeholder 25"/>
          <p:cNvSpPr>
            <a:spLocks noGrp="1"/>
          </p:cNvSpPr>
          <p:nvPr>
            <p:ph type="body" sz="quarter" idx="20"/>
          </p:nvPr>
        </p:nvSpPr>
        <p:spPr>
          <a:xfrm>
            <a:off x="10755229" y="351495"/>
            <a:ext cx="1362260" cy="248133"/>
          </a:xfrm>
        </p:spPr>
        <p:txBody>
          <a:bodyPr/>
          <a:lstStyle/>
          <a:p>
            <a:r>
              <a:rPr lang="en-US" sz="1800" dirty="0"/>
              <a:t>Solving Retailers’ dilemma</a:t>
            </a:r>
          </a:p>
        </p:txBody>
      </p:sp>
      <p:sp>
        <p:nvSpPr>
          <p:cNvPr id="27" name="Text Placeholder 26"/>
          <p:cNvSpPr>
            <a:spLocks noGrp="1"/>
          </p:cNvSpPr>
          <p:nvPr>
            <p:ph type="body" sz="quarter" idx="21"/>
          </p:nvPr>
        </p:nvSpPr>
        <p:spPr/>
        <p:txBody>
          <a:bodyPr/>
          <a:lstStyle/>
          <a:p>
            <a:r>
              <a:rPr lang="en-US" dirty="0"/>
              <a:t> </a:t>
            </a:r>
          </a:p>
        </p:txBody>
      </p:sp>
      <p:sp>
        <p:nvSpPr>
          <p:cNvPr id="28" name="Text Placeholder 27"/>
          <p:cNvSpPr>
            <a:spLocks noGrp="1"/>
          </p:cNvSpPr>
          <p:nvPr>
            <p:ph type="body" sz="quarter" idx="22"/>
          </p:nvPr>
        </p:nvSpPr>
        <p:spPr/>
        <p:txBody>
          <a:bodyPr/>
          <a:lstStyle/>
          <a:p>
            <a:pPr marL="0" indent="0">
              <a:buNone/>
            </a:pPr>
            <a:r>
              <a:rPr lang="en-US" b="1" dirty="0">
                <a:latin typeface="Arial Narrow" panose="020B0606020202030204" pitchFamily="34" charset="0"/>
              </a:rPr>
              <a:t>PREPROCESSING:</a:t>
            </a:r>
          </a:p>
          <a:p>
            <a:r>
              <a:rPr lang="en-US" dirty="0"/>
              <a:t>Checking null values</a:t>
            </a:r>
          </a:p>
          <a:p>
            <a:r>
              <a:rPr lang="en-US" dirty="0"/>
              <a:t>Removing outliers</a:t>
            </a:r>
          </a:p>
          <a:p>
            <a:r>
              <a:rPr lang="en-US" dirty="0"/>
              <a:t>Converting data into usable format to apply algorithms</a:t>
            </a:r>
          </a:p>
          <a:p>
            <a:endParaRPr lang="en-US" b="1" dirty="0">
              <a:latin typeface="Arial Narrow" panose="020B0606020202030204" pitchFamily="34" charset="0"/>
            </a:endParaRPr>
          </a:p>
        </p:txBody>
      </p:sp>
      <p:sp>
        <p:nvSpPr>
          <p:cNvPr id="29" name="Text Placeholder 28"/>
          <p:cNvSpPr>
            <a:spLocks noGrp="1"/>
          </p:cNvSpPr>
          <p:nvPr>
            <p:ph type="body" sz="quarter" idx="23"/>
          </p:nvPr>
        </p:nvSpPr>
        <p:spPr/>
        <p:txBody>
          <a:bodyPr/>
          <a:lstStyle/>
          <a:p>
            <a:pPr marL="0" indent="0">
              <a:buNone/>
            </a:pPr>
            <a:r>
              <a:rPr lang="en-US" b="1" dirty="0">
                <a:latin typeface="Arial Narrow" panose="020B0606020202030204" pitchFamily="34" charset="0"/>
              </a:rPr>
              <a:t>Visualization:</a:t>
            </a:r>
          </a:p>
          <a:p>
            <a:r>
              <a:rPr lang="en-US" dirty="0"/>
              <a:t>Plotting sales data </a:t>
            </a:r>
          </a:p>
          <a:p>
            <a:r>
              <a:rPr lang="en-US" dirty="0"/>
              <a:t>Plotting stores &amp; features data with sales</a:t>
            </a:r>
          </a:p>
        </p:txBody>
      </p:sp>
      <p:sp>
        <p:nvSpPr>
          <p:cNvPr id="4" name="Freeform 18" descr="Icon of flow chart"/>
          <p:cNvSpPr/>
          <p:nvPr/>
        </p:nvSpPr>
        <p:spPr bwMode="auto">
          <a:xfrm>
            <a:off x="274718" y="1649549"/>
            <a:ext cx="941542" cy="596907"/>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dirty="0">
              <a:solidFill>
                <a:prstClr val="black"/>
              </a:solidFill>
            </a:endParaRPr>
          </a:p>
        </p:txBody>
      </p:sp>
      <p:sp>
        <p:nvSpPr>
          <p:cNvPr id="5" name="Freeform 71" descr="Icon of gears"/>
          <p:cNvSpPr>
            <a:spLocks noEditPoints="1"/>
          </p:cNvSpPr>
          <p:nvPr/>
        </p:nvSpPr>
        <p:spPr bwMode="auto">
          <a:xfrm>
            <a:off x="2504428" y="1596406"/>
            <a:ext cx="827954" cy="812899"/>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grpSp>
        <p:nvGrpSpPr>
          <p:cNvPr id="17" name="Group 365" descr="Icon of lightbulb"/>
          <p:cNvGrpSpPr>
            <a:grpSpLocks noChangeAspect="1"/>
          </p:cNvGrpSpPr>
          <p:nvPr/>
        </p:nvGrpSpPr>
        <p:grpSpPr>
          <a:xfrm>
            <a:off x="4807436" y="1596406"/>
            <a:ext cx="463262" cy="816640"/>
            <a:chOff x="5102225" y="1727200"/>
            <a:chExt cx="2289175" cy="4035425"/>
          </a:xfrm>
          <a:solidFill>
            <a:srgbClr val="FFFFFF"/>
          </a:solidFill>
        </p:grpSpPr>
        <p:sp>
          <p:nvSpPr>
            <p:cNvPr id="13" name="Freeform 44"/>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3" rIns="0" bIns="18283" anchor="ctr" anchorCtr="1">
              <a:noAutofit/>
            </a:bodyPr>
            <a:lstStyle/>
            <a:p>
              <a:pPr algn="ctr">
                <a:lnSpc>
                  <a:spcPct val="85000"/>
                </a:lnSpc>
                <a:spcBef>
                  <a:spcPct val="20000"/>
                </a:spcBef>
              </a:pPr>
              <a:endParaRPr lang="en-US" sz="800" b="1" dirty="0">
                <a:solidFill>
                  <a:prstClr val="black"/>
                </a:solidFill>
              </a:endParaRPr>
            </a:p>
          </p:txBody>
        </p:sp>
        <p:sp>
          <p:nvSpPr>
            <p:cNvPr id="14" name="Freeform 45"/>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grpSp>
      <p:grpSp>
        <p:nvGrpSpPr>
          <p:cNvPr id="12" name="Group 54" descr="Icon of graph"/>
          <p:cNvGrpSpPr/>
          <p:nvPr/>
        </p:nvGrpSpPr>
        <p:grpSpPr>
          <a:xfrm>
            <a:off x="6797382" y="1680888"/>
            <a:ext cx="714781" cy="609699"/>
            <a:chOff x="1490663" y="846138"/>
            <a:chExt cx="381000" cy="323850"/>
          </a:xfrm>
          <a:solidFill>
            <a:srgbClr val="FFFFFF"/>
          </a:solidFill>
        </p:grpSpPr>
        <p:sp>
          <p:nvSpPr>
            <p:cNvPr id="7" name="Freeform 23"/>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sp>
          <p:nvSpPr>
            <p:cNvPr id="8" name="Rectangle 24"/>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Autofit/>
            </a:bodyPr>
            <a:lstStyle/>
            <a:p>
              <a:pPr algn="ctr">
                <a:lnSpc>
                  <a:spcPct val="85000"/>
                </a:lnSpc>
                <a:spcBef>
                  <a:spcPct val="20000"/>
                </a:spcBef>
              </a:pPr>
              <a:endParaRPr lang="en-US" sz="700" b="1">
                <a:solidFill>
                  <a:prstClr val="black"/>
                </a:solidFill>
              </a:endParaRPr>
            </a:p>
          </p:txBody>
        </p:sp>
        <p:sp>
          <p:nvSpPr>
            <p:cNvPr id="9" name="Rectangle 25"/>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Autofit/>
            </a:bodyPr>
            <a:lstStyle/>
            <a:p>
              <a:pPr algn="ctr">
                <a:lnSpc>
                  <a:spcPct val="85000"/>
                </a:lnSpc>
                <a:spcBef>
                  <a:spcPct val="20000"/>
                </a:spcBef>
              </a:pPr>
              <a:endParaRPr lang="en-US" sz="1400" b="1">
                <a:solidFill>
                  <a:prstClr val="black"/>
                </a:solidFill>
              </a:endParaRPr>
            </a:p>
          </p:txBody>
        </p:sp>
        <p:sp>
          <p:nvSpPr>
            <p:cNvPr id="10" name="Rectangle 26"/>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sp>
          <p:nvSpPr>
            <p:cNvPr id="11" name="Rectangle 27"/>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grpSp>
      <p:sp>
        <p:nvSpPr>
          <p:cNvPr id="15" name="Freeform 5" descr="Icon of puzzle piece"/>
          <p:cNvSpPr/>
          <p:nvPr/>
        </p:nvSpPr>
        <p:spPr bwMode="auto">
          <a:xfrm rot="2700000">
            <a:off x="8986307" y="1587815"/>
            <a:ext cx="618745" cy="838447"/>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100" b="1">
              <a:solidFill>
                <a:prstClr val="black"/>
              </a:solidFill>
            </a:endParaRPr>
          </a:p>
        </p:txBody>
      </p:sp>
      <p:pic>
        <p:nvPicPr>
          <p:cNvPr id="31" name="Picture 30"/>
          <p:cNvPicPr>
            <a:picLocks noChangeAspect="1"/>
          </p:cNvPicPr>
          <p:nvPr/>
        </p:nvPicPr>
        <p:blipFill>
          <a:blip r:embed="rId2"/>
          <a:stretch>
            <a:fillRect/>
          </a:stretch>
        </p:blipFill>
        <p:spPr>
          <a:xfrm>
            <a:off x="10955755" y="1509930"/>
            <a:ext cx="961208" cy="10067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590356"/>
            <a:ext cx="9600736" cy="1182866"/>
          </a:xfrm>
        </p:spPr>
        <p:txBody>
          <a:bodyPr/>
          <a:lstStyle/>
          <a:p>
            <a:pPr algn="ctr">
              <a:lnSpc>
                <a:spcPct val="100000"/>
              </a:lnSpc>
            </a:pPr>
            <a:r>
              <a:rPr lang="en-US" dirty="0">
                <a:effectLst>
                  <a:outerShdw blurRad="38100" dist="38100" dir="2700000" algn="tl">
                    <a:srgbClr val="000000">
                      <a:alpha val="43137"/>
                    </a:srgbClr>
                  </a:outerShdw>
                </a:effectLst>
                <a:latin typeface="Arial Black" panose="020B0A04020102020204" pitchFamily="34" charset="0"/>
              </a:rPr>
              <a:t> 3 Paths to KDD</a:t>
            </a:r>
          </a:p>
        </p:txBody>
      </p:sp>
      <p:sp>
        <p:nvSpPr>
          <p:cNvPr id="4" name="Text Placeholder 7"/>
          <p:cNvSpPr txBox="1"/>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anose="05000000000000000000"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anose="020B0604020202020204"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anose="05000000000000000000"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anose="020B0604020202020204"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anose="05000000000000000000"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9pPr>
          </a:lstStyle>
          <a:p>
            <a:endParaRPr lang="en-US" sz="1600" dirty="0"/>
          </a:p>
        </p:txBody>
      </p:sp>
      <p:pic>
        <p:nvPicPr>
          <p:cNvPr id="5" name="Picture 4"/>
          <p:cNvPicPr>
            <a:picLocks noChangeAspect="1"/>
          </p:cNvPicPr>
          <p:nvPr/>
        </p:nvPicPr>
        <p:blipFill>
          <a:blip r:embed="rId3"/>
          <a:stretch>
            <a:fillRect/>
          </a:stretch>
        </p:blipFill>
        <p:spPr>
          <a:xfrm>
            <a:off x="5484812" y="2768978"/>
            <a:ext cx="3048264" cy="1926503"/>
          </a:xfrm>
          <a:prstGeom prst="rect">
            <a:avLst/>
          </a:prstGeom>
        </p:spPr>
      </p:pic>
      <p:sp>
        <p:nvSpPr>
          <p:cNvPr id="6" name="Rectangle 5"/>
          <p:cNvSpPr/>
          <p:nvPr/>
        </p:nvSpPr>
        <p:spPr>
          <a:xfrm>
            <a:off x="7884916" y="2565380"/>
            <a:ext cx="4303033" cy="34163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solidFill>
                  <a:schemeClr val="accent4"/>
                </a:solidFill>
                <a:effectLst/>
              </a:rPr>
              <a:t>Knowledge Discovery from Data</a:t>
            </a:r>
          </a:p>
          <a:p>
            <a:pPr algn="ctr"/>
            <a:endParaRPr lang="en-US" sz="5400" b="1" cap="none" spc="0" dirty="0">
              <a:solidFill>
                <a:schemeClr val="accent4"/>
              </a:solidFill>
              <a:effectLst/>
            </a:endParaRPr>
          </a:p>
        </p:txBody>
      </p:sp>
      <p:sp>
        <p:nvSpPr>
          <p:cNvPr id="7" name="Content Placeholder 6"/>
          <p:cNvSpPr>
            <a:spLocks noGrp="1"/>
          </p:cNvSpPr>
          <p:nvPr>
            <p:ph idx="1"/>
          </p:nvPr>
        </p:nvSpPr>
        <p:spPr/>
        <p:txBody>
          <a:bodyPr/>
          <a:lstStyle/>
          <a:p>
            <a:r>
              <a:rPr lang="en-US" dirty="0"/>
              <a:t> </a:t>
            </a:r>
          </a:p>
        </p:txBody>
      </p:sp>
      <p:sp>
        <p:nvSpPr>
          <p:cNvPr id="8" name="TextBox 7"/>
          <p:cNvSpPr txBox="1"/>
          <p:nvPr/>
        </p:nvSpPr>
        <p:spPr>
          <a:xfrm>
            <a:off x="1560744" y="1767037"/>
            <a:ext cx="3886200" cy="4246245"/>
          </a:xfrm>
          <a:prstGeom prst="rect">
            <a:avLst/>
          </a:prstGeom>
          <a:noFill/>
          <a:ln>
            <a:solidFill>
              <a:schemeClr val="accent1">
                <a:lumMod val="20000"/>
                <a:lumOff val="80000"/>
              </a:schemeClr>
            </a:solidFill>
          </a:ln>
        </p:spPr>
        <p:txBody>
          <a:bodyPr wrap="square" rtlCol="0" anchor="ctr" anchorCtr="1">
            <a:spAutoFit/>
          </a:bodyPr>
          <a:lstStyle/>
          <a:p>
            <a:pPr marL="285750" indent="-285750">
              <a:buFont typeface="Arial" panose="020B0604020202020204" pitchFamily="34" charset="0"/>
              <a:buChar char="•"/>
            </a:pPr>
            <a:r>
              <a:rPr lang="en-US" dirty="0" err="1"/>
              <a:t>Anlaysis</a:t>
            </a:r>
            <a:r>
              <a:rPr lang="en-US" dirty="0"/>
              <a:t> of sales data will give us a detailed description about how much &amp; from where are the customers in proximity buying the products</a:t>
            </a:r>
          </a:p>
          <a:p>
            <a:endParaRPr lang="en-US" dirty="0"/>
          </a:p>
          <a:p>
            <a:pPr marL="285750" indent="-285750">
              <a:buFont typeface="Arial" panose="020B0604020202020204" pitchFamily="34" charset="0"/>
              <a:buChar char="•"/>
            </a:pPr>
            <a:r>
              <a:rPr lang="en-US" dirty="0"/>
              <a:t>P&amp;L details from each &amp; every store, product performance in SALEs &amp; discounts</a:t>
            </a:r>
          </a:p>
          <a:p>
            <a:endParaRPr lang="en-US" dirty="0"/>
          </a:p>
          <a:p>
            <a:pPr marL="285750" indent="-285750">
              <a:buFont typeface="Arial" panose="020B0604020202020204" pitchFamily="34" charset="0"/>
              <a:buChar char="•"/>
            </a:pPr>
            <a:r>
              <a:rPr lang="en-US" dirty="0"/>
              <a:t>Product support &amp; prediction using fbprophet to decide what should be done to increase sales and targeted marketing.</a:t>
            </a:r>
          </a:p>
          <a:p>
            <a:pPr marL="285750" indent="-285750">
              <a:buFont typeface="Arial" panose="020B0604020202020204" pitchFamily="34" charset="0"/>
              <a:buChar char="•"/>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p:txBody>
          <a:bodyPr/>
          <a:lstStyle/>
          <a:p>
            <a:r>
              <a:rPr lang="en-US" dirty="0"/>
              <a:t>Ultimate goal of project.</a:t>
            </a:r>
          </a:p>
          <a:p>
            <a:r>
              <a:rPr lang="en-US" dirty="0"/>
              <a:t>Relationship to other projects.</a:t>
            </a:r>
          </a:p>
          <a:p>
            <a:r>
              <a:rPr lang="en-US" dirty="0"/>
              <a:t>High-level timing goals.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88" y="0"/>
            <a:ext cx="12579674" cy="67320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alpha val="74000"/>
          </a:schemeClr>
        </a:solidFill>
      </a:spPr>
      <a:bodyPr wrap="square" lIns="0" tIns="0" rIns="0" bIns="0" rtlCol="0"/>
      <a:lstStyle>
        <a:defPPr>
          <a:defRPr sz="1800"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TotalTime>
  <Words>383</Words>
  <Application>Microsoft Office PowerPoint</Application>
  <PresentationFormat>Custom</PresentationFormat>
  <Paragraphs>58</Paragraphs>
  <Slides>7</Slides>
  <Notes>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7</vt:i4>
      </vt:variant>
    </vt:vector>
  </HeadingPairs>
  <TitlesOfParts>
    <vt:vector size="21" baseType="lpstr">
      <vt:lpstr>Arial</vt:lpstr>
      <vt:lpstr>Arial </vt:lpstr>
      <vt:lpstr>Arial Black</vt:lpstr>
      <vt:lpstr>Arial Narrow</vt:lpstr>
      <vt:lpstr>Calibri</vt:lpstr>
      <vt:lpstr>Calibri Light</vt:lpstr>
      <vt:lpstr>Gill Sans MT</vt:lpstr>
      <vt:lpstr>Tahoma</vt:lpstr>
      <vt:lpstr>Times New Roman</vt:lpstr>
      <vt:lpstr>Wingdings</vt:lpstr>
      <vt:lpstr>Project planning overview presentation</vt:lpstr>
      <vt:lpstr>Office Theme</vt:lpstr>
      <vt:lpstr>1_Office Theme</vt:lpstr>
      <vt:lpstr>2_Office Theme</vt:lpstr>
      <vt:lpstr>Project Report : CSE 362 DATA MINING</vt:lpstr>
      <vt:lpstr>Improving Retailer Consumer connectivity  Data Mining Techniques</vt:lpstr>
      <vt:lpstr>Retailer in the Digital era</vt:lpstr>
      <vt:lpstr>Solution through Data Mining</vt:lpstr>
      <vt:lpstr>Slide 1</vt:lpstr>
      <vt:lpstr> 3 Paths to KDD</vt:lpstr>
      <vt:lpstr>Project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Improving Consumer retailer relationship</dc:title>
  <dc:creator>Kamran</dc:creator>
  <cp:lastModifiedBy>Deepak Gokharu</cp:lastModifiedBy>
  <cp:revision>16</cp:revision>
  <dcterms:created xsi:type="dcterms:W3CDTF">2020-09-27T08:05:00Z</dcterms:created>
  <dcterms:modified xsi:type="dcterms:W3CDTF">2020-11-01T08:44:30Z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