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 id="2147483936" r:id="rId2"/>
    <p:sldMasterId id="2147483952" r:id="rId3"/>
    <p:sldMasterId id="2147483982" r:id="rId4"/>
  </p:sldMasterIdLst>
  <p:notesMasterIdLst>
    <p:notesMasterId r:id="rId12"/>
  </p:notesMasterIdLst>
  <p:handoutMasterIdLst>
    <p:handoutMasterId r:id="rId13"/>
  </p:handoutMasterIdLst>
  <p:sldIdLst>
    <p:sldId id="268" r:id="rId5"/>
    <p:sldId id="280" r:id="rId6"/>
    <p:sldId id="281" r:id="rId7"/>
    <p:sldId id="283" r:id="rId8"/>
    <p:sldId id="284" r:id="rId9"/>
    <p:sldId id="270" r:id="rId10"/>
    <p:sldId id="269"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p:cViewPr varScale="1">
        <p:scale>
          <a:sx n="89" d="100"/>
          <a:sy n="89" d="100"/>
        </p:scale>
        <p:origin x="437" y="53"/>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9/27/2020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9/27/2020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806485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3095642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067346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2725600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smtClean="0"/>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9/27/2020</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9/27/2020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9/27/2020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9/27/2020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97D165-49B0-44FF-A267-367F5A6EE306}"/>
              </a:ext>
            </a:extLst>
          </p:cNvPr>
          <p:cNvSpPr>
            <a:spLocks noGrp="1"/>
          </p:cNvSpPr>
          <p:nvPr>
            <p:ph type="ctrTitle"/>
          </p:nvPr>
        </p:nvSpPr>
        <p:spPr>
          <a:xfrm>
            <a:off x="1523603" y="2039515"/>
            <a:ext cx="9141619" cy="2128049"/>
          </a:xfrm>
        </p:spPr>
        <p:txBody>
          <a:bodyPr anchor="b"/>
          <a:lstStyle>
            <a:lvl1pPr algn="ctr">
              <a:lnSpc>
                <a:spcPct val="125000"/>
              </a:lnSpc>
              <a:defRPr sz="5998">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xmlns="" id="{56B52800-74D6-4A78-AC9B-8E737A1A3B0D}"/>
              </a:ext>
            </a:extLst>
          </p:cNvPr>
          <p:cNvSpPr>
            <a:spLocks noGrp="1"/>
          </p:cNvSpPr>
          <p:nvPr>
            <p:ph type="subTitle" idx="1"/>
          </p:nvPr>
        </p:nvSpPr>
        <p:spPr>
          <a:xfrm>
            <a:off x="1523603" y="4221163"/>
            <a:ext cx="9141619" cy="882001"/>
          </a:xfrm>
          <a:solidFill>
            <a:schemeClr val="accent2">
              <a:alpha val="90000"/>
            </a:schemeClr>
          </a:solidFill>
        </p:spPr>
        <p:txBody>
          <a:bodyPr anchor="ctr" anchorCtr="0">
            <a:normAutofit/>
          </a:bodyPr>
          <a:lstStyle>
            <a:lvl1pPr marL="0" indent="0" algn="ctr" defTabSz="914126" rtl="0" eaLnBrk="1" latinLnBrk="0" hangingPunct="1">
              <a:lnSpc>
                <a:spcPct val="90000"/>
              </a:lnSpc>
              <a:spcBef>
                <a:spcPts val="1000"/>
              </a:spcBef>
              <a:buFont typeface="Arial" panose="020B0604020202020204" pitchFamily="34" charset="0"/>
              <a:buNone/>
              <a:defRPr lang="en-US" sz="2499" b="1" i="1" kern="1200" spc="65" dirty="0">
                <a:solidFill>
                  <a:schemeClr val="accent1"/>
                </a:solidFill>
                <a:latin typeface="+mn-lt"/>
                <a:ea typeface="+mn-ea"/>
                <a:cs typeface="Aria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xmlns="" id="{88B91F7B-C4AF-4FC6-A6BE-657DEF6D5358}"/>
              </a:ext>
            </a:extLst>
          </p:cNvPr>
          <p:cNvSpPr>
            <a:spLocks noGrp="1"/>
          </p:cNvSpPr>
          <p:nvPr>
            <p:ph type="dt" sz="half" idx="10"/>
          </p:nvPr>
        </p:nvSpPr>
        <p:spPr/>
        <p:txBody>
          <a:bodyPr/>
          <a:lstStyle/>
          <a:p>
            <a:fld id="{8DA08ED5-AEFE-4443-9040-726EF6690995}" type="datetime1">
              <a:rPr lang="en-US" smtClean="0">
                <a:solidFill>
                  <a:prstClr val="black">
                    <a:tint val="75000"/>
                  </a:prstClr>
                </a:solidFill>
              </a:rPr>
              <a:pPr/>
              <a:t>9/27/2020</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xmlns="" id="{5BED32F8-B0C7-4332-B0A5-BC19DD8C4CF5}"/>
              </a:ext>
            </a:extLst>
          </p:cNvPr>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xmlns="" id="{B0030946-D0C7-4F78-94B0-427DAA6D5CB0}"/>
              </a:ext>
            </a:extLst>
          </p:cNvPr>
          <p:cNvSpPr>
            <a:spLocks noGrp="1"/>
          </p:cNvSpPr>
          <p:nvPr>
            <p:ph type="sldNum" sz="quarter" idx="12"/>
          </p:nvPr>
        </p:nvSpPr>
        <p:spPr/>
        <p:txBody>
          <a:bodyPr/>
          <a:lstStyle/>
          <a:p>
            <a:fld id="{82EE24B5-652C-4DB5-B7C3-B5BBEC1280B1}" type="slidenum">
              <a:rPr lang="en-US" smtClean="0">
                <a:solidFill>
                  <a:srgbClr val="00292E">
                    <a:alpha val="70000"/>
                  </a:srgbClr>
                </a:solidFill>
              </a:rPr>
              <a:pPr/>
              <a:t>‹#›</a:t>
            </a:fld>
            <a:endParaRPr lang="en-US" dirty="0">
              <a:solidFill>
                <a:srgbClr val="00292E">
                  <a:alpha val="70000"/>
                </a:srgbClr>
              </a:solidFill>
            </a:endParaRPr>
          </a:p>
        </p:txBody>
      </p:sp>
    </p:spTree>
    <p:extLst>
      <p:ext uri="{BB962C8B-B14F-4D97-AF65-F5344CB8AC3E}">
        <p14:creationId xmlns:p14="http://schemas.microsoft.com/office/powerpoint/2010/main" val="1100102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11141-A77D-4E0E-8CAF-4CD3B279937B}"/>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017EFDE0-5A54-402A-B0C3-6BC0BB739C25}"/>
              </a:ext>
            </a:extLst>
          </p:cNvPr>
          <p:cNvSpPr>
            <a:spLocks noGrp="1"/>
          </p:cNvSpPr>
          <p:nvPr>
            <p:ph idx="1"/>
          </p:nvPr>
        </p:nvSpPr>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8A2825AD-4585-4E37-A076-3D0070C9300C}"/>
              </a:ext>
            </a:extLst>
          </p:cNvPr>
          <p:cNvSpPr>
            <a:spLocks noGrp="1"/>
          </p:cNvSpPr>
          <p:nvPr>
            <p:ph type="dt" sz="half" idx="10"/>
          </p:nvPr>
        </p:nvSpPr>
        <p:spPr/>
        <p:txBody>
          <a:bodyPr/>
          <a:lstStyle/>
          <a:p>
            <a:fld id="{0312561F-7E45-400C-8758-912CDFE9410A}" type="datetime1">
              <a:rPr lang="en-US" smtClean="0">
                <a:solidFill>
                  <a:prstClr val="black">
                    <a:tint val="75000"/>
                  </a:prstClr>
                </a:solidFill>
              </a:rPr>
              <a:pPr/>
              <a:t>9/27/2020</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xmlns="" id="{512064AD-EDC3-4B13-8CD6-49EB60099ED4}"/>
              </a:ext>
            </a:extLst>
          </p:cNvPr>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xmlns="" id="{7890FD1E-16F6-49B1-A938-8CE601ED7AFC}"/>
              </a:ext>
            </a:extLst>
          </p:cNvPr>
          <p:cNvSpPr>
            <a:spLocks noGrp="1"/>
          </p:cNvSpPr>
          <p:nvPr>
            <p:ph type="sldNum" sz="quarter" idx="12"/>
          </p:nvPr>
        </p:nvSpPr>
        <p:spPr/>
        <p:txBody>
          <a:bodyPr/>
          <a:lstStyle/>
          <a:p>
            <a:fld id="{82EE24B5-652C-4DB5-B7C3-B5BBEC1280B1}" type="slidenum">
              <a:rPr lang="en-US" smtClean="0">
                <a:solidFill>
                  <a:srgbClr val="00292E">
                    <a:alpha val="70000"/>
                  </a:srgbClr>
                </a:solidFill>
              </a:rPr>
              <a:pPr/>
              <a:t>‹#›</a:t>
            </a:fld>
            <a:endParaRPr lang="en-US" dirty="0">
              <a:solidFill>
                <a:srgbClr val="00292E">
                  <a:alpha val="70000"/>
                </a:srgbClr>
              </a:solidFill>
            </a:endParaRPr>
          </a:p>
        </p:txBody>
      </p:sp>
    </p:spTree>
    <p:extLst>
      <p:ext uri="{BB962C8B-B14F-4D97-AF65-F5344CB8AC3E}">
        <p14:creationId xmlns:p14="http://schemas.microsoft.com/office/powerpoint/2010/main" val="608438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9FA988-92AD-48D7-890A-AA0540961DE2}"/>
              </a:ext>
            </a:extLst>
          </p:cNvPr>
          <p:cNvSpPr>
            <a:spLocks noGrp="1"/>
          </p:cNvSpPr>
          <p:nvPr>
            <p:ph type="title"/>
          </p:nvPr>
        </p:nvSpPr>
        <p:spPr>
          <a:xfrm>
            <a:off x="831633" y="1709739"/>
            <a:ext cx="10512862" cy="2852737"/>
          </a:xfrm>
        </p:spPr>
        <p:txBody>
          <a:bodyPr anchor="b"/>
          <a:lstStyle>
            <a:lvl1pPr>
              <a:defRPr sz="5998"/>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EAA999FA-A189-41DB-9CFC-D1356C534373}"/>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noProof="0" smtClean="0"/>
              <a:t>Click to edit Master text styles</a:t>
            </a:r>
          </a:p>
        </p:txBody>
      </p:sp>
      <p:sp>
        <p:nvSpPr>
          <p:cNvPr id="4" name="Date Placeholder 3">
            <a:extLst>
              <a:ext uri="{FF2B5EF4-FFF2-40B4-BE49-F238E27FC236}">
                <a16:creationId xmlns:a16="http://schemas.microsoft.com/office/drawing/2014/main" xmlns="" id="{B24D83DC-20E7-4B71-9794-36FC33B1BA03}"/>
              </a:ext>
            </a:extLst>
          </p:cNvPr>
          <p:cNvSpPr>
            <a:spLocks noGrp="1"/>
          </p:cNvSpPr>
          <p:nvPr>
            <p:ph type="dt" sz="half" idx="10"/>
          </p:nvPr>
        </p:nvSpPr>
        <p:spPr/>
        <p:txBody>
          <a:bodyPr/>
          <a:lstStyle/>
          <a:p>
            <a:fld id="{85E24BC7-4CDB-41D7-81AF-9CE8473FF4B8}" type="datetime1">
              <a:rPr lang="en-US" smtClean="0">
                <a:solidFill>
                  <a:prstClr val="black">
                    <a:tint val="75000"/>
                  </a:prstClr>
                </a:solidFill>
              </a:rPr>
              <a:pPr/>
              <a:t>9/27/2020</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xmlns="" id="{44E7D103-1290-4592-B37C-19C9C9DBEAE4}"/>
              </a:ext>
            </a:extLst>
          </p:cNvPr>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xmlns="" id="{15955B1B-4A5C-42C7-99A5-B8217736F178}"/>
              </a:ext>
            </a:extLst>
          </p:cNvPr>
          <p:cNvSpPr>
            <a:spLocks noGrp="1"/>
          </p:cNvSpPr>
          <p:nvPr>
            <p:ph type="sldNum" sz="quarter" idx="12"/>
          </p:nvPr>
        </p:nvSpPr>
        <p:spPr/>
        <p:txBody>
          <a:bodyPr/>
          <a:lstStyle/>
          <a:p>
            <a:fld id="{82EE24B5-652C-4DB5-B7C3-B5BBEC1280B1}" type="slidenum">
              <a:rPr lang="en-US" smtClean="0">
                <a:solidFill>
                  <a:srgbClr val="00292E">
                    <a:alpha val="70000"/>
                  </a:srgbClr>
                </a:solidFill>
              </a:rPr>
              <a:pPr/>
              <a:t>‹#›</a:t>
            </a:fld>
            <a:endParaRPr lang="en-US" dirty="0">
              <a:solidFill>
                <a:srgbClr val="00292E">
                  <a:alpha val="70000"/>
                </a:srgbClr>
              </a:solidFill>
            </a:endParaRPr>
          </a:p>
        </p:txBody>
      </p:sp>
    </p:spTree>
    <p:extLst>
      <p:ext uri="{BB962C8B-B14F-4D97-AF65-F5344CB8AC3E}">
        <p14:creationId xmlns:p14="http://schemas.microsoft.com/office/powerpoint/2010/main" val="1816600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4E60EB58-EF7E-435A-8B07-B5BCF3AF119F}"/>
              </a:ext>
            </a:extLst>
          </p:cNvPr>
          <p:cNvSpPr>
            <a:spLocks noGrp="1"/>
          </p:cNvSpPr>
          <p:nvPr>
            <p:ph type="sldNum" sz="quarter" idx="12"/>
          </p:nvPr>
        </p:nvSpPr>
        <p:spPr/>
        <p:txBody>
          <a:bodyPr/>
          <a:lstStyle/>
          <a:p>
            <a:fld id="{82EE24B5-652C-4DB5-B7C3-B5BBEC1280B1}" type="slidenum">
              <a:rPr lang="en-US" smtClean="0">
                <a:solidFill>
                  <a:srgbClr val="00292E">
                    <a:alpha val="70000"/>
                  </a:srgbClr>
                </a:solidFill>
              </a:rPr>
              <a:pPr/>
              <a:t>‹#›</a:t>
            </a:fld>
            <a:endParaRPr lang="en-US" dirty="0">
              <a:solidFill>
                <a:srgbClr val="00292E">
                  <a:alpha val="70000"/>
                </a:srgbClr>
              </a:solidFill>
            </a:endParaRPr>
          </a:p>
        </p:txBody>
      </p:sp>
      <p:sp>
        <p:nvSpPr>
          <p:cNvPr id="2" name="Title 1">
            <a:extLst>
              <a:ext uri="{FF2B5EF4-FFF2-40B4-BE49-F238E27FC236}">
                <a16:creationId xmlns:a16="http://schemas.microsoft.com/office/drawing/2014/main" xmlns="" id="{E7F76098-6FA1-470A-BEF4-E4B0AC75E8FE}"/>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4B647ABC-6745-43B6-8A64-6E191BD65CA2}"/>
              </a:ext>
            </a:extLst>
          </p:cNvPr>
          <p:cNvSpPr>
            <a:spLocks noGrp="1"/>
          </p:cNvSpPr>
          <p:nvPr>
            <p:ph sz="half" idx="1"/>
          </p:nvPr>
        </p:nvSpPr>
        <p:spPr>
          <a:xfrm>
            <a:off x="837982" y="1825625"/>
            <a:ext cx="5180251"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a:extLst>
              <a:ext uri="{FF2B5EF4-FFF2-40B4-BE49-F238E27FC236}">
                <a16:creationId xmlns:a16="http://schemas.microsoft.com/office/drawing/2014/main" xmlns="" id="{E4387105-2538-4216-9A7E-445FA092F960}"/>
              </a:ext>
            </a:extLst>
          </p:cNvPr>
          <p:cNvSpPr>
            <a:spLocks noGrp="1"/>
          </p:cNvSpPr>
          <p:nvPr>
            <p:ph sz="half" idx="2"/>
          </p:nvPr>
        </p:nvSpPr>
        <p:spPr>
          <a:xfrm>
            <a:off x="6170592" y="1825625"/>
            <a:ext cx="5180251"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a:extLst>
              <a:ext uri="{FF2B5EF4-FFF2-40B4-BE49-F238E27FC236}">
                <a16:creationId xmlns:a16="http://schemas.microsoft.com/office/drawing/2014/main" xmlns="" id="{47F57DE0-C032-4FCC-9006-09C2C328A665}"/>
              </a:ext>
            </a:extLst>
          </p:cNvPr>
          <p:cNvSpPr>
            <a:spLocks noGrp="1"/>
          </p:cNvSpPr>
          <p:nvPr>
            <p:ph type="dt" sz="half" idx="10"/>
          </p:nvPr>
        </p:nvSpPr>
        <p:spPr/>
        <p:txBody>
          <a:bodyPr/>
          <a:lstStyle/>
          <a:p>
            <a:fld id="{397CD216-73DE-4B96-8E1B-BB64D86142BB}" type="datetime1">
              <a:rPr lang="en-US" smtClean="0">
                <a:solidFill>
                  <a:prstClr val="black">
                    <a:tint val="75000"/>
                  </a:prstClr>
                </a:solidFill>
              </a:rPr>
              <a:pPr/>
              <a:t>9/27/2020</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xmlns="" id="{90C776CB-2819-4488-9012-A6EA22079A47}"/>
              </a:ext>
            </a:extLst>
          </p:cNvPr>
          <p:cNvSpPr>
            <a:spLocks noGrp="1"/>
          </p:cNvSpPr>
          <p:nvPr>
            <p:ph type="ftr" sz="quarter" idx="11"/>
          </p:nvPr>
        </p:nvSpPr>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451858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F43C73-1D0F-45F9-A7E4-E9D24EAFDE3D}"/>
              </a:ext>
            </a:extLst>
          </p:cNvPr>
          <p:cNvSpPr>
            <a:spLocks noGrp="1"/>
          </p:cNvSpPr>
          <p:nvPr>
            <p:ph type="title"/>
          </p:nvPr>
        </p:nvSpPr>
        <p:spPr>
          <a:xfrm>
            <a:off x="839569" y="365126"/>
            <a:ext cx="10512862" cy="1325563"/>
          </a:xfrm>
        </p:spPr>
        <p:txBody>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D3B88E76-F6AB-4621-A9A6-20A81C5A3F91}"/>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noProof="0" smtClean="0"/>
              <a:t>Click to edit Master text styles</a:t>
            </a:r>
          </a:p>
        </p:txBody>
      </p:sp>
      <p:sp>
        <p:nvSpPr>
          <p:cNvPr id="4" name="Content Placeholder 3">
            <a:extLst>
              <a:ext uri="{FF2B5EF4-FFF2-40B4-BE49-F238E27FC236}">
                <a16:creationId xmlns:a16="http://schemas.microsoft.com/office/drawing/2014/main" xmlns="" id="{6A313FB9-6D6C-4F61-9E7A-76E686D06C25}"/>
              </a:ext>
            </a:extLst>
          </p:cNvPr>
          <p:cNvSpPr>
            <a:spLocks noGrp="1"/>
          </p:cNvSpPr>
          <p:nvPr>
            <p:ph sz="half" idx="2"/>
          </p:nvPr>
        </p:nvSpPr>
        <p:spPr>
          <a:xfrm>
            <a:off x="839570" y="2505075"/>
            <a:ext cx="5156444"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xmlns="" id="{2A93A737-E48B-4909-BE04-F55B58103257}"/>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noProof="0" smtClean="0"/>
              <a:t>Click to edit Master text styles</a:t>
            </a:r>
          </a:p>
        </p:txBody>
      </p:sp>
      <p:sp>
        <p:nvSpPr>
          <p:cNvPr id="6" name="Content Placeholder 5">
            <a:extLst>
              <a:ext uri="{FF2B5EF4-FFF2-40B4-BE49-F238E27FC236}">
                <a16:creationId xmlns:a16="http://schemas.microsoft.com/office/drawing/2014/main" xmlns="" id="{D8F9958C-DB5F-444E-ACE8-73F5E0CA67F1}"/>
              </a:ext>
            </a:extLst>
          </p:cNvPr>
          <p:cNvSpPr>
            <a:spLocks noGrp="1"/>
          </p:cNvSpPr>
          <p:nvPr>
            <p:ph sz="quarter" idx="4"/>
          </p:nvPr>
        </p:nvSpPr>
        <p:spPr>
          <a:xfrm>
            <a:off x="6170593" y="2505075"/>
            <a:ext cx="5181838"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xmlns="" id="{11D097D1-3052-4C1F-B573-CA25FFF6CCB5}"/>
              </a:ext>
            </a:extLst>
          </p:cNvPr>
          <p:cNvSpPr>
            <a:spLocks noGrp="1"/>
          </p:cNvSpPr>
          <p:nvPr>
            <p:ph type="dt" sz="half" idx="10"/>
          </p:nvPr>
        </p:nvSpPr>
        <p:spPr/>
        <p:txBody>
          <a:bodyPr/>
          <a:lstStyle/>
          <a:p>
            <a:fld id="{C6A5CD8C-7FEF-4E71-8EB9-D3BA6E2E3E9E}" type="datetime1">
              <a:rPr lang="en-US" smtClean="0">
                <a:solidFill>
                  <a:prstClr val="black">
                    <a:tint val="75000"/>
                  </a:prstClr>
                </a:solidFill>
              </a:rPr>
              <a:pPr/>
              <a:t>9/27/2020</a:t>
            </a:fld>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xmlns="" id="{F2607AC3-2220-4DDA-A22A-C404538FE48E}"/>
              </a:ext>
            </a:extLst>
          </p:cNvPr>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xmlns="" id="{6FD8DEB3-F122-4B42-9E12-F61189B878B2}"/>
              </a:ext>
            </a:extLst>
          </p:cNvPr>
          <p:cNvSpPr>
            <a:spLocks noGrp="1"/>
          </p:cNvSpPr>
          <p:nvPr>
            <p:ph type="sldNum" sz="quarter" idx="12"/>
          </p:nvPr>
        </p:nvSpPr>
        <p:spPr/>
        <p:txBody>
          <a:bodyPr/>
          <a:lstStyle/>
          <a:p>
            <a:fld id="{82EE24B5-652C-4DB5-B7C3-B5BBEC1280B1}" type="slidenum">
              <a:rPr lang="en-US" smtClean="0">
                <a:solidFill>
                  <a:srgbClr val="00292E">
                    <a:alpha val="70000"/>
                  </a:srgbClr>
                </a:solidFill>
              </a:rPr>
              <a:pPr/>
              <a:t>‹#›</a:t>
            </a:fld>
            <a:endParaRPr lang="en-US" dirty="0">
              <a:solidFill>
                <a:srgbClr val="00292E">
                  <a:alpha val="70000"/>
                </a:srgbClr>
              </a:solidFill>
            </a:endParaRPr>
          </a:p>
        </p:txBody>
      </p:sp>
    </p:spTree>
    <p:extLst>
      <p:ext uri="{BB962C8B-B14F-4D97-AF65-F5344CB8AC3E}">
        <p14:creationId xmlns:p14="http://schemas.microsoft.com/office/powerpoint/2010/main" val="3161693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89EF5-3FD9-4423-A9E8-B67B4E902E9B}"/>
              </a:ext>
            </a:extLst>
          </p:cNvPr>
          <p:cNvSpPr>
            <a:spLocks noGrp="1"/>
          </p:cNvSpPr>
          <p:nvPr>
            <p:ph type="title"/>
          </p:nvPr>
        </p:nvSpPr>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30D7191-31B4-440E-A4E9-F412FA55824C}"/>
              </a:ext>
            </a:extLst>
          </p:cNvPr>
          <p:cNvSpPr>
            <a:spLocks noGrp="1"/>
          </p:cNvSpPr>
          <p:nvPr>
            <p:ph type="dt" sz="half" idx="10"/>
          </p:nvPr>
        </p:nvSpPr>
        <p:spPr/>
        <p:txBody>
          <a:bodyPr/>
          <a:lstStyle/>
          <a:p>
            <a:fld id="{4BE4379E-9B58-41EA-B928-5B1C8436A60E}" type="datetime1">
              <a:rPr lang="en-US" smtClean="0">
                <a:solidFill>
                  <a:prstClr val="black">
                    <a:tint val="75000"/>
                  </a:prstClr>
                </a:solidFill>
              </a:rPr>
              <a:pPr/>
              <a:t>9/27/2020</a:t>
            </a:fld>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xmlns="" id="{8EC85CB6-0880-4BF0-8E98-291E70C71377}"/>
              </a:ext>
            </a:extLst>
          </p:cNvPr>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xmlns="" id="{BE4A5E74-F26F-4C7A-BED1-6EE66C0B3A54}"/>
              </a:ext>
            </a:extLst>
          </p:cNvPr>
          <p:cNvSpPr>
            <a:spLocks noGrp="1"/>
          </p:cNvSpPr>
          <p:nvPr>
            <p:ph type="sldNum" sz="quarter" idx="12"/>
          </p:nvPr>
        </p:nvSpPr>
        <p:spPr/>
        <p:txBody>
          <a:bodyPr/>
          <a:lstStyle/>
          <a:p>
            <a:fld id="{82EE24B5-652C-4DB5-B7C3-B5BBEC1280B1}" type="slidenum">
              <a:rPr lang="en-US" smtClean="0">
                <a:solidFill>
                  <a:srgbClr val="00292E">
                    <a:alpha val="70000"/>
                  </a:srgbClr>
                </a:solidFill>
              </a:rPr>
              <a:pPr/>
              <a:t>‹#›</a:t>
            </a:fld>
            <a:endParaRPr lang="en-US" dirty="0">
              <a:solidFill>
                <a:srgbClr val="00292E">
                  <a:alpha val="70000"/>
                </a:srgbClr>
              </a:solidFill>
            </a:endParaRPr>
          </a:p>
        </p:txBody>
      </p:sp>
    </p:spTree>
    <p:extLst>
      <p:ext uri="{BB962C8B-B14F-4D97-AF65-F5344CB8AC3E}">
        <p14:creationId xmlns:p14="http://schemas.microsoft.com/office/powerpoint/2010/main" val="22712446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655C546-684A-45B9-8890-66DC55DF7D06}"/>
              </a:ext>
            </a:extLst>
          </p:cNvPr>
          <p:cNvSpPr>
            <a:spLocks noGrp="1"/>
          </p:cNvSpPr>
          <p:nvPr>
            <p:ph type="dt" sz="half" idx="10"/>
          </p:nvPr>
        </p:nvSpPr>
        <p:spPr/>
        <p:txBody>
          <a:bodyPr/>
          <a:lstStyle/>
          <a:p>
            <a:fld id="{40B0A371-51FE-4D99-BD87-6A650FCE519D}" type="datetime1">
              <a:rPr lang="en-US" smtClean="0">
                <a:solidFill>
                  <a:prstClr val="black">
                    <a:tint val="75000"/>
                  </a:prstClr>
                </a:solidFill>
              </a:rPr>
              <a:pPr/>
              <a:t>9/27/2020</a:t>
            </a:fld>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xmlns="" id="{4543EBDF-D696-42F7-B962-56F5FEE120CC}"/>
              </a:ext>
            </a:extLst>
          </p:cNvPr>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xmlns="" id="{6789D77E-1675-4F9D-9113-B274CB0E87FA}"/>
              </a:ext>
            </a:extLst>
          </p:cNvPr>
          <p:cNvSpPr>
            <a:spLocks noGrp="1"/>
          </p:cNvSpPr>
          <p:nvPr>
            <p:ph type="sldNum" sz="quarter" idx="12"/>
          </p:nvPr>
        </p:nvSpPr>
        <p:spPr/>
        <p:txBody>
          <a:bodyPr/>
          <a:lstStyle/>
          <a:p>
            <a:fld id="{82EE24B5-652C-4DB5-B7C3-B5BBEC1280B1}" type="slidenum">
              <a:rPr lang="en-US" smtClean="0">
                <a:solidFill>
                  <a:srgbClr val="00292E">
                    <a:alpha val="70000"/>
                  </a:srgbClr>
                </a:solidFill>
              </a:rPr>
              <a:pPr/>
              <a:t>‹#›</a:t>
            </a:fld>
            <a:endParaRPr lang="en-US" dirty="0">
              <a:solidFill>
                <a:srgbClr val="00292E">
                  <a:alpha val="70000"/>
                </a:srgbClr>
              </a:solidFill>
            </a:endParaRPr>
          </a:p>
        </p:txBody>
      </p:sp>
    </p:spTree>
    <p:extLst>
      <p:ext uri="{BB962C8B-B14F-4D97-AF65-F5344CB8AC3E}">
        <p14:creationId xmlns:p14="http://schemas.microsoft.com/office/powerpoint/2010/main" val="274348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9/27/2020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8E9C90-06AB-49B5-9970-F5791DE93A41}"/>
              </a:ext>
            </a:extLst>
          </p:cNvPr>
          <p:cNvSpPr>
            <a:spLocks noGrp="1"/>
          </p:cNvSpPr>
          <p:nvPr>
            <p:ph type="title"/>
          </p:nvPr>
        </p:nvSpPr>
        <p:spPr>
          <a:xfrm>
            <a:off x="839570" y="457200"/>
            <a:ext cx="3931213" cy="1600200"/>
          </a:xfrm>
        </p:spPr>
        <p:txBody>
          <a:bodyPr anchor="b"/>
          <a:lstStyle>
            <a:lvl1pPr>
              <a:defRPr sz="3199"/>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EFFB0071-932D-4CA0-92FB-A6E75AC85569}"/>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a:extLst>
              <a:ext uri="{FF2B5EF4-FFF2-40B4-BE49-F238E27FC236}">
                <a16:creationId xmlns:a16="http://schemas.microsoft.com/office/drawing/2014/main" xmlns="" id="{71C8D9F5-8B70-4BDD-9CB5-BBF87CF5535C}"/>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noProof="0" smtClean="0"/>
              <a:t>Click to edit Master text styles</a:t>
            </a:r>
          </a:p>
        </p:txBody>
      </p:sp>
      <p:sp>
        <p:nvSpPr>
          <p:cNvPr id="5" name="Date Placeholder 4">
            <a:extLst>
              <a:ext uri="{FF2B5EF4-FFF2-40B4-BE49-F238E27FC236}">
                <a16:creationId xmlns:a16="http://schemas.microsoft.com/office/drawing/2014/main" xmlns="" id="{7989DE91-7A80-4682-9D32-2CD41DEFB7B2}"/>
              </a:ext>
            </a:extLst>
          </p:cNvPr>
          <p:cNvSpPr>
            <a:spLocks noGrp="1"/>
          </p:cNvSpPr>
          <p:nvPr>
            <p:ph type="dt" sz="half" idx="10"/>
          </p:nvPr>
        </p:nvSpPr>
        <p:spPr/>
        <p:txBody>
          <a:bodyPr/>
          <a:lstStyle/>
          <a:p>
            <a:fld id="{5FCF8CFF-A1C0-4B6C-AA8D-BE72CB14468D}" type="datetime1">
              <a:rPr lang="en-US" smtClean="0">
                <a:solidFill>
                  <a:prstClr val="black">
                    <a:tint val="75000"/>
                  </a:prstClr>
                </a:solidFill>
              </a:rPr>
              <a:pPr/>
              <a:t>9/27/2020</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xmlns="" id="{7B9E2482-2E7D-4868-95A7-4A55B40FECE1}"/>
              </a:ext>
            </a:extLst>
          </p:cNvPr>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xmlns="" id="{1F4E84CF-C3E5-4475-84C7-21CBAC064B74}"/>
              </a:ext>
            </a:extLst>
          </p:cNvPr>
          <p:cNvSpPr>
            <a:spLocks noGrp="1"/>
          </p:cNvSpPr>
          <p:nvPr>
            <p:ph type="sldNum" sz="quarter" idx="12"/>
          </p:nvPr>
        </p:nvSpPr>
        <p:spPr/>
        <p:txBody>
          <a:bodyPr/>
          <a:lstStyle/>
          <a:p>
            <a:fld id="{82EE24B5-652C-4DB5-B7C3-B5BBEC1280B1}" type="slidenum">
              <a:rPr lang="en-US" smtClean="0">
                <a:solidFill>
                  <a:srgbClr val="00292E">
                    <a:alpha val="70000"/>
                  </a:srgbClr>
                </a:solidFill>
              </a:rPr>
              <a:pPr/>
              <a:t>‹#›</a:t>
            </a:fld>
            <a:endParaRPr lang="en-US" dirty="0">
              <a:solidFill>
                <a:srgbClr val="00292E">
                  <a:alpha val="70000"/>
                </a:srgbClr>
              </a:solidFill>
            </a:endParaRPr>
          </a:p>
        </p:txBody>
      </p:sp>
    </p:spTree>
    <p:extLst>
      <p:ext uri="{BB962C8B-B14F-4D97-AF65-F5344CB8AC3E}">
        <p14:creationId xmlns:p14="http://schemas.microsoft.com/office/powerpoint/2010/main" val="1136940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0E0AA-5363-4861-AB6B-0E4D34D74B92}"/>
              </a:ext>
            </a:extLst>
          </p:cNvPr>
          <p:cNvSpPr>
            <a:spLocks noGrp="1"/>
          </p:cNvSpPr>
          <p:nvPr>
            <p:ph type="title"/>
          </p:nvPr>
        </p:nvSpPr>
        <p:spPr>
          <a:xfrm>
            <a:off x="839570" y="457200"/>
            <a:ext cx="3931213" cy="1600200"/>
          </a:xfrm>
        </p:spPr>
        <p:txBody>
          <a:bodyPr anchor="b"/>
          <a:lstStyle>
            <a:lvl1pPr>
              <a:defRPr sz="3199"/>
            </a:lvl1pPr>
          </a:lstStyle>
          <a:p>
            <a:r>
              <a:rPr lang="en-US" noProof="0" smtClean="0"/>
              <a:t>Click to edit Master title style</a:t>
            </a:r>
            <a:endParaRPr lang="en-US" noProof="0"/>
          </a:p>
        </p:txBody>
      </p:sp>
      <p:sp>
        <p:nvSpPr>
          <p:cNvPr id="3" name="Picture Placeholder 2">
            <a:extLst>
              <a:ext uri="{FF2B5EF4-FFF2-40B4-BE49-F238E27FC236}">
                <a16:creationId xmlns:a16="http://schemas.microsoft.com/office/drawing/2014/main" xmlns="" id="{8D44B7CE-2038-4CCA-AA8A-D03DE5FD956E}"/>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noProof="0" smtClean="0"/>
              <a:t>Click icon to add picture</a:t>
            </a:r>
            <a:endParaRPr lang="en-US" noProof="0" dirty="0"/>
          </a:p>
        </p:txBody>
      </p:sp>
      <p:sp>
        <p:nvSpPr>
          <p:cNvPr id="4" name="Text Placeholder 3">
            <a:extLst>
              <a:ext uri="{FF2B5EF4-FFF2-40B4-BE49-F238E27FC236}">
                <a16:creationId xmlns:a16="http://schemas.microsoft.com/office/drawing/2014/main" xmlns="" id="{EA79774D-36EB-4201-B1AC-922DD2E06640}"/>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noProof="0" smtClean="0"/>
              <a:t>Click to edit Master text styles</a:t>
            </a:r>
          </a:p>
        </p:txBody>
      </p:sp>
      <p:sp>
        <p:nvSpPr>
          <p:cNvPr id="5" name="Date Placeholder 4">
            <a:extLst>
              <a:ext uri="{FF2B5EF4-FFF2-40B4-BE49-F238E27FC236}">
                <a16:creationId xmlns:a16="http://schemas.microsoft.com/office/drawing/2014/main" xmlns="" id="{CAD1E234-1CB2-41A0-B40D-7E7F160CBA11}"/>
              </a:ext>
            </a:extLst>
          </p:cNvPr>
          <p:cNvSpPr>
            <a:spLocks noGrp="1"/>
          </p:cNvSpPr>
          <p:nvPr>
            <p:ph type="dt" sz="half" idx="10"/>
          </p:nvPr>
        </p:nvSpPr>
        <p:spPr/>
        <p:txBody>
          <a:bodyPr/>
          <a:lstStyle/>
          <a:p>
            <a:fld id="{8C6D634D-0427-413D-A0D0-098959D06FEF}" type="datetime1">
              <a:rPr lang="en-US" smtClean="0">
                <a:solidFill>
                  <a:prstClr val="black">
                    <a:tint val="75000"/>
                  </a:prstClr>
                </a:solidFill>
              </a:rPr>
              <a:pPr/>
              <a:t>9/27/2020</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xmlns="" id="{99FD472E-6334-4051-B4D9-6361A819F792}"/>
              </a:ext>
            </a:extLst>
          </p:cNvPr>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xmlns="" id="{192384B9-6290-4070-B7D1-A105B27F0CB0}"/>
              </a:ext>
            </a:extLst>
          </p:cNvPr>
          <p:cNvSpPr>
            <a:spLocks noGrp="1"/>
          </p:cNvSpPr>
          <p:nvPr>
            <p:ph type="sldNum" sz="quarter" idx="12"/>
          </p:nvPr>
        </p:nvSpPr>
        <p:spPr/>
        <p:txBody>
          <a:bodyPr/>
          <a:lstStyle/>
          <a:p>
            <a:fld id="{82EE24B5-652C-4DB5-B7C3-B5BBEC1280B1}" type="slidenum">
              <a:rPr lang="en-US" smtClean="0">
                <a:solidFill>
                  <a:srgbClr val="00292E">
                    <a:alpha val="70000"/>
                  </a:srgbClr>
                </a:solidFill>
              </a:rPr>
              <a:pPr/>
              <a:t>‹#›</a:t>
            </a:fld>
            <a:endParaRPr lang="en-US" dirty="0">
              <a:solidFill>
                <a:srgbClr val="00292E">
                  <a:alpha val="70000"/>
                </a:srgbClr>
              </a:solidFill>
            </a:endParaRPr>
          </a:p>
        </p:txBody>
      </p:sp>
    </p:spTree>
    <p:extLst>
      <p:ext uri="{BB962C8B-B14F-4D97-AF65-F5344CB8AC3E}">
        <p14:creationId xmlns:p14="http://schemas.microsoft.com/office/powerpoint/2010/main" val="1301666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Horisontal Content">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xmlns="" id="{E4FD2CFF-0F3D-42BB-BBFF-903727B32640}"/>
              </a:ext>
            </a:extLst>
          </p:cNvPr>
          <p:cNvSpPr/>
          <p:nvPr userDrawn="1"/>
        </p:nvSpPr>
        <p:spPr>
          <a:xfrm>
            <a:off x="0" y="1562188"/>
            <a:ext cx="11267045" cy="2359660"/>
          </a:xfrm>
          <a:custGeom>
            <a:avLst/>
            <a:gdLst/>
            <a:ahLst/>
            <a:cxnLst/>
            <a:rect l="l" t="t" r="r" b="b"/>
            <a:pathLst>
              <a:path w="11269980" h="2359660">
                <a:moveTo>
                  <a:pt x="0" y="2359152"/>
                </a:moveTo>
                <a:lnTo>
                  <a:pt x="11269980" y="2359152"/>
                </a:lnTo>
                <a:lnTo>
                  <a:pt x="11269980" y="0"/>
                </a:lnTo>
                <a:lnTo>
                  <a:pt x="0" y="0"/>
                </a:lnTo>
                <a:lnTo>
                  <a:pt x="0" y="2359152"/>
                </a:lnTo>
                <a:close/>
              </a:path>
            </a:pathLst>
          </a:custGeom>
          <a:solidFill>
            <a:schemeClr val="accent2"/>
          </a:solidFill>
        </p:spPr>
        <p:txBody>
          <a:bodyPr wrap="square" lIns="0" tIns="0" rIns="0" bIns="0" rtlCol="0"/>
          <a:lstStyle/>
          <a:p>
            <a:endParaRPr lang="en-US" sz="1799" dirty="0">
              <a:solidFill>
                <a:prstClr val="black"/>
              </a:solidFill>
            </a:endParaRPr>
          </a:p>
        </p:txBody>
      </p:sp>
      <p:sp>
        <p:nvSpPr>
          <p:cNvPr id="7" name="Slide Number Placeholder 6">
            <a:extLst>
              <a:ext uri="{FF2B5EF4-FFF2-40B4-BE49-F238E27FC236}">
                <a16:creationId xmlns:a16="http://schemas.microsoft.com/office/drawing/2014/main" xmlns="" id="{4E60EB58-EF7E-435A-8B07-B5BCF3AF119F}"/>
              </a:ext>
            </a:extLst>
          </p:cNvPr>
          <p:cNvSpPr>
            <a:spLocks noGrp="1"/>
          </p:cNvSpPr>
          <p:nvPr>
            <p:ph type="sldNum" sz="quarter" idx="12"/>
          </p:nvPr>
        </p:nvSpPr>
        <p:spPr/>
        <p:txBody>
          <a:bodyPr/>
          <a:lstStyle/>
          <a:p>
            <a:fld id="{82EE24B5-652C-4DB5-B7C3-B5BBEC1280B1}" type="slidenum">
              <a:rPr lang="en-US" smtClean="0">
                <a:solidFill>
                  <a:srgbClr val="00292E">
                    <a:alpha val="70000"/>
                  </a:srgbClr>
                </a:solidFill>
              </a:rPr>
              <a:pPr/>
              <a:t>‹#›</a:t>
            </a:fld>
            <a:endParaRPr lang="en-US" dirty="0">
              <a:solidFill>
                <a:srgbClr val="00292E">
                  <a:alpha val="70000"/>
                </a:srgbClr>
              </a:solidFill>
            </a:endParaRPr>
          </a:p>
        </p:txBody>
      </p:sp>
      <p:sp>
        <p:nvSpPr>
          <p:cNvPr id="2" name="Title 1">
            <a:extLst>
              <a:ext uri="{FF2B5EF4-FFF2-40B4-BE49-F238E27FC236}">
                <a16:creationId xmlns:a16="http://schemas.microsoft.com/office/drawing/2014/main" xmlns="" id="{E7F76098-6FA1-470A-BEF4-E4B0AC75E8FE}"/>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4B647ABC-6745-43B6-8A64-6E191BD65CA2}"/>
              </a:ext>
            </a:extLst>
          </p:cNvPr>
          <p:cNvSpPr>
            <a:spLocks noGrp="1"/>
          </p:cNvSpPr>
          <p:nvPr>
            <p:ph sz="half" idx="1"/>
          </p:nvPr>
        </p:nvSpPr>
        <p:spPr>
          <a:xfrm>
            <a:off x="837982" y="4133088"/>
            <a:ext cx="10429063" cy="204387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a:extLst>
              <a:ext uri="{FF2B5EF4-FFF2-40B4-BE49-F238E27FC236}">
                <a16:creationId xmlns:a16="http://schemas.microsoft.com/office/drawing/2014/main" xmlns="" id="{47F57DE0-C032-4FCC-9006-09C2C328A665}"/>
              </a:ext>
            </a:extLst>
          </p:cNvPr>
          <p:cNvSpPr>
            <a:spLocks noGrp="1"/>
          </p:cNvSpPr>
          <p:nvPr>
            <p:ph type="dt" sz="half" idx="10"/>
          </p:nvPr>
        </p:nvSpPr>
        <p:spPr/>
        <p:txBody>
          <a:bodyPr/>
          <a:lstStyle/>
          <a:p>
            <a:fld id="{397CD216-73DE-4B96-8E1B-BB64D86142BB}" type="datetime1">
              <a:rPr lang="en-US" smtClean="0">
                <a:solidFill>
                  <a:prstClr val="black">
                    <a:tint val="75000"/>
                  </a:prstClr>
                </a:solidFill>
              </a:rPr>
              <a:pPr/>
              <a:t>9/27/2020</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xmlns="" id="{90C776CB-2819-4488-9012-A6EA22079A47}"/>
              </a:ext>
            </a:extLst>
          </p:cNvPr>
          <p:cNvSpPr>
            <a:spLocks noGrp="1"/>
          </p:cNvSpPr>
          <p:nvPr>
            <p:ph type="ftr" sz="quarter" idx="11"/>
          </p:nvPr>
        </p:nvSpPr>
        <p:spPr/>
        <p:txBody>
          <a:bodyPr/>
          <a:lstStyle/>
          <a:p>
            <a:endParaRPr lang="en-US" dirty="0">
              <a:solidFill>
                <a:prstClr val="black">
                  <a:tint val="75000"/>
                </a:prstClr>
              </a:solidFill>
            </a:endParaRPr>
          </a:p>
        </p:txBody>
      </p:sp>
      <p:sp>
        <p:nvSpPr>
          <p:cNvPr id="9" name="Content Placeholder 3">
            <a:extLst>
              <a:ext uri="{FF2B5EF4-FFF2-40B4-BE49-F238E27FC236}">
                <a16:creationId xmlns:a16="http://schemas.microsoft.com/office/drawing/2014/main" xmlns="" id="{C1B0D46C-2987-401A-A0C4-CFB6F73E9D23}"/>
              </a:ext>
            </a:extLst>
          </p:cNvPr>
          <p:cNvSpPr>
            <a:spLocks noGrp="1"/>
          </p:cNvSpPr>
          <p:nvPr>
            <p:ph sz="half" idx="13"/>
          </p:nvPr>
        </p:nvSpPr>
        <p:spPr>
          <a:xfrm>
            <a:off x="844076" y="1788579"/>
            <a:ext cx="10422969" cy="190687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4048969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ix 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37202246-9B90-4CE1-AAF1-3328E51AE0A5}"/>
              </a:ext>
            </a:extLst>
          </p:cNvPr>
          <p:cNvSpPr>
            <a:spLocks noGrp="1"/>
          </p:cNvSpPr>
          <p:nvPr>
            <p:ph type="pic" sz="quarter" idx="13"/>
          </p:nvPr>
        </p:nvSpPr>
        <p:spPr>
          <a:xfrm>
            <a:off x="0" y="0"/>
            <a:ext cx="12188825" cy="6858000"/>
          </a:xfrm>
        </p:spPr>
        <p:txBody>
          <a:bodyPr/>
          <a:lstStyle>
            <a:lvl1pPr marL="0" indent="0" algn="ctr">
              <a:buNone/>
              <a:defRPr/>
            </a:lvl1pPr>
          </a:lstStyle>
          <a:p>
            <a:r>
              <a:rPr lang="en-US" noProof="0" smtClean="0"/>
              <a:t>Click icon to add picture</a:t>
            </a:r>
            <a:endParaRPr lang="en-US" noProof="0" dirty="0"/>
          </a:p>
        </p:txBody>
      </p:sp>
      <p:sp>
        <p:nvSpPr>
          <p:cNvPr id="18" name="Content Placeholder 2">
            <a:extLst>
              <a:ext uri="{FF2B5EF4-FFF2-40B4-BE49-F238E27FC236}">
                <a16:creationId xmlns:a16="http://schemas.microsoft.com/office/drawing/2014/main" xmlns="" id="{843DF42B-5E6A-409A-A205-0B59AE5FBD98}"/>
              </a:ext>
            </a:extLst>
          </p:cNvPr>
          <p:cNvSpPr>
            <a:spLocks noGrp="1"/>
          </p:cNvSpPr>
          <p:nvPr>
            <p:ph sz="half" idx="15"/>
          </p:nvPr>
        </p:nvSpPr>
        <p:spPr>
          <a:xfrm>
            <a:off x="8528080" y="1690689"/>
            <a:ext cx="3148145" cy="1922438"/>
          </a:xfrm>
        </p:spPr>
        <p:txBody>
          <a:bodyPr>
            <a:noAutofit/>
          </a:bodyPr>
          <a:lstStyle>
            <a:lvl1pPr marL="0" indent="0">
              <a:buNone/>
              <a:defRPr/>
            </a:lvl1pPr>
            <a:lvl2pPr marL="457063" indent="0">
              <a:buNone/>
              <a:defRPr/>
            </a:lvl2pPr>
            <a:lvl3pPr marL="914126" indent="0">
              <a:buNone/>
              <a:defRPr/>
            </a:lvl3pPr>
            <a:lvl4pPr marL="1371189" indent="0">
              <a:buNone/>
              <a:defRPr/>
            </a:lvl4pPr>
            <a:lvl5pPr marL="1828251" indent="0">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Content Placeholder 2">
            <a:extLst>
              <a:ext uri="{FF2B5EF4-FFF2-40B4-BE49-F238E27FC236}">
                <a16:creationId xmlns:a16="http://schemas.microsoft.com/office/drawing/2014/main" xmlns="" id="{9C7A202D-9C81-48E9-AC0B-E4DDE20AE14F}"/>
              </a:ext>
            </a:extLst>
          </p:cNvPr>
          <p:cNvSpPr>
            <a:spLocks noGrp="1"/>
          </p:cNvSpPr>
          <p:nvPr>
            <p:ph sz="half" idx="14"/>
          </p:nvPr>
        </p:nvSpPr>
        <p:spPr>
          <a:xfrm>
            <a:off x="4887416" y="1702826"/>
            <a:ext cx="3148145" cy="1922438"/>
          </a:xfrm>
        </p:spPr>
        <p:txBody>
          <a:bodyPr>
            <a:noAutofit/>
          </a:bodyPr>
          <a:lstStyle>
            <a:lvl1pPr marL="0" indent="0">
              <a:buNone/>
              <a:defRPr/>
            </a:lvl1pPr>
            <a:lvl2pPr marL="457063" indent="0">
              <a:buNone/>
              <a:defRPr/>
            </a:lvl2pPr>
            <a:lvl3pPr marL="914126" indent="0">
              <a:buNone/>
              <a:defRPr/>
            </a:lvl3pPr>
            <a:lvl4pPr marL="1371189" indent="0">
              <a:buNone/>
              <a:defRPr/>
            </a:lvl4pPr>
            <a:lvl5pPr marL="1828251" indent="0">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Slide Number Placeholder 6">
            <a:extLst>
              <a:ext uri="{FF2B5EF4-FFF2-40B4-BE49-F238E27FC236}">
                <a16:creationId xmlns:a16="http://schemas.microsoft.com/office/drawing/2014/main" xmlns="" id="{4E60EB58-EF7E-435A-8B07-B5BCF3AF119F}"/>
              </a:ext>
            </a:extLst>
          </p:cNvPr>
          <p:cNvSpPr>
            <a:spLocks noGrp="1"/>
          </p:cNvSpPr>
          <p:nvPr>
            <p:ph type="sldNum" sz="quarter" idx="12"/>
          </p:nvPr>
        </p:nvSpPr>
        <p:spPr/>
        <p:txBody>
          <a:bodyPr/>
          <a:lstStyle/>
          <a:p>
            <a:fld id="{82EE24B5-652C-4DB5-B7C3-B5BBEC1280B1}" type="slidenum">
              <a:rPr lang="en-US" smtClean="0">
                <a:solidFill>
                  <a:srgbClr val="00292E">
                    <a:alpha val="70000"/>
                  </a:srgbClr>
                </a:solidFill>
              </a:rPr>
              <a:pPr/>
              <a:t>‹#›</a:t>
            </a:fld>
            <a:endParaRPr lang="en-US" dirty="0">
              <a:solidFill>
                <a:srgbClr val="00292E">
                  <a:alpha val="70000"/>
                </a:srgbClr>
              </a:solidFill>
            </a:endParaRPr>
          </a:p>
        </p:txBody>
      </p:sp>
      <p:sp>
        <p:nvSpPr>
          <p:cNvPr id="2" name="Title 1">
            <a:extLst>
              <a:ext uri="{FF2B5EF4-FFF2-40B4-BE49-F238E27FC236}">
                <a16:creationId xmlns:a16="http://schemas.microsoft.com/office/drawing/2014/main" xmlns="" id="{E7F76098-6FA1-470A-BEF4-E4B0AC75E8FE}"/>
              </a:ext>
            </a:extLst>
          </p:cNvPr>
          <p:cNvSpPr>
            <a:spLocks noGrp="1"/>
          </p:cNvSpPr>
          <p:nvPr>
            <p:ph type="title"/>
          </p:nvPr>
        </p:nvSpPr>
        <p:spPr/>
        <p:txBody>
          <a:bodyPr/>
          <a:lstStyle>
            <a:lvl1pPr>
              <a:defRPr>
                <a:solidFill>
                  <a:schemeClr val="bg1"/>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4B647ABC-6745-43B6-8A64-6E191BD65CA2}"/>
              </a:ext>
            </a:extLst>
          </p:cNvPr>
          <p:cNvSpPr>
            <a:spLocks noGrp="1"/>
          </p:cNvSpPr>
          <p:nvPr>
            <p:ph sz="half" idx="1"/>
          </p:nvPr>
        </p:nvSpPr>
        <p:spPr>
          <a:xfrm>
            <a:off x="1336728" y="1702826"/>
            <a:ext cx="3148145" cy="1922438"/>
          </a:xfrm>
        </p:spPr>
        <p:txBody>
          <a:bodyPr>
            <a:noAutofit/>
          </a:bodyPr>
          <a:lstStyle>
            <a:lvl1pPr marL="0" indent="0">
              <a:buNone/>
              <a:defRPr/>
            </a:lvl1pPr>
            <a:lvl2pPr marL="457063" indent="0">
              <a:buNone/>
              <a:defRPr/>
            </a:lvl2pPr>
            <a:lvl3pPr marL="914126" indent="0">
              <a:buNone/>
              <a:defRPr/>
            </a:lvl3pPr>
            <a:lvl4pPr marL="1371189" indent="0">
              <a:buNone/>
              <a:defRPr/>
            </a:lvl4pPr>
            <a:lvl5pPr marL="1828251" indent="0">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a:extLst>
              <a:ext uri="{FF2B5EF4-FFF2-40B4-BE49-F238E27FC236}">
                <a16:creationId xmlns:a16="http://schemas.microsoft.com/office/drawing/2014/main" xmlns="" id="{47F57DE0-C032-4FCC-9006-09C2C328A665}"/>
              </a:ext>
            </a:extLst>
          </p:cNvPr>
          <p:cNvSpPr>
            <a:spLocks noGrp="1"/>
          </p:cNvSpPr>
          <p:nvPr>
            <p:ph type="dt" sz="half" idx="10"/>
          </p:nvPr>
        </p:nvSpPr>
        <p:spPr/>
        <p:txBody>
          <a:bodyPr/>
          <a:lstStyle/>
          <a:p>
            <a:fld id="{397CD216-73DE-4B96-8E1B-BB64D86142BB}" type="datetime1">
              <a:rPr lang="en-US" smtClean="0">
                <a:solidFill>
                  <a:prstClr val="black">
                    <a:tint val="75000"/>
                  </a:prstClr>
                </a:solidFill>
              </a:rPr>
              <a:pPr/>
              <a:t>9/27/2020</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xmlns="" id="{90C776CB-2819-4488-9012-A6EA22079A47}"/>
              </a:ext>
            </a:extLst>
          </p:cNvPr>
          <p:cNvSpPr>
            <a:spLocks noGrp="1"/>
          </p:cNvSpPr>
          <p:nvPr>
            <p:ph type="ftr" sz="quarter" idx="11"/>
          </p:nvPr>
        </p:nvSpPr>
        <p:spPr/>
        <p:txBody>
          <a:bodyPr/>
          <a:lstStyle/>
          <a:p>
            <a:endParaRPr lang="en-US" dirty="0">
              <a:solidFill>
                <a:prstClr val="black">
                  <a:tint val="75000"/>
                </a:prstClr>
              </a:solidFill>
            </a:endParaRPr>
          </a:p>
        </p:txBody>
      </p:sp>
      <p:sp>
        <p:nvSpPr>
          <p:cNvPr id="25" name="Content Placeholder 2">
            <a:extLst>
              <a:ext uri="{FF2B5EF4-FFF2-40B4-BE49-F238E27FC236}">
                <a16:creationId xmlns:a16="http://schemas.microsoft.com/office/drawing/2014/main" xmlns="" id="{70506441-775A-4D93-ADE3-695C86D6699F}"/>
              </a:ext>
            </a:extLst>
          </p:cNvPr>
          <p:cNvSpPr>
            <a:spLocks noGrp="1"/>
          </p:cNvSpPr>
          <p:nvPr>
            <p:ph sz="half" idx="16"/>
          </p:nvPr>
        </p:nvSpPr>
        <p:spPr>
          <a:xfrm>
            <a:off x="8528080" y="3849456"/>
            <a:ext cx="3148145" cy="1922438"/>
          </a:xfrm>
        </p:spPr>
        <p:txBody>
          <a:bodyPr>
            <a:noAutofit/>
          </a:bodyPr>
          <a:lstStyle>
            <a:lvl1pPr marL="0" indent="0">
              <a:buNone/>
              <a:defRPr/>
            </a:lvl1pPr>
            <a:lvl2pPr marL="457063" indent="0">
              <a:buNone/>
              <a:defRPr/>
            </a:lvl2pPr>
            <a:lvl3pPr marL="914126" indent="0">
              <a:buNone/>
              <a:defRPr/>
            </a:lvl3pPr>
            <a:lvl4pPr marL="1371189" indent="0">
              <a:buNone/>
              <a:defRPr/>
            </a:lvl4pPr>
            <a:lvl5pPr marL="1828251" indent="0">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Content Placeholder 2">
            <a:extLst>
              <a:ext uri="{FF2B5EF4-FFF2-40B4-BE49-F238E27FC236}">
                <a16:creationId xmlns:a16="http://schemas.microsoft.com/office/drawing/2014/main" xmlns="" id="{FA00A08C-FA2D-44B5-9451-63F193A3E7B3}"/>
              </a:ext>
            </a:extLst>
          </p:cNvPr>
          <p:cNvSpPr>
            <a:spLocks noGrp="1"/>
          </p:cNvSpPr>
          <p:nvPr>
            <p:ph sz="half" idx="17"/>
          </p:nvPr>
        </p:nvSpPr>
        <p:spPr>
          <a:xfrm>
            <a:off x="4887416" y="3849456"/>
            <a:ext cx="3148145" cy="1922438"/>
          </a:xfrm>
        </p:spPr>
        <p:txBody>
          <a:bodyPr>
            <a:noAutofit/>
          </a:bodyPr>
          <a:lstStyle>
            <a:lvl1pPr marL="0" indent="0">
              <a:buNone/>
              <a:defRPr/>
            </a:lvl1pPr>
            <a:lvl2pPr marL="457063" indent="0">
              <a:buNone/>
              <a:defRPr/>
            </a:lvl2pPr>
            <a:lvl3pPr marL="914126" indent="0">
              <a:buNone/>
              <a:defRPr/>
            </a:lvl3pPr>
            <a:lvl4pPr marL="1371189" indent="0">
              <a:buNone/>
              <a:defRPr/>
            </a:lvl4pPr>
            <a:lvl5pPr marL="1828251" indent="0">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7" name="Content Placeholder 2">
            <a:extLst>
              <a:ext uri="{FF2B5EF4-FFF2-40B4-BE49-F238E27FC236}">
                <a16:creationId xmlns:a16="http://schemas.microsoft.com/office/drawing/2014/main" xmlns="" id="{6A8F9540-8D26-4ADA-88E6-B9A742232C2D}"/>
              </a:ext>
            </a:extLst>
          </p:cNvPr>
          <p:cNvSpPr>
            <a:spLocks noGrp="1"/>
          </p:cNvSpPr>
          <p:nvPr>
            <p:ph sz="half" idx="18"/>
          </p:nvPr>
        </p:nvSpPr>
        <p:spPr>
          <a:xfrm>
            <a:off x="1336728" y="3849456"/>
            <a:ext cx="3148145" cy="1922438"/>
          </a:xfrm>
        </p:spPr>
        <p:txBody>
          <a:bodyPr>
            <a:noAutofit/>
          </a:bodyPr>
          <a:lstStyle>
            <a:lvl1pPr marL="0" indent="0">
              <a:buNone/>
              <a:defRPr/>
            </a:lvl1pPr>
            <a:lvl2pPr marL="457063" indent="0">
              <a:buNone/>
              <a:defRPr/>
            </a:lvl2pPr>
            <a:lvl3pPr marL="914126" indent="0">
              <a:buNone/>
              <a:defRPr/>
            </a:lvl3pPr>
            <a:lvl4pPr marL="1371189" indent="0">
              <a:buNone/>
              <a:defRPr/>
            </a:lvl4pPr>
            <a:lvl5pPr marL="1828251" indent="0">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9" name="Picture Placeholder 28">
            <a:extLst>
              <a:ext uri="{FF2B5EF4-FFF2-40B4-BE49-F238E27FC236}">
                <a16:creationId xmlns:a16="http://schemas.microsoft.com/office/drawing/2014/main" xmlns="" id="{3D7801BA-80A8-4F2C-90C8-155E6210A852}"/>
              </a:ext>
            </a:extLst>
          </p:cNvPr>
          <p:cNvSpPr>
            <a:spLocks noGrp="1"/>
          </p:cNvSpPr>
          <p:nvPr>
            <p:ph type="pic" sz="quarter" idx="19"/>
          </p:nvPr>
        </p:nvSpPr>
        <p:spPr>
          <a:xfrm>
            <a:off x="947388" y="1679577"/>
            <a:ext cx="376139"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0" name="Picture Placeholder 28">
            <a:extLst>
              <a:ext uri="{FF2B5EF4-FFF2-40B4-BE49-F238E27FC236}">
                <a16:creationId xmlns:a16="http://schemas.microsoft.com/office/drawing/2014/main" xmlns="" id="{99C7ED62-8CE2-417B-9E03-DB47D419110B}"/>
              </a:ext>
            </a:extLst>
          </p:cNvPr>
          <p:cNvSpPr>
            <a:spLocks noGrp="1"/>
          </p:cNvSpPr>
          <p:nvPr>
            <p:ph type="pic" sz="quarter" idx="20"/>
          </p:nvPr>
        </p:nvSpPr>
        <p:spPr>
          <a:xfrm>
            <a:off x="4498075" y="1679577"/>
            <a:ext cx="376139"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1" name="Picture Placeholder 28">
            <a:extLst>
              <a:ext uri="{FF2B5EF4-FFF2-40B4-BE49-F238E27FC236}">
                <a16:creationId xmlns:a16="http://schemas.microsoft.com/office/drawing/2014/main" xmlns="" id="{96383197-4013-4D5E-BF47-64BD2386A4D6}"/>
              </a:ext>
            </a:extLst>
          </p:cNvPr>
          <p:cNvSpPr>
            <a:spLocks noGrp="1"/>
          </p:cNvSpPr>
          <p:nvPr>
            <p:ph type="pic" sz="quarter" idx="21"/>
          </p:nvPr>
        </p:nvSpPr>
        <p:spPr>
          <a:xfrm>
            <a:off x="8124166" y="1679577"/>
            <a:ext cx="376139"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2" name="Picture Placeholder 28">
            <a:extLst>
              <a:ext uri="{FF2B5EF4-FFF2-40B4-BE49-F238E27FC236}">
                <a16:creationId xmlns:a16="http://schemas.microsoft.com/office/drawing/2014/main" xmlns="" id="{B2568099-B430-4F70-A248-1840860FFEED}"/>
              </a:ext>
            </a:extLst>
          </p:cNvPr>
          <p:cNvSpPr>
            <a:spLocks noGrp="1"/>
          </p:cNvSpPr>
          <p:nvPr>
            <p:ph type="pic" sz="quarter" idx="22"/>
          </p:nvPr>
        </p:nvSpPr>
        <p:spPr>
          <a:xfrm>
            <a:off x="947388" y="3792079"/>
            <a:ext cx="376139"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3" name="Picture Placeholder 28">
            <a:extLst>
              <a:ext uri="{FF2B5EF4-FFF2-40B4-BE49-F238E27FC236}">
                <a16:creationId xmlns:a16="http://schemas.microsoft.com/office/drawing/2014/main" xmlns="" id="{82A0F640-3653-4074-BEAA-B09FF6E0B391}"/>
              </a:ext>
            </a:extLst>
          </p:cNvPr>
          <p:cNvSpPr>
            <a:spLocks noGrp="1"/>
          </p:cNvSpPr>
          <p:nvPr>
            <p:ph type="pic" sz="quarter" idx="23"/>
          </p:nvPr>
        </p:nvSpPr>
        <p:spPr>
          <a:xfrm>
            <a:off x="4498075" y="3792079"/>
            <a:ext cx="376139"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34" name="Picture Placeholder 28">
            <a:extLst>
              <a:ext uri="{FF2B5EF4-FFF2-40B4-BE49-F238E27FC236}">
                <a16:creationId xmlns:a16="http://schemas.microsoft.com/office/drawing/2014/main" xmlns="" id="{1723BD4F-261F-418F-B763-09039D2CA7B6}"/>
              </a:ext>
            </a:extLst>
          </p:cNvPr>
          <p:cNvSpPr>
            <a:spLocks noGrp="1"/>
          </p:cNvSpPr>
          <p:nvPr>
            <p:ph type="pic" sz="quarter" idx="24"/>
          </p:nvPr>
        </p:nvSpPr>
        <p:spPr>
          <a:xfrm>
            <a:off x="8124166" y="3792079"/>
            <a:ext cx="376139" cy="376237"/>
          </a:xfrm>
        </p:spPr>
        <p:txBody>
          <a:bodyPr>
            <a:normAutofit/>
          </a:bodyPr>
          <a:lstStyle>
            <a:lvl1pPr marL="0" indent="0" algn="ctr">
              <a:buNone/>
              <a:defRPr sz="400"/>
            </a:lvl1pPr>
          </a:lstStyle>
          <a:p>
            <a:r>
              <a:rPr lang="en-US" noProof="0" smtClean="0"/>
              <a:t>Click icon to add picture</a:t>
            </a:r>
            <a:endParaRPr lang="en-US" noProof="0" dirty="0"/>
          </a:p>
        </p:txBody>
      </p:sp>
    </p:spTree>
    <p:extLst>
      <p:ext uri="{BB962C8B-B14F-4D97-AF65-F5344CB8AC3E}">
        <p14:creationId xmlns:p14="http://schemas.microsoft.com/office/powerpoint/2010/main" val="42698425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xmlns="" id="{B74348DE-EC54-4C62-948C-0B2BF9045578}"/>
              </a:ext>
            </a:extLst>
          </p:cNvPr>
          <p:cNvSpPr>
            <a:spLocks noGrp="1"/>
          </p:cNvSpPr>
          <p:nvPr>
            <p:ph type="pic" sz="quarter" idx="13"/>
          </p:nvPr>
        </p:nvSpPr>
        <p:spPr>
          <a:xfrm>
            <a:off x="0" y="3115390"/>
            <a:ext cx="12185651" cy="3742611"/>
          </a:xfrm>
        </p:spPr>
        <p:txBody>
          <a:bodyPr/>
          <a:lstStyle>
            <a:lvl1pPr marL="0" indent="0" algn="ctr">
              <a:buNone/>
              <a:defRPr/>
            </a:lvl1pPr>
          </a:lstStyle>
          <a:p>
            <a:r>
              <a:rPr lang="en-US" noProof="0" smtClean="0"/>
              <a:t>Click icon to add picture</a:t>
            </a:r>
            <a:endParaRPr lang="en-US" noProof="0" dirty="0"/>
          </a:p>
        </p:txBody>
      </p:sp>
      <p:sp>
        <p:nvSpPr>
          <p:cNvPr id="10" name="object 3">
            <a:extLst>
              <a:ext uri="{FF2B5EF4-FFF2-40B4-BE49-F238E27FC236}">
                <a16:creationId xmlns:a16="http://schemas.microsoft.com/office/drawing/2014/main" xmlns="" id="{2A53E879-94A1-4659-9069-ED0D6F03014D}"/>
              </a:ext>
            </a:extLst>
          </p:cNvPr>
          <p:cNvSpPr/>
          <p:nvPr userDrawn="1"/>
        </p:nvSpPr>
        <p:spPr>
          <a:xfrm>
            <a:off x="2399" y="1999821"/>
            <a:ext cx="12186426"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sz="1799" dirty="0">
              <a:solidFill>
                <a:prstClr val="black"/>
              </a:solidFill>
            </a:endParaRPr>
          </a:p>
        </p:txBody>
      </p:sp>
      <p:sp>
        <p:nvSpPr>
          <p:cNvPr id="2" name="Title 1">
            <a:extLst>
              <a:ext uri="{FF2B5EF4-FFF2-40B4-BE49-F238E27FC236}">
                <a16:creationId xmlns:a16="http://schemas.microsoft.com/office/drawing/2014/main" xmlns="" id="{0EF43C73-1D0F-45F9-A7E4-E9D24EAFDE3D}"/>
              </a:ext>
            </a:extLst>
          </p:cNvPr>
          <p:cNvSpPr>
            <a:spLocks noGrp="1"/>
          </p:cNvSpPr>
          <p:nvPr>
            <p:ph type="title"/>
          </p:nvPr>
        </p:nvSpPr>
        <p:spPr>
          <a:xfrm>
            <a:off x="839569" y="365126"/>
            <a:ext cx="10512862" cy="1325563"/>
          </a:xfrm>
        </p:spPr>
        <p:txBody>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D3B88E76-F6AB-4621-A9A6-20A81C5A3F91}"/>
              </a:ext>
            </a:extLst>
          </p:cNvPr>
          <p:cNvSpPr>
            <a:spLocks noGrp="1"/>
          </p:cNvSpPr>
          <p:nvPr>
            <p:ph type="body" idx="1"/>
          </p:nvPr>
        </p:nvSpPr>
        <p:spPr>
          <a:xfrm>
            <a:off x="839570" y="1985963"/>
            <a:ext cx="5156444" cy="823912"/>
          </a:xfrm>
        </p:spPr>
        <p:txBody>
          <a:bodyPr anchor="b"/>
          <a:lstStyle>
            <a:lvl1pPr marL="0" indent="0">
              <a:buNone/>
              <a:defRPr sz="2399" b="1">
                <a:solidFill>
                  <a:schemeClr val="bg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noProof="0" smtClean="0"/>
              <a:t>Click to edit Master text styles</a:t>
            </a:r>
          </a:p>
        </p:txBody>
      </p:sp>
      <p:sp>
        <p:nvSpPr>
          <p:cNvPr id="4" name="Content Placeholder 3">
            <a:extLst>
              <a:ext uri="{FF2B5EF4-FFF2-40B4-BE49-F238E27FC236}">
                <a16:creationId xmlns:a16="http://schemas.microsoft.com/office/drawing/2014/main" xmlns="" id="{6A313FB9-6D6C-4F61-9E7A-76E686D06C25}"/>
              </a:ext>
            </a:extLst>
          </p:cNvPr>
          <p:cNvSpPr>
            <a:spLocks noGrp="1"/>
          </p:cNvSpPr>
          <p:nvPr>
            <p:ph sz="half" idx="2"/>
          </p:nvPr>
        </p:nvSpPr>
        <p:spPr>
          <a:xfrm>
            <a:off x="839570" y="3434047"/>
            <a:ext cx="5156444" cy="27556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xmlns="" id="{2A93A737-E48B-4909-BE04-F55B58103257}"/>
              </a:ext>
            </a:extLst>
          </p:cNvPr>
          <p:cNvSpPr>
            <a:spLocks noGrp="1"/>
          </p:cNvSpPr>
          <p:nvPr>
            <p:ph type="body" sz="quarter" idx="3"/>
          </p:nvPr>
        </p:nvSpPr>
        <p:spPr>
          <a:xfrm>
            <a:off x="6170593" y="1985963"/>
            <a:ext cx="5181838" cy="823912"/>
          </a:xfrm>
        </p:spPr>
        <p:txBody>
          <a:bodyPr anchor="b"/>
          <a:lstStyle>
            <a:lvl1pPr marL="0" indent="0">
              <a:buNone/>
              <a:defRPr sz="2399" b="1">
                <a:solidFill>
                  <a:schemeClr val="bg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noProof="0" smtClean="0"/>
              <a:t>Click to edit Master text styles</a:t>
            </a:r>
          </a:p>
        </p:txBody>
      </p:sp>
      <p:sp>
        <p:nvSpPr>
          <p:cNvPr id="6" name="Content Placeholder 5">
            <a:extLst>
              <a:ext uri="{FF2B5EF4-FFF2-40B4-BE49-F238E27FC236}">
                <a16:creationId xmlns:a16="http://schemas.microsoft.com/office/drawing/2014/main" xmlns="" id="{D8F9958C-DB5F-444E-ACE8-73F5E0CA67F1}"/>
              </a:ext>
            </a:extLst>
          </p:cNvPr>
          <p:cNvSpPr>
            <a:spLocks noGrp="1"/>
          </p:cNvSpPr>
          <p:nvPr>
            <p:ph sz="quarter" idx="4"/>
          </p:nvPr>
        </p:nvSpPr>
        <p:spPr>
          <a:xfrm>
            <a:off x="6170593" y="3434047"/>
            <a:ext cx="5181838" cy="27556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xmlns="" id="{11D097D1-3052-4C1F-B573-CA25FFF6CCB5}"/>
              </a:ext>
            </a:extLst>
          </p:cNvPr>
          <p:cNvSpPr>
            <a:spLocks noGrp="1"/>
          </p:cNvSpPr>
          <p:nvPr>
            <p:ph type="dt" sz="half" idx="10"/>
          </p:nvPr>
        </p:nvSpPr>
        <p:spPr/>
        <p:txBody>
          <a:bodyPr/>
          <a:lstStyle/>
          <a:p>
            <a:fld id="{C6A5CD8C-7FEF-4E71-8EB9-D3BA6E2E3E9E}" type="datetime1">
              <a:rPr lang="en-US" smtClean="0">
                <a:solidFill>
                  <a:prstClr val="black">
                    <a:tint val="75000"/>
                  </a:prstClr>
                </a:solidFill>
              </a:rPr>
              <a:pPr/>
              <a:t>9/27/2020</a:t>
            </a:fld>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xmlns="" id="{F2607AC3-2220-4DDA-A22A-C404538FE48E}"/>
              </a:ext>
            </a:extLst>
          </p:cNvPr>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xmlns="" id="{6FD8DEB3-F122-4B42-9E12-F61189B878B2}"/>
              </a:ext>
            </a:extLst>
          </p:cNvPr>
          <p:cNvSpPr>
            <a:spLocks noGrp="1"/>
          </p:cNvSpPr>
          <p:nvPr>
            <p:ph type="sldNum" sz="quarter" idx="12"/>
          </p:nvPr>
        </p:nvSpPr>
        <p:spPr/>
        <p:txBody>
          <a:bodyPr/>
          <a:lstStyle/>
          <a:p>
            <a:fld id="{82EE24B5-652C-4DB5-B7C3-B5BBEC1280B1}" type="slidenum">
              <a:rPr lang="en-US" smtClean="0">
                <a:solidFill>
                  <a:srgbClr val="00292E">
                    <a:alpha val="70000"/>
                  </a:srgbClr>
                </a:solidFill>
              </a:rPr>
              <a:pPr/>
              <a:t>‹#›</a:t>
            </a:fld>
            <a:endParaRPr lang="en-US" dirty="0">
              <a:solidFill>
                <a:srgbClr val="00292E">
                  <a:alpha val="70000"/>
                </a:srgbClr>
              </a:solidFill>
            </a:endParaRPr>
          </a:p>
        </p:txBody>
      </p:sp>
    </p:spTree>
    <p:extLst>
      <p:ext uri="{BB962C8B-B14F-4D97-AF65-F5344CB8AC3E}">
        <p14:creationId xmlns:p14="http://schemas.microsoft.com/office/powerpoint/2010/main" val="23882630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4E60EB58-EF7E-435A-8B07-B5BCF3AF119F}"/>
              </a:ext>
            </a:extLst>
          </p:cNvPr>
          <p:cNvSpPr>
            <a:spLocks noGrp="1"/>
          </p:cNvSpPr>
          <p:nvPr>
            <p:ph type="sldNum" sz="quarter" idx="12"/>
          </p:nvPr>
        </p:nvSpPr>
        <p:spPr/>
        <p:txBody>
          <a:bodyPr/>
          <a:lstStyle/>
          <a:p>
            <a:fld id="{82EE24B5-652C-4DB5-B7C3-B5BBEC1280B1}" type="slidenum">
              <a:rPr lang="en-US" smtClean="0">
                <a:solidFill>
                  <a:srgbClr val="00292E">
                    <a:alpha val="70000"/>
                  </a:srgbClr>
                </a:solidFill>
              </a:rPr>
              <a:pPr/>
              <a:t>‹#›</a:t>
            </a:fld>
            <a:endParaRPr lang="en-US" dirty="0">
              <a:solidFill>
                <a:srgbClr val="00292E">
                  <a:alpha val="70000"/>
                </a:srgbClr>
              </a:solidFill>
            </a:endParaRPr>
          </a:p>
        </p:txBody>
      </p:sp>
      <p:sp>
        <p:nvSpPr>
          <p:cNvPr id="2" name="Title 1">
            <a:extLst>
              <a:ext uri="{FF2B5EF4-FFF2-40B4-BE49-F238E27FC236}">
                <a16:creationId xmlns:a16="http://schemas.microsoft.com/office/drawing/2014/main" xmlns="" id="{E7F76098-6FA1-470A-BEF4-E4B0AC75E8FE}"/>
              </a:ext>
            </a:extLst>
          </p:cNvPr>
          <p:cNvSpPr>
            <a:spLocks noGrp="1"/>
          </p:cNvSpPr>
          <p:nvPr>
            <p:ph type="title"/>
          </p:nvPr>
        </p:nvSpPr>
        <p:spPr/>
        <p:txBody>
          <a:bodyPr/>
          <a:lstStyle/>
          <a:p>
            <a:r>
              <a:rPr lang="en-US" noProof="0" smtClean="0"/>
              <a:t>Click to edit Master title style</a:t>
            </a:r>
            <a:endParaRPr lang="en-US" noProof="0"/>
          </a:p>
        </p:txBody>
      </p:sp>
      <p:sp>
        <p:nvSpPr>
          <p:cNvPr id="5" name="Date Placeholder 4">
            <a:extLst>
              <a:ext uri="{FF2B5EF4-FFF2-40B4-BE49-F238E27FC236}">
                <a16:creationId xmlns:a16="http://schemas.microsoft.com/office/drawing/2014/main" xmlns="" id="{47F57DE0-C032-4FCC-9006-09C2C328A665}"/>
              </a:ext>
            </a:extLst>
          </p:cNvPr>
          <p:cNvSpPr>
            <a:spLocks noGrp="1"/>
          </p:cNvSpPr>
          <p:nvPr>
            <p:ph type="dt" sz="half" idx="10"/>
          </p:nvPr>
        </p:nvSpPr>
        <p:spPr/>
        <p:txBody>
          <a:bodyPr/>
          <a:lstStyle/>
          <a:p>
            <a:fld id="{397CD216-73DE-4B96-8E1B-BB64D86142BB}" type="datetime1">
              <a:rPr lang="en-US" smtClean="0">
                <a:solidFill>
                  <a:prstClr val="black">
                    <a:tint val="75000"/>
                  </a:prstClr>
                </a:solidFill>
              </a:rPr>
              <a:pPr/>
              <a:t>9/27/2020</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xmlns="" id="{90C776CB-2819-4488-9012-A6EA22079A47}"/>
              </a:ext>
            </a:extLst>
          </p:cNvPr>
          <p:cNvSpPr>
            <a:spLocks noGrp="1"/>
          </p:cNvSpPr>
          <p:nvPr>
            <p:ph type="ftr" sz="quarter" idx="11"/>
          </p:nvPr>
        </p:nvSpPr>
        <p:spPr/>
        <p:txBody>
          <a:bodyPr/>
          <a:lstStyle/>
          <a:p>
            <a:endParaRPr lang="en-US" dirty="0">
              <a:solidFill>
                <a:prstClr val="black">
                  <a:tint val="75000"/>
                </a:prstClr>
              </a:solidFill>
            </a:endParaRPr>
          </a:p>
        </p:txBody>
      </p:sp>
      <p:sp>
        <p:nvSpPr>
          <p:cNvPr id="12" name="Picture Placeholder 11">
            <a:extLst>
              <a:ext uri="{FF2B5EF4-FFF2-40B4-BE49-F238E27FC236}">
                <a16:creationId xmlns:a16="http://schemas.microsoft.com/office/drawing/2014/main" xmlns="" id="{B15EEB49-54F4-404C-9B31-AD488BFCB2E0}"/>
              </a:ext>
            </a:extLst>
          </p:cNvPr>
          <p:cNvSpPr>
            <a:spLocks noGrp="1"/>
          </p:cNvSpPr>
          <p:nvPr>
            <p:ph type="pic" sz="quarter" idx="14"/>
          </p:nvPr>
        </p:nvSpPr>
        <p:spPr>
          <a:xfrm>
            <a:off x="1771951" y="2219248"/>
            <a:ext cx="2413387" cy="2414016"/>
          </a:xfrm>
          <a:prstGeom prst="ellipse">
            <a:avLst/>
          </a:prstGeom>
          <a:noFill/>
          <a:ln w="387350">
            <a:noFill/>
          </a:ln>
        </p:spPr>
        <p:txBody>
          <a:bodyPr/>
          <a:lstStyle/>
          <a:p>
            <a:r>
              <a:rPr lang="en-US" noProof="0" smtClean="0"/>
              <a:t>Click icon to add picture</a:t>
            </a:r>
            <a:endParaRPr lang="en-US" noProof="0" dirty="0"/>
          </a:p>
        </p:txBody>
      </p:sp>
      <p:sp>
        <p:nvSpPr>
          <p:cNvPr id="17" name="Picture Placeholder 11">
            <a:extLst>
              <a:ext uri="{FF2B5EF4-FFF2-40B4-BE49-F238E27FC236}">
                <a16:creationId xmlns:a16="http://schemas.microsoft.com/office/drawing/2014/main" xmlns="" id="{6B2DD458-866A-421E-9AD0-B0D9E1195728}"/>
              </a:ext>
            </a:extLst>
          </p:cNvPr>
          <p:cNvSpPr>
            <a:spLocks noGrp="1"/>
          </p:cNvSpPr>
          <p:nvPr>
            <p:ph type="pic" sz="quarter" idx="17"/>
          </p:nvPr>
        </p:nvSpPr>
        <p:spPr>
          <a:xfrm>
            <a:off x="8003487" y="2196083"/>
            <a:ext cx="2413387" cy="2414016"/>
          </a:xfrm>
          <a:prstGeom prst="ellipse">
            <a:avLst/>
          </a:prstGeom>
          <a:noFill/>
          <a:ln w="387350">
            <a:noFill/>
          </a:ln>
        </p:spPr>
        <p:txBody>
          <a:bodyPr/>
          <a:lstStyle/>
          <a:p>
            <a:r>
              <a:rPr lang="en-US" noProof="0" smtClean="0"/>
              <a:t>Click icon to add picture</a:t>
            </a:r>
            <a:endParaRPr lang="en-US" noProof="0" dirty="0"/>
          </a:p>
        </p:txBody>
      </p:sp>
      <p:sp>
        <p:nvSpPr>
          <p:cNvPr id="14" name="Picture Placeholder 11">
            <a:extLst>
              <a:ext uri="{FF2B5EF4-FFF2-40B4-BE49-F238E27FC236}">
                <a16:creationId xmlns:a16="http://schemas.microsoft.com/office/drawing/2014/main" xmlns="" id="{57A4D097-9603-42DC-888D-8039CE6ADC94}"/>
              </a:ext>
            </a:extLst>
          </p:cNvPr>
          <p:cNvSpPr>
            <a:spLocks noGrp="1"/>
          </p:cNvSpPr>
          <p:nvPr>
            <p:ph type="pic" sz="quarter" idx="16"/>
          </p:nvPr>
        </p:nvSpPr>
        <p:spPr>
          <a:xfrm>
            <a:off x="4586046" y="2019165"/>
            <a:ext cx="3016734" cy="3017520"/>
          </a:xfrm>
          <a:prstGeom prst="ellipse">
            <a:avLst/>
          </a:prstGeom>
          <a:noFill/>
        </p:spPr>
        <p:txBody>
          <a:bodyPr/>
          <a:lstStyle/>
          <a:p>
            <a:r>
              <a:rPr lang="en-US" noProof="0" smtClean="0"/>
              <a:t>Click icon to add picture</a:t>
            </a:r>
            <a:endParaRPr lang="en-US" noProof="0" dirty="0"/>
          </a:p>
        </p:txBody>
      </p:sp>
      <p:sp>
        <p:nvSpPr>
          <p:cNvPr id="25" name="Text Placeholder 23">
            <a:extLst>
              <a:ext uri="{FF2B5EF4-FFF2-40B4-BE49-F238E27FC236}">
                <a16:creationId xmlns:a16="http://schemas.microsoft.com/office/drawing/2014/main" xmlns="" id="{B9B9E0BA-35AD-4D69-9A03-35F2509C2C27}"/>
              </a:ext>
            </a:extLst>
          </p:cNvPr>
          <p:cNvSpPr>
            <a:spLocks noGrp="1"/>
          </p:cNvSpPr>
          <p:nvPr>
            <p:ph type="body" sz="quarter" idx="19"/>
          </p:nvPr>
        </p:nvSpPr>
        <p:spPr>
          <a:xfrm>
            <a:off x="1612480" y="5033964"/>
            <a:ext cx="2699635" cy="738187"/>
          </a:xfrm>
        </p:spPr>
        <p:txBody>
          <a:bodyPr>
            <a:normAutofit/>
          </a:bodyPr>
          <a:lstStyle>
            <a:lvl1pPr marL="0" indent="0" algn="ctr">
              <a:buNone/>
              <a:defRPr sz="1999">
                <a:solidFill>
                  <a:schemeClr val="bg1">
                    <a:lumMod val="95000"/>
                  </a:schemeClr>
                </a:solidFill>
                <a:latin typeface="+mj-lt"/>
              </a:defRPr>
            </a:lvl1pPr>
          </a:lstStyle>
          <a:p>
            <a:pPr lvl="0"/>
            <a:r>
              <a:rPr lang="en-US" noProof="0" smtClean="0"/>
              <a:t>Click to edit Master text styles</a:t>
            </a:r>
          </a:p>
        </p:txBody>
      </p:sp>
      <p:sp>
        <p:nvSpPr>
          <p:cNvPr id="26" name="Text Placeholder 23">
            <a:extLst>
              <a:ext uri="{FF2B5EF4-FFF2-40B4-BE49-F238E27FC236}">
                <a16:creationId xmlns:a16="http://schemas.microsoft.com/office/drawing/2014/main" xmlns="" id="{B1CC61B3-695C-423D-8F0B-45674DC932B3}"/>
              </a:ext>
            </a:extLst>
          </p:cNvPr>
          <p:cNvSpPr>
            <a:spLocks noGrp="1"/>
          </p:cNvSpPr>
          <p:nvPr>
            <p:ph type="body" sz="quarter" idx="20"/>
          </p:nvPr>
        </p:nvSpPr>
        <p:spPr>
          <a:xfrm>
            <a:off x="4744595" y="5236701"/>
            <a:ext cx="2699635" cy="738187"/>
          </a:xfrm>
        </p:spPr>
        <p:txBody>
          <a:bodyPr>
            <a:normAutofit/>
          </a:bodyPr>
          <a:lstStyle>
            <a:lvl1pPr marL="0" indent="0" algn="ctr">
              <a:buNone/>
              <a:defRPr sz="1999">
                <a:solidFill>
                  <a:schemeClr val="bg1">
                    <a:lumMod val="95000"/>
                  </a:schemeClr>
                </a:solidFill>
                <a:latin typeface="+mj-lt"/>
              </a:defRPr>
            </a:lvl1pPr>
          </a:lstStyle>
          <a:p>
            <a:pPr lvl="0"/>
            <a:r>
              <a:rPr lang="en-US" noProof="0" smtClean="0"/>
              <a:t>Click to edit Master text styles</a:t>
            </a:r>
          </a:p>
        </p:txBody>
      </p:sp>
      <p:sp>
        <p:nvSpPr>
          <p:cNvPr id="27" name="Text Placeholder 23">
            <a:extLst>
              <a:ext uri="{FF2B5EF4-FFF2-40B4-BE49-F238E27FC236}">
                <a16:creationId xmlns:a16="http://schemas.microsoft.com/office/drawing/2014/main" xmlns="" id="{B870F23E-35A1-4942-A685-641AA883066A}"/>
              </a:ext>
            </a:extLst>
          </p:cNvPr>
          <p:cNvSpPr>
            <a:spLocks noGrp="1"/>
          </p:cNvSpPr>
          <p:nvPr>
            <p:ph type="body" sz="quarter" idx="21"/>
          </p:nvPr>
        </p:nvSpPr>
        <p:spPr>
          <a:xfrm>
            <a:off x="7876710" y="5033964"/>
            <a:ext cx="2699635" cy="738187"/>
          </a:xfrm>
        </p:spPr>
        <p:txBody>
          <a:bodyPr>
            <a:normAutofit/>
          </a:bodyPr>
          <a:lstStyle>
            <a:lvl1pPr marL="0" indent="0" algn="ctr">
              <a:buNone/>
              <a:defRPr sz="1999">
                <a:solidFill>
                  <a:schemeClr val="bg1">
                    <a:lumMod val="95000"/>
                  </a:schemeClr>
                </a:solidFill>
                <a:latin typeface="+mj-lt"/>
              </a:defRPr>
            </a:lvl1pPr>
          </a:lstStyle>
          <a:p>
            <a:pPr lvl="0"/>
            <a:r>
              <a:rPr lang="en-US" noProof="0" smtClean="0"/>
              <a:t>Click to edit Master text styles</a:t>
            </a:r>
          </a:p>
        </p:txBody>
      </p:sp>
      <p:sp>
        <p:nvSpPr>
          <p:cNvPr id="29" name="Picture Placeholder 28">
            <a:extLst>
              <a:ext uri="{FF2B5EF4-FFF2-40B4-BE49-F238E27FC236}">
                <a16:creationId xmlns:a16="http://schemas.microsoft.com/office/drawing/2014/main" xmlns="" id="{863B8202-88BB-4ED4-B936-9D9C0B4C8D17}"/>
              </a:ext>
            </a:extLst>
          </p:cNvPr>
          <p:cNvSpPr>
            <a:spLocks noGrp="1"/>
          </p:cNvSpPr>
          <p:nvPr>
            <p:ph type="pic" sz="quarter" idx="22"/>
          </p:nvPr>
        </p:nvSpPr>
        <p:spPr>
          <a:xfrm>
            <a:off x="0" y="0"/>
            <a:ext cx="12188825" cy="6858000"/>
          </a:xfrm>
        </p:spPr>
        <p:txBody>
          <a:bodyP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40858696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icture with Caption_2">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xmlns="" id="{29F16048-FF4E-41B1-B3D4-0FB210A70DF2}"/>
              </a:ext>
            </a:extLst>
          </p:cNvPr>
          <p:cNvSpPr/>
          <p:nvPr userDrawn="1"/>
        </p:nvSpPr>
        <p:spPr>
          <a:xfrm>
            <a:off x="5293251" y="0"/>
            <a:ext cx="6895574"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sz="1799" dirty="0">
              <a:solidFill>
                <a:prstClr val="black"/>
              </a:solidFill>
            </a:endParaRPr>
          </a:p>
        </p:txBody>
      </p:sp>
      <p:sp>
        <p:nvSpPr>
          <p:cNvPr id="11" name="Oval 10">
            <a:extLst>
              <a:ext uri="{FF2B5EF4-FFF2-40B4-BE49-F238E27FC236}">
                <a16:creationId xmlns:a16="http://schemas.microsoft.com/office/drawing/2014/main" xmlns="" id="{98AB8B54-69CD-4C57-8DBB-02A0E09851DD}"/>
              </a:ext>
            </a:extLst>
          </p:cNvPr>
          <p:cNvSpPr/>
          <p:nvPr userDrawn="1"/>
        </p:nvSpPr>
        <p:spPr>
          <a:xfrm>
            <a:off x="11559226" y="6227432"/>
            <a:ext cx="266331"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2" name="Title 1">
            <a:extLst>
              <a:ext uri="{FF2B5EF4-FFF2-40B4-BE49-F238E27FC236}">
                <a16:creationId xmlns:a16="http://schemas.microsoft.com/office/drawing/2014/main" xmlns="" id="{4690E0AA-5363-4861-AB6B-0E4D34D74B92}"/>
              </a:ext>
            </a:extLst>
          </p:cNvPr>
          <p:cNvSpPr>
            <a:spLocks noGrp="1"/>
          </p:cNvSpPr>
          <p:nvPr>
            <p:ph type="title"/>
          </p:nvPr>
        </p:nvSpPr>
        <p:spPr>
          <a:xfrm>
            <a:off x="839570" y="417363"/>
            <a:ext cx="3931213" cy="1302111"/>
          </a:xfrm>
        </p:spPr>
        <p:txBody>
          <a:bodyPr anchor="b"/>
          <a:lstStyle>
            <a:lvl1pPr>
              <a:defRPr sz="3199"/>
            </a:lvl1pPr>
          </a:lstStyle>
          <a:p>
            <a:r>
              <a:rPr lang="en-US" noProof="0" smtClean="0"/>
              <a:t>Click to edit Master title style</a:t>
            </a:r>
            <a:endParaRPr lang="en-US" noProof="0"/>
          </a:p>
        </p:txBody>
      </p:sp>
      <p:sp>
        <p:nvSpPr>
          <p:cNvPr id="4" name="Text Placeholder 3">
            <a:extLst>
              <a:ext uri="{FF2B5EF4-FFF2-40B4-BE49-F238E27FC236}">
                <a16:creationId xmlns:a16="http://schemas.microsoft.com/office/drawing/2014/main" xmlns="" id="{EA79774D-36EB-4201-B1AC-922DD2E06640}"/>
              </a:ext>
            </a:extLst>
          </p:cNvPr>
          <p:cNvSpPr>
            <a:spLocks noGrp="1"/>
          </p:cNvSpPr>
          <p:nvPr>
            <p:ph type="body" sz="half" idx="2"/>
          </p:nvPr>
        </p:nvSpPr>
        <p:spPr>
          <a:xfrm>
            <a:off x="7292352" y="1192697"/>
            <a:ext cx="4056904" cy="1431234"/>
          </a:xfrm>
        </p:spPr>
        <p:txBody>
          <a:bodyPr/>
          <a:lstStyle>
            <a:lvl1pPr marL="0" indent="0">
              <a:buNone/>
              <a:defRPr sz="1600">
                <a:solidFill>
                  <a:schemeClr val="bg2">
                    <a:lumMod val="40000"/>
                    <a:lumOff val="60000"/>
                  </a:schemeClr>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noProof="0" smtClean="0"/>
              <a:t>Click to edit Master text styles</a:t>
            </a:r>
          </a:p>
        </p:txBody>
      </p:sp>
      <p:sp>
        <p:nvSpPr>
          <p:cNvPr id="5" name="Date Placeholder 4">
            <a:extLst>
              <a:ext uri="{FF2B5EF4-FFF2-40B4-BE49-F238E27FC236}">
                <a16:creationId xmlns:a16="http://schemas.microsoft.com/office/drawing/2014/main" xmlns="" id="{CAD1E234-1CB2-41A0-B40D-7E7F160CBA11}"/>
              </a:ext>
            </a:extLst>
          </p:cNvPr>
          <p:cNvSpPr>
            <a:spLocks noGrp="1"/>
          </p:cNvSpPr>
          <p:nvPr>
            <p:ph type="dt" sz="half" idx="10"/>
          </p:nvPr>
        </p:nvSpPr>
        <p:spPr/>
        <p:txBody>
          <a:bodyPr/>
          <a:lstStyle/>
          <a:p>
            <a:fld id="{8C6D634D-0427-413D-A0D0-098959D06FEF}" type="datetime1">
              <a:rPr lang="en-US" smtClean="0">
                <a:solidFill>
                  <a:prstClr val="black">
                    <a:tint val="75000"/>
                  </a:prstClr>
                </a:solidFill>
              </a:rPr>
              <a:pPr/>
              <a:t>9/27/2020</a:t>
            </a:fld>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xmlns="" id="{99FD472E-6334-4051-B4D9-6361A819F792}"/>
              </a:ext>
            </a:extLst>
          </p:cNvPr>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xmlns="" id="{192384B9-6290-4070-B7D1-A105B27F0CB0}"/>
              </a:ext>
            </a:extLst>
          </p:cNvPr>
          <p:cNvSpPr>
            <a:spLocks noGrp="1"/>
          </p:cNvSpPr>
          <p:nvPr>
            <p:ph type="sldNum" sz="quarter" idx="12"/>
          </p:nvPr>
        </p:nvSpPr>
        <p:spPr/>
        <p:txBody>
          <a:bodyPr/>
          <a:lstStyle/>
          <a:p>
            <a:fld id="{82EE24B5-652C-4DB5-B7C3-B5BBEC1280B1}" type="slidenum">
              <a:rPr lang="en-US" smtClean="0">
                <a:solidFill>
                  <a:srgbClr val="00292E">
                    <a:alpha val="70000"/>
                  </a:srgbClr>
                </a:solidFill>
              </a:rPr>
              <a:pPr/>
              <a:t>‹#›</a:t>
            </a:fld>
            <a:endParaRPr lang="en-US" dirty="0">
              <a:solidFill>
                <a:srgbClr val="00292E">
                  <a:alpha val="70000"/>
                </a:srgbClr>
              </a:solidFill>
            </a:endParaRPr>
          </a:p>
        </p:txBody>
      </p:sp>
      <p:sp>
        <p:nvSpPr>
          <p:cNvPr id="9" name="object 2">
            <a:extLst>
              <a:ext uri="{FF2B5EF4-FFF2-40B4-BE49-F238E27FC236}">
                <a16:creationId xmlns:a16="http://schemas.microsoft.com/office/drawing/2014/main" xmlns="" id="{9337951D-6DB6-4713-9200-E8513CDEB6B3}"/>
              </a:ext>
            </a:extLst>
          </p:cNvPr>
          <p:cNvSpPr/>
          <p:nvPr userDrawn="1"/>
        </p:nvSpPr>
        <p:spPr>
          <a:xfrm>
            <a:off x="0" y="2430412"/>
            <a:ext cx="3624906"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sz="1799" dirty="0">
              <a:solidFill>
                <a:prstClr val="black"/>
              </a:solidFill>
            </a:endParaRPr>
          </a:p>
        </p:txBody>
      </p:sp>
      <p:sp>
        <p:nvSpPr>
          <p:cNvPr id="3" name="Picture Placeholder 2">
            <a:extLst>
              <a:ext uri="{FF2B5EF4-FFF2-40B4-BE49-F238E27FC236}">
                <a16:creationId xmlns:a16="http://schemas.microsoft.com/office/drawing/2014/main" xmlns="" id="{8D44B7CE-2038-4CCA-AA8A-D03DE5FD956E}"/>
              </a:ext>
            </a:extLst>
          </p:cNvPr>
          <p:cNvSpPr>
            <a:spLocks noGrp="1"/>
          </p:cNvSpPr>
          <p:nvPr>
            <p:ph type="pic" idx="1"/>
          </p:nvPr>
        </p:nvSpPr>
        <p:spPr>
          <a:xfrm>
            <a:off x="0" y="2781224"/>
            <a:ext cx="6039227" cy="2736901"/>
          </a:xfrm>
        </p:spPr>
        <p:txBody>
          <a:bodyPr>
            <a:norm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noProof="0" smtClean="0"/>
              <a:t>Click icon to add picture</a:t>
            </a:r>
            <a:endParaRPr lang="en-US" noProof="0" dirty="0"/>
          </a:p>
        </p:txBody>
      </p:sp>
      <p:sp>
        <p:nvSpPr>
          <p:cNvPr id="12" name="Picture Placeholder 28">
            <a:extLst>
              <a:ext uri="{FF2B5EF4-FFF2-40B4-BE49-F238E27FC236}">
                <a16:creationId xmlns:a16="http://schemas.microsoft.com/office/drawing/2014/main" xmlns="" id="{2EB2F967-97B6-4CA8-B3E7-5FF7CA2BDD8C}"/>
              </a:ext>
            </a:extLst>
          </p:cNvPr>
          <p:cNvSpPr>
            <a:spLocks noGrp="1"/>
          </p:cNvSpPr>
          <p:nvPr>
            <p:ph type="pic" sz="quarter" idx="19"/>
          </p:nvPr>
        </p:nvSpPr>
        <p:spPr>
          <a:xfrm>
            <a:off x="6584391" y="1188013"/>
            <a:ext cx="376139"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13" name="Picture Placeholder 28">
            <a:extLst>
              <a:ext uri="{FF2B5EF4-FFF2-40B4-BE49-F238E27FC236}">
                <a16:creationId xmlns:a16="http://schemas.microsoft.com/office/drawing/2014/main" xmlns="" id="{5E78E133-FE09-456A-8463-9EFAC6ADE26B}"/>
              </a:ext>
            </a:extLst>
          </p:cNvPr>
          <p:cNvSpPr>
            <a:spLocks noGrp="1"/>
          </p:cNvSpPr>
          <p:nvPr>
            <p:ph type="pic" sz="quarter" idx="22"/>
          </p:nvPr>
        </p:nvSpPr>
        <p:spPr>
          <a:xfrm>
            <a:off x="6584391" y="2878016"/>
            <a:ext cx="376139"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14" name="Text Placeholder 3">
            <a:extLst>
              <a:ext uri="{FF2B5EF4-FFF2-40B4-BE49-F238E27FC236}">
                <a16:creationId xmlns:a16="http://schemas.microsoft.com/office/drawing/2014/main" xmlns="" id="{7F0C3496-EA4B-43E5-9704-968F80A8552C}"/>
              </a:ext>
            </a:extLst>
          </p:cNvPr>
          <p:cNvSpPr>
            <a:spLocks noGrp="1"/>
          </p:cNvSpPr>
          <p:nvPr>
            <p:ph type="body" sz="half" idx="23"/>
          </p:nvPr>
        </p:nvSpPr>
        <p:spPr>
          <a:xfrm>
            <a:off x="7292351" y="2880357"/>
            <a:ext cx="4056904" cy="1431234"/>
          </a:xfrm>
        </p:spPr>
        <p:txBody>
          <a:bodyPr/>
          <a:lstStyle>
            <a:lvl1pPr marL="0" indent="0">
              <a:buNone/>
              <a:defRPr sz="1600">
                <a:solidFill>
                  <a:schemeClr val="bg2">
                    <a:lumMod val="40000"/>
                    <a:lumOff val="60000"/>
                  </a:schemeClr>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noProof="0" smtClean="0"/>
              <a:t>Click to edit Master text styles</a:t>
            </a:r>
          </a:p>
        </p:txBody>
      </p:sp>
      <p:sp>
        <p:nvSpPr>
          <p:cNvPr id="15" name="Picture Placeholder 28">
            <a:extLst>
              <a:ext uri="{FF2B5EF4-FFF2-40B4-BE49-F238E27FC236}">
                <a16:creationId xmlns:a16="http://schemas.microsoft.com/office/drawing/2014/main" xmlns="" id="{13414E14-9FEB-40F8-AE6E-319637A8F1CB}"/>
              </a:ext>
            </a:extLst>
          </p:cNvPr>
          <p:cNvSpPr>
            <a:spLocks noGrp="1"/>
          </p:cNvSpPr>
          <p:nvPr>
            <p:ph type="pic" sz="quarter" idx="24"/>
          </p:nvPr>
        </p:nvSpPr>
        <p:spPr>
          <a:xfrm>
            <a:off x="6584391" y="4568019"/>
            <a:ext cx="376139" cy="376237"/>
          </a:xfrm>
        </p:spPr>
        <p:txBody>
          <a:bodyPr>
            <a:normAutofit/>
          </a:bodyPr>
          <a:lstStyle>
            <a:lvl1pPr marL="0" indent="0" algn="ctr">
              <a:buNone/>
              <a:defRPr sz="400"/>
            </a:lvl1pPr>
          </a:lstStyle>
          <a:p>
            <a:r>
              <a:rPr lang="en-US" noProof="0" smtClean="0"/>
              <a:t>Click icon to add picture</a:t>
            </a:r>
            <a:endParaRPr lang="en-US" noProof="0" dirty="0"/>
          </a:p>
        </p:txBody>
      </p:sp>
      <p:sp>
        <p:nvSpPr>
          <p:cNvPr id="16" name="Text Placeholder 3">
            <a:extLst>
              <a:ext uri="{FF2B5EF4-FFF2-40B4-BE49-F238E27FC236}">
                <a16:creationId xmlns:a16="http://schemas.microsoft.com/office/drawing/2014/main" xmlns="" id="{8EC97C88-8B4C-4665-845B-95CE8F237779}"/>
              </a:ext>
            </a:extLst>
          </p:cNvPr>
          <p:cNvSpPr>
            <a:spLocks noGrp="1"/>
          </p:cNvSpPr>
          <p:nvPr>
            <p:ph type="body" sz="half" idx="25"/>
          </p:nvPr>
        </p:nvSpPr>
        <p:spPr>
          <a:xfrm>
            <a:off x="7292351" y="4568018"/>
            <a:ext cx="4056904" cy="1431234"/>
          </a:xfrm>
        </p:spPr>
        <p:txBody>
          <a:bodyPr/>
          <a:lstStyle>
            <a:lvl1pPr marL="0" indent="0">
              <a:buNone/>
              <a:defRPr sz="1600">
                <a:solidFill>
                  <a:schemeClr val="bg2">
                    <a:lumMod val="40000"/>
                    <a:lumOff val="60000"/>
                  </a:schemeClr>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35673293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16977C32-6781-4E43-B083-CC319C1A2BE1}"/>
              </a:ext>
            </a:extLst>
          </p:cNvPr>
          <p:cNvSpPr>
            <a:spLocks noGrp="1"/>
          </p:cNvSpPr>
          <p:nvPr>
            <p:ph type="pic" sz="quarter" idx="10" hasCustomPrompt="1"/>
          </p:nvPr>
        </p:nvSpPr>
        <p:spPr>
          <a:xfrm>
            <a:off x="0" y="1"/>
            <a:ext cx="12188825"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xmlns="" id="{DC433A2F-8949-4AAC-AE96-175254493AF4}"/>
              </a:ext>
            </a:extLst>
          </p:cNvPr>
          <p:cNvSpPr/>
          <p:nvPr userDrawn="1"/>
        </p:nvSpPr>
        <p:spPr>
          <a:xfrm>
            <a:off x="0" y="1"/>
            <a:ext cx="633435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2" name="Title 1">
            <a:extLst>
              <a:ext uri="{FF2B5EF4-FFF2-40B4-BE49-F238E27FC236}">
                <a16:creationId xmlns:a16="http://schemas.microsoft.com/office/drawing/2014/main" xmlns="" id="{6745B1DD-2DBA-49BF-BF09-5B70713A4CDC}"/>
              </a:ext>
            </a:extLst>
          </p:cNvPr>
          <p:cNvSpPr>
            <a:spLocks noGrp="1"/>
          </p:cNvSpPr>
          <p:nvPr>
            <p:ph type="ctrTitle"/>
          </p:nvPr>
        </p:nvSpPr>
        <p:spPr>
          <a:xfrm>
            <a:off x="431888" y="2377000"/>
            <a:ext cx="5470575" cy="2387600"/>
          </a:xfrm>
        </p:spPr>
        <p:txBody>
          <a:bodyPr anchor="b"/>
          <a:lstStyle>
            <a:lvl1pPr algn="l">
              <a:defRPr sz="4199"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xmlns="" id="{C7A60831-AA5D-4359-AACC-37D7271F2BF9}"/>
              </a:ext>
            </a:extLst>
          </p:cNvPr>
          <p:cNvSpPr>
            <a:spLocks noGrp="1"/>
          </p:cNvSpPr>
          <p:nvPr>
            <p:ph type="subTitle" idx="1"/>
          </p:nvPr>
        </p:nvSpPr>
        <p:spPr>
          <a:xfrm>
            <a:off x="431888" y="4962525"/>
            <a:ext cx="5470575" cy="1219200"/>
          </a:xfrm>
        </p:spPr>
        <p:txBody>
          <a:bodyPr/>
          <a:lstStyle>
            <a:lvl1pPr marL="0" indent="0" algn="l">
              <a:buNone/>
              <a:defRPr sz="2399">
                <a:solidFill>
                  <a:schemeClr val="bg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xmlns="" id="{EA8EA9D3-63E1-4170-B9FF-2F1AF08CCA45}"/>
              </a:ext>
            </a:extLst>
          </p:cNvPr>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7" name="Rectangle 6">
            <a:extLst>
              <a:ext uri="{FF2B5EF4-FFF2-40B4-BE49-F238E27FC236}">
                <a16:creationId xmlns:a16="http://schemas.microsoft.com/office/drawing/2014/main" xmlns="" id="{B6AE9C85-4EEF-40CA-AA18-4DC9F703F4FD}"/>
              </a:ext>
            </a:extLst>
          </p:cNvPr>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Tree>
    <p:extLst>
      <p:ext uri="{BB962C8B-B14F-4D97-AF65-F5344CB8AC3E}">
        <p14:creationId xmlns:p14="http://schemas.microsoft.com/office/powerpoint/2010/main" val="13539488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xmlns="" id="{8BA39708-26C4-4C58-AAF1-7DDBAAFACC99}"/>
              </a:ext>
            </a:extLst>
          </p:cNvPr>
          <p:cNvSpPr>
            <a:spLocks noGrp="1"/>
          </p:cNvSpPr>
          <p:nvPr>
            <p:ph type="pic" sz="quarter" idx="10" hasCustomPrompt="1"/>
          </p:nvPr>
        </p:nvSpPr>
        <p:spPr>
          <a:xfrm>
            <a:off x="0" y="1"/>
            <a:ext cx="12188825"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xmlns="" id="{129FEC1A-545F-4D58-B291-028B7D695567}"/>
              </a:ext>
            </a:extLst>
          </p:cNvPr>
          <p:cNvSpPr/>
          <p:nvPr userDrawn="1"/>
        </p:nvSpPr>
        <p:spPr>
          <a:xfrm>
            <a:off x="6334350" y="1"/>
            <a:ext cx="3978539"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2" name="Title 1">
            <a:extLst>
              <a:ext uri="{FF2B5EF4-FFF2-40B4-BE49-F238E27FC236}">
                <a16:creationId xmlns:a16="http://schemas.microsoft.com/office/drawing/2014/main" xmlns="" id="{6745B1DD-2DBA-49BF-BF09-5B70713A4CDC}"/>
              </a:ext>
            </a:extLst>
          </p:cNvPr>
          <p:cNvSpPr>
            <a:spLocks noGrp="1"/>
          </p:cNvSpPr>
          <p:nvPr>
            <p:ph type="ctrTitle"/>
          </p:nvPr>
        </p:nvSpPr>
        <p:spPr>
          <a:xfrm>
            <a:off x="6538193" y="2377000"/>
            <a:ext cx="3570852" cy="2387600"/>
          </a:xfrm>
        </p:spPr>
        <p:txBody>
          <a:bodyPr anchor="b"/>
          <a:lstStyle>
            <a:lvl1pPr algn="l">
              <a:defRPr sz="3599"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xmlns="" id="{C7A60831-AA5D-4359-AACC-37D7271F2BF9}"/>
              </a:ext>
            </a:extLst>
          </p:cNvPr>
          <p:cNvSpPr>
            <a:spLocks noGrp="1"/>
          </p:cNvSpPr>
          <p:nvPr>
            <p:ph type="subTitle" idx="1"/>
          </p:nvPr>
        </p:nvSpPr>
        <p:spPr>
          <a:xfrm>
            <a:off x="6538193" y="4962525"/>
            <a:ext cx="3570852" cy="1219200"/>
          </a:xfrm>
        </p:spPr>
        <p:txBody>
          <a:bodyPr/>
          <a:lstStyle>
            <a:lvl1pPr marL="0" indent="0" algn="l">
              <a:buNone/>
              <a:defRPr sz="2399">
                <a:solidFill>
                  <a:schemeClr val="bg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xmlns="" id="{787B6BB1-24C3-48A6-913C-94F7EA8127A1}"/>
              </a:ext>
            </a:extLst>
          </p:cNvPr>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7" name="Rectangle 6">
            <a:extLst>
              <a:ext uri="{FF2B5EF4-FFF2-40B4-BE49-F238E27FC236}">
                <a16:creationId xmlns:a16="http://schemas.microsoft.com/office/drawing/2014/main" xmlns="" id="{C1C9CBFF-5639-480A-82C7-50DAD54E2E48}"/>
              </a:ext>
            </a:extLst>
          </p:cNvPr>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Tree>
    <p:extLst>
      <p:ext uri="{BB962C8B-B14F-4D97-AF65-F5344CB8AC3E}">
        <p14:creationId xmlns:p14="http://schemas.microsoft.com/office/powerpoint/2010/main" val="30697964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xmlns="" id="{6FAD7B97-1B74-414B-B585-45E33908CBEB}"/>
              </a:ext>
            </a:extLst>
          </p:cNvPr>
          <p:cNvSpPr>
            <a:spLocks noGrp="1"/>
          </p:cNvSpPr>
          <p:nvPr>
            <p:ph type="pic" sz="quarter" idx="10" hasCustomPrompt="1"/>
          </p:nvPr>
        </p:nvSpPr>
        <p:spPr>
          <a:xfrm>
            <a:off x="0" y="1"/>
            <a:ext cx="12188825"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xmlns="" id="{DC433A2F-8949-4AAC-AE96-175254493AF4}"/>
              </a:ext>
            </a:extLst>
          </p:cNvPr>
          <p:cNvSpPr/>
          <p:nvPr userDrawn="1"/>
        </p:nvSpPr>
        <p:spPr>
          <a:xfrm>
            <a:off x="431887" y="1"/>
            <a:ext cx="11756938"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2" name="Title 1">
            <a:extLst>
              <a:ext uri="{FF2B5EF4-FFF2-40B4-BE49-F238E27FC236}">
                <a16:creationId xmlns:a16="http://schemas.microsoft.com/office/drawing/2014/main" xmlns="" id="{6745B1DD-2DBA-49BF-BF09-5B70713A4CDC}"/>
              </a:ext>
            </a:extLst>
          </p:cNvPr>
          <p:cNvSpPr>
            <a:spLocks noGrp="1"/>
          </p:cNvSpPr>
          <p:nvPr>
            <p:ph type="ctrTitle"/>
          </p:nvPr>
        </p:nvSpPr>
        <p:spPr>
          <a:xfrm>
            <a:off x="680551" y="2377000"/>
            <a:ext cx="6298041" cy="2387600"/>
          </a:xfrm>
        </p:spPr>
        <p:txBody>
          <a:bodyPr anchor="b"/>
          <a:lstStyle>
            <a:lvl1pPr algn="l">
              <a:defRPr sz="4199"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xmlns="" id="{C7A60831-AA5D-4359-AACC-37D7271F2BF9}"/>
              </a:ext>
            </a:extLst>
          </p:cNvPr>
          <p:cNvSpPr>
            <a:spLocks noGrp="1"/>
          </p:cNvSpPr>
          <p:nvPr>
            <p:ph type="subTitle" idx="1"/>
          </p:nvPr>
        </p:nvSpPr>
        <p:spPr>
          <a:xfrm>
            <a:off x="680551" y="4962525"/>
            <a:ext cx="6298041" cy="1219200"/>
          </a:xfrm>
        </p:spPr>
        <p:txBody>
          <a:bodyPr/>
          <a:lstStyle>
            <a:lvl1pPr marL="0" indent="0" algn="l">
              <a:buNone/>
              <a:defRPr sz="2399">
                <a:solidFill>
                  <a:schemeClr val="bg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xmlns="" id="{C1384471-818E-4B2E-BA19-852421944514}"/>
              </a:ext>
            </a:extLst>
          </p:cNvPr>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6" name="Rectangle 5">
            <a:extLst>
              <a:ext uri="{FF2B5EF4-FFF2-40B4-BE49-F238E27FC236}">
                <a16:creationId xmlns:a16="http://schemas.microsoft.com/office/drawing/2014/main" xmlns="" id="{6FBA5E93-E4C5-4917-B92A-53FC468CFEBD}"/>
              </a:ext>
            </a:extLst>
          </p:cNvPr>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7" name="Slide Number Placeholder 6">
            <a:extLst>
              <a:ext uri="{FF2B5EF4-FFF2-40B4-BE49-F238E27FC236}">
                <a16:creationId xmlns:a16="http://schemas.microsoft.com/office/drawing/2014/main" xmlns="" id="{6C109B30-9CC9-4BE8-AB10-1BA398CAB523}"/>
              </a:ext>
            </a:extLst>
          </p:cNvPr>
          <p:cNvSpPr>
            <a:spLocks noGrp="1"/>
          </p:cNvSpPr>
          <p:nvPr>
            <p:ph type="sldNum" sz="quarter" idx="12"/>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Footer Placeholder 8">
            <a:extLst>
              <a:ext uri="{FF2B5EF4-FFF2-40B4-BE49-F238E27FC236}">
                <a16:creationId xmlns:a16="http://schemas.microsoft.com/office/drawing/2014/main" xmlns="" id="{AF77174B-114F-48DF-AFBF-1AA3416ACD4A}"/>
              </a:ext>
            </a:extLst>
          </p:cNvPr>
          <p:cNvSpPr>
            <a:spLocks noGrp="1"/>
          </p:cNvSpPr>
          <p:nvPr>
            <p:ph type="ftr" sz="quarter" idx="13"/>
          </p:nvPr>
        </p:nvSpPr>
        <p:spPr/>
        <p:txBody>
          <a:bodyPr/>
          <a:lstStyle/>
          <a:p>
            <a:r>
              <a:rPr lang="en-US" dirty="0">
                <a:solidFill>
                  <a:prstClr val="black">
                    <a:lumMod val="75000"/>
                    <a:lumOff val="25000"/>
                  </a:prstClr>
                </a:solidFill>
              </a:rPr>
              <a:t>Add a footer</a:t>
            </a:r>
          </a:p>
        </p:txBody>
      </p:sp>
    </p:spTree>
    <p:extLst>
      <p:ext uri="{BB962C8B-B14F-4D97-AF65-F5344CB8AC3E}">
        <p14:creationId xmlns:p14="http://schemas.microsoft.com/office/powerpoint/2010/main" val="61368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9/27/2020</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7428A921-D1FB-449F-8402-7C032AAABB1C}"/>
              </a:ext>
            </a:extLst>
          </p:cNvPr>
          <p:cNvSpPr/>
          <p:nvPr userDrawn="1"/>
        </p:nvSpPr>
        <p:spPr>
          <a:xfrm>
            <a:off x="5351656" y="3714750"/>
            <a:ext cx="6405282"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3" name="Content Placeholder 2">
            <a:extLst>
              <a:ext uri="{FF2B5EF4-FFF2-40B4-BE49-F238E27FC236}">
                <a16:creationId xmlns:a16="http://schemas.microsoft.com/office/drawing/2014/main" xmlns="" id="{BE06229A-0702-4CD6-B5F1-0DC746CC4F18}"/>
              </a:ext>
            </a:extLst>
          </p:cNvPr>
          <p:cNvSpPr>
            <a:spLocks noGrp="1"/>
          </p:cNvSpPr>
          <p:nvPr>
            <p:ph idx="1" hasCustomPrompt="1"/>
          </p:nvPr>
        </p:nvSpPr>
        <p:spPr>
          <a:xfrm>
            <a:off x="431887" y="3714747"/>
            <a:ext cx="441507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a16="http://schemas.microsoft.com/office/drawing/2014/main" xmlns=""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2" name="Title 1">
            <a:extLst>
              <a:ext uri="{FF2B5EF4-FFF2-40B4-BE49-F238E27FC236}">
                <a16:creationId xmlns:a16="http://schemas.microsoft.com/office/drawing/2014/main" xmlns="" id="{E8A85E10-5A18-4C86-8310-FA9CF8DF8AB5}"/>
              </a:ext>
            </a:extLst>
          </p:cNvPr>
          <p:cNvSpPr>
            <a:spLocks noGrp="1"/>
          </p:cNvSpPr>
          <p:nvPr>
            <p:ph type="title"/>
          </p:nvPr>
        </p:nvSpPr>
        <p:spPr>
          <a:xfrm>
            <a:off x="5656630" y="3981451"/>
            <a:ext cx="5747986" cy="1343026"/>
          </a:xfrm>
        </p:spPr>
        <p:txBody>
          <a:bodyPr anchor="b"/>
          <a:lstStyle>
            <a:lvl1pPr>
              <a:defRPr sz="3599">
                <a:solidFill>
                  <a:schemeClr val="bg1"/>
                </a:solidFill>
              </a:defRPr>
            </a:lvl1pPr>
          </a:lstStyle>
          <a:p>
            <a:r>
              <a:rPr lang="en-US" noProof="0" smtClean="0"/>
              <a:t>Click to edit Master title style</a:t>
            </a:r>
            <a:endParaRPr lang="en-US" noProof="0"/>
          </a:p>
        </p:txBody>
      </p:sp>
      <p:sp>
        <p:nvSpPr>
          <p:cNvPr id="5" name="Picture Placeholder 4">
            <a:extLst>
              <a:ext uri="{FF2B5EF4-FFF2-40B4-BE49-F238E27FC236}">
                <a16:creationId xmlns:a16="http://schemas.microsoft.com/office/drawing/2014/main" xmlns="" id="{528B6E3D-9C01-45EA-9E2B-711EC1B84F84}"/>
              </a:ext>
            </a:extLst>
          </p:cNvPr>
          <p:cNvSpPr>
            <a:spLocks noGrp="1"/>
          </p:cNvSpPr>
          <p:nvPr>
            <p:ph type="pic" sz="quarter" idx="12" hasCustomPrompt="1"/>
          </p:nvPr>
        </p:nvSpPr>
        <p:spPr>
          <a:xfrm>
            <a:off x="5351656" y="1"/>
            <a:ext cx="6405282"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a:extLst>
              <a:ext uri="{FF2B5EF4-FFF2-40B4-BE49-F238E27FC236}">
                <a16:creationId xmlns:a16="http://schemas.microsoft.com/office/drawing/2014/main" xmlns="" id="{1EC63334-B325-4256-8AA0-6F5A11030DEA}"/>
              </a:ext>
            </a:extLst>
          </p:cNvPr>
          <p:cNvSpPr>
            <a:spLocks noGrp="1"/>
          </p:cNvSpPr>
          <p:nvPr>
            <p:ph type="ftr" sz="quarter" idx="13"/>
          </p:nvPr>
        </p:nvSpPr>
        <p:spPr>
          <a:xfrm>
            <a:off x="431888" y="6365364"/>
            <a:ext cx="4415075" cy="412431"/>
          </a:xfrm>
        </p:spPr>
        <p:txBody>
          <a:bodyPr/>
          <a:lstStyle/>
          <a:p>
            <a:r>
              <a:rPr lang="en-US" dirty="0">
                <a:solidFill>
                  <a:prstClr val="black">
                    <a:lumMod val="75000"/>
                    <a:lumOff val="25000"/>
                  </a:prstClr>
                </a:solidFill>
              </a:rPr>
              <a:t>Add a footer</a:t>
            </a:r>
          </a:p>
        </p:txBody>
      </p:sp>
      <p:sp>
        <p:nvSpPr>
          <p:cNvPr id="20" name="Text Placeholder 19">
            <a:extLst>
              <a:ext uri="{FF2B5EF4-FFF2-40B4-BE49-F238E27FC236}">
                <a16:creationId xmlns:a16="http://schemas.microsoft.com/office/drawing/2014/main" xmlns="" id="{CC8965A7-6363-464F-998B-64E00F4F4956}"/>
              </a:ext>
            </a:extLst>
          </p:cNvPr>
          <p:cNvSpPr>
            <a:spLocks noGrp="1"/>
          </p:cNvSpPr>
          <p:nvPr>
            <p:ph type="body" sz="quarter" idx="14" hasCustomPrompt="1"/>
          </p:nvPr>
        </p:nvSpPr>
        <p:spPr>
          <a:xfrm>
            <a:off x="5656968" y="5657851"/>
            <a:ext cx="5747837" cy="1119943"/>
          </a:xfrm>
        </p:spPr>
        <p:txBody>
          <a:bodyPr/>
          <a:lstStyle>
            <a:lvl1pPr marL="0" indent="0">
              <a:buNone/>
              <a:defRPr sz="1799">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18969427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A85E10-5A18-4C86-8310-FA9CF8DF8AB5}"/>
              </a:ext>
            </a:extLst>
          </p:cNvPr>
          <p:cNvSpPr>
            <a:spLocks noGrp="1"/>
          </p:cNvSpPr>
          <p:nvPr>
            <p:ph type="title"/>
          </p:nvPr>
        </p:nvSpPr>
        <p:spPr>
          <a:xfrm>
            <a:off x="431887" y="432000"/>
            <a:ext cx="11337047"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xmlns=""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xmlns=""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Text Placeholder 5">
            <a:extLst>
              <a:ext uri="{FF2B5EF4-FFF2-40B4-BE49-F238E27FC236}">
                <a16:creationId xmlns:a16="http://schemas.microsoft.com/office/drawing/2014/main" xmlns="" id="{3509F9E9-0483-4A79-B997-B23DAC1644C1}"/>
              </a:ext>
            </a:extLst>
          </p:cNvPr>
          <p:cNvSpPr>
            <a:spLocks noGrp="1"/>
          </p:cNvSpPr>
          <p:nvPr>
            <p:ph type="body" sz="quarter" idx="32" hasCustomPrompt="1"/>
          </p:nvPr>
        </p:nvSpPr>
        <p:spPr>
          <a:xfrm>
            <a:off x="431688" y="1008000"/>
            <a:ext cx="11336560" cy="360000"/>
          </a:xfrm>
        </p:spPr>
        <p:txBody>
          <a:bodyPr/>
          <a:lstStyle>
            <a:lvl1pPr marL="0" indent="0">
              <a:buNone/>
              <a:defRPr/>
            </a:lvl1pPr>
            <a:lvl2pPr marL="266620" indent="0">
              <a:buNone/>
              <a:defRPr/>
            </a:lvl2pPr>
            <a:lvl3pPr marL="542762" indent="0">
              <a:buNone/>
              <a:defRPr/>
            </a:lvl3pPr>
            <a:lvl4pPr marL="809382" indent="0">
              <a:buNone/>
              <a:defRPr/>
            </a:lvl4pPr>
            <a:lvl5pPr marL="1076002" indent="0">
              <a:buNone/>
              <a:defRPr/>
            </a:lvl5pPr>
          </a:lstStyle>
          <a:p>
            <a:pPr lvl="0"/>
            <a:r>
              <a:rPr lang="en-US" noProof="0"/>
              <a:t>Subtitle</a:t>
            </a:r>
          </a:p>
        </p:txBody>
      </p:sp>
      <p:sp>
        <p:nvSpPr>
          <p:cNvPr id="49" name="Text Placeholder 8">
            <a:extLst>
              <a:ext uri="{FF2B5EF4-FFF2-40B4-BE49-F238E27FC236}">
                <a16:creationId xmlns:a16="http://schemas.microsoft.com/office/drawing/2014/main" xmlns="" id="{305CEEFA-58BB-4AFA-AD31-BEE38B013E00}"/>
              </a:ext>
            </a:extLst>
          </p:cNvPr>
          <p:cNvSpPr>
            <a:spLocks noGrp="1"/>
          </p:cNvSpPr>
          <p:nvPr>
            <p:ph type="body" sz="quarter" idx="17" hasCustomPrompt="1"/>
          </p:nvPr>
        </p:nvSpPr>
        <p:spPr>
          <a:xfrm>
            <a:off x="431688" y="3971432"/>
            <a:ext cx="1979484" cy="360000"/>
          </a:xfrm>
        </p:spPr>
        <p:txBody>
          <a:bodyPr/>
          <a:lstStyle>
            <a:lvl1pPr marL="0" indent="0" algn="ctr">
              <a:buFont typeface="Arial" panose="020B0604020202020204" pitchFamily="34" charset="0"/>
              <a:buNone/>
              <a:defRPr sz="1799">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xmlns="" id="{BEEE40C3-341F-4063-8D33-B1328863FB30}"/>
              </a:ext>
            </a:extLst>
          </p:cNvPr>
          <p:cNvSpPr>
            <a:spLocks noGrp="1"/>
          </p:cNvSpPr>
          <p:nvPr>
            <p:ph type="body" sz="quarter" idx="18" hasCustomPrompt="1"/>
          </p:nvPr>
        </p:nvSpPr>
        <p:spPr>
          <a:xfrm>
            <a:off x="431688" y="4605832"/>
            <a:ext cx="1979484"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xmlns="" id="{D09CE291-B951-4300-9D67-154E4BB557EC}"/>
              </a:ext>
            </a:extLst>
          </p:cNvPr>
          <p:cNvSpPr>
            <a:spLocks noGrp="1"/>
          </p:cNvSpPr>
          <p:nvPr>
            <p:ph type="body" sz="quarter" idx="33" hasCustomPrompt="1"/>
          </p:nvPr>
        </p:nvSpPr>
        <p:spPr>
          <a:xfrm>
            <a:off x="2771128" y="3971432"/>
            <a:ext cx="1979484" cy="360000"/>
          </a:xfrm>
        </p:spPr>
        <p:txBody>
          <a:bodyPr/>
          <a:lstStyle>
            <a:lvl1pPr marL="0" indent="0" algn="ctr">
              <a:buFont typeface="Arial" panose="020B0604020202020204" pitchFamily="34" charset="0"/>
              <a:buNone/>
              <a:defRPr sz="1799">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xmlns="" id="{0D3A393C-4D8C-49BC-934D-B57BE1B28405}"/>
              </a:ext>
            </a:extLst>
          </p:cNvPr>
          <p:cNvSpPr>
            <a:spLocks noGrp="1"/>
          </p:cNvSpPr>
          <p:nvPr>
            <p:ph type="body" sz="quarter" idx="34" hasCustomPrompt="1"/>
          </p:nvPr>
        </p:nvSpPr>
        <p:spPr>
          <a:xfrm>
            <a:off x="2771128" y="4605832"/>
            <a:ext cx="1979484"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xmlns="" id="{08906184-3520-4606-AF8B-59ECFFA6D756}"/>
              </a:ext>
            </a:extLst>
          </p:cNvPr>
          <p:cNvSpPr>
            <a:spLocks noGrp="1"/>
          </p:cNvSpPr>
          <p:nvPr>
            <p:ph type="body" sz="quarter" idx="35" hasCustomPrompt="1"/>
          </p:nvPr>
        </p:nvSpPr>
        <p:spPr>
          <a:xfrm>
            <a:off x="5110569" y="3971432"/>
            <a:ext cx="1979484" cy="360000"/>
          </a:xfrm>
        </p:spPr>
        <p:txBody>
          <a:bodyPr/>
          <a:lstStyle>
            <a:lvl1pPr marL="0" indent="0" algn="ctr">
              <a:buFont typeface="Arial" panose="020B0604020202020204" pitchFamily="34" charset="0"/>
              <a:buNone/>
              <a:defRPr sz="1799">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xmlns="" id="{8A64BEB9-7FB0-4DF9-BFE9-62016E83E890}"/>
              </a:ext>
            </a:extLst>
          </p:cNvPr>
          <p:cNvSpPr>
            <a:spLocks noGrp="1"/>
          </p:cNvSpPr>
          <p:nvPr>
            <p:ph type="body" sz="quarter" idx="36" hasCustomPrompt="1"/>
          </p:nvPr>
        </p:nvSpPr>
        <p:spPr>
          <a:xfrm>
            <a:off x="5110569" y="4605832"/>
            <a:ext cx="1979484"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xmlns="" id="{4CCC1C98-37FD-4404-8383-72ED535FE578}"/>
              </a:ext>
            </a:extLst>
          </p:cNvPr>
          <p:cNvSpPr>
            <a:spLocks noGrp="1"/>
          </p:cNvSpPr>
          <p:nvPr>
            <p:ph type="body" sz="quarter" idx="37" hasCustomPrompt="1"/>
          </p:nvPr>
        </p:nvSpPr>
        <p:spPr>
          <a:xfrm>
            <a:off x="7450010" y="3971432"/>
            <a:ext cx="1979484" cy="360000"/>
          </a:xfrm>
        </p:spPr>
        <p:txBody>
          <a:bodyPr/>
          <a:lstStyle>
            <a:lvl1pPr marL="0" indent="0" algn="ctr">
              <a:buFont typeface="Arial" panose="020B0604020202020204" pitchFamily="34" charset="0"/>
              <a:buNone/>
              <a:defRPr sz="1799">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xmlns="" id="{B24BD1AE-AB0E-40FA-AEA8-8D687D84B56E}"/>
              </a:ext>
            </a:extLst>
          </p:cNvPr>
          <p:cNvSpPr>
            <a:spLocks noGrp="1"/>
          </p:cNvSpPr>
          <p:nvPr>
            <p:ph type="body" sz="quarter" idx="38" hasCustomPrompt="1"/>
          </p:nvPr>
        </p:nvSpPr>
        <p:spPr>
          <a:xfrm>
            <a:off x="7450010" y="4605832"/>
            <a:ext cx="1979484"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xmlns="" id="{CA2F0EA7-F3F7-443F-BA0D-4916B618C56B}"/>
              </a:ext>
            </a:extLst>
          </p:cNvPr>
          <p:cNvSpPr>
            <a:spLocks noGrp="1"/>
          </p:cNvSpPr>
          <p:nvPr>
            <p:ph type="body" sz="quarter" idx="39" hasCustomPrompt="1"/>
          </p:nvPr>
        </p:nvSpPr>
        <p:spPr>
          <a:xfrm>
            <a:off x="9789450" y="3971432"/>
            <a:ext cx="1979484" cy="360000"/>
          </a:xfrm>
        </p:spPr>
        <p:txBody>
          <a:bodyPr/>
          <a:lstStyle>
            <a:lvl1pPr marL="0" indent="0" algn="ctr">
              <a:buFont typeface="Arial" panose="020B0604020202020204" pitchFamily="34" charset="0"/>
              <a:buNone/>
              <a:defRPr sz="1799">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xmlns="" id="{2BB6E6C3-1F6A-41B6-8EE0-6FDCBA34413C}"/>
              </a:ext>
            </a:extLst>
          </p:cNvPr>
          <p:cNvSpPr>
            <a:spLocks noGrp="1"/>
          </p:cNvSpPr>
          <p:nvPr>
            <p:ph type="body" sz="quarter" idx="40" hasCustomPrompt="1"/>
          </p:nvPr>
        </p:nvSpPr>
        <p:spPr>
          <a:xfrm>
            <a:off x="9789450" y="4605832"/>
            <a:ext cx="1979484"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xmlns="" id="{B2738624-9DAA-4152-9A77-80BBB71AD5F1}"/>
              </a:ext>
            </a:extLst>
          </p:cNvPr>
          <p:cNvSpPr>
            <a:spLocks noGrp="1"/>
          </p:cNvSpPr>
          <p:nvPr>
            <p:ph type="pic" sz="quarter" idx="41"/>
          </p:nvPr>
        </p:nvSpPr>
        <p:spPr>
          <a:xfrm>
            <a:off x="431688" y="1735138"/>
            <a:ext cx="1979097"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smtClean="0"/>
              <a:t>Click icon to add picture</a:t>
            </a:r>
            <a:endParaRPr lang="en-US" noProof="0" dirty="0"/>
          </a:p>
        </p:txBody>
      </p:sp>
      <p:sp>
        <p:nvSpPr>
          <p:cNvPr id="59" name="Picture Placeholder 15">
            <a:extLst>
              <a:ext uri="{FF2B5EF4-FFF2-40B4-BE49-F238E27FC236}">
                <a16:creationId xmlns:a16="http://schemas.microsoft.com/office/drawing/2014/main" xmlns="" id="{522AE46C-0845-4BB0-9861-06071BCF56F6}"/>
              </a:ext>
            </a:extLst>
          </p:cNvPr>
          <p:cNvSpPr>
            <a:spLocks noGrp="1"/>
          </p:cNvSpPr>
          <p:nvPr>
            <p:ph type="pic" sz="quarter" idx="42"/>
          </p:nvPr>
        </p:nvSpPr>
        <p:spPr>
          <a:xfrm>
            <a:off x="2771129" y="1735138"/>
            <a:ext cx="1979097"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smtClean="0"/>
              <a:t>Click icon to add picture</a:t>
            </a:r>
            <a:endParaRPr lang="en-US" noProof="0" dirty="0"/>
          </a:p>
        </p:txBody>
      </p:sp>
      <p:sp>
        <p:nvSpPr>
          <p:cNvPr id="60" name="Picture Placeholder 15">
            <a:extLst>
              <a:ext uri="{FF2B5EF4-FFF2-40B4-BE49-F238E27FC236}">
                <a16:creationId xmlns:a16="http://schemas.microsoft.com/office/drawing/2014/main" xmlns="" id="{D791A6AF-478F-443B-A785-F82A8DBA9F30}"/>
              </a:ext>
            </a:extLst>
          </p:cNvPr>
          <p:cNvSpPr>
            <a:spLocks noGrp="1"/>
          </p:cNvSpPr>
          <p:nvPr>
            <p:ph type="pic" sz="quarter" idx="43"/>
          </p:nvPr>
        </p:nvSpPr>
        <p:spPr>
          <a:xfrm>
            <a:off x="5110956" y="1735138"/>
            <a:ext cx="1979097"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smtClean="0"/>
              <a:t>Click icon to add picture</a:t>
            </a:r>
            <a:endParaRPr lang="en-US" noProof="0" dirty="0"/>
          </a:p>
        </p:txBody>
      </p:sp>
      <p:sp>
        <p:nvSpPr>
          <p:cNvPr id="61" name="Picture Placeholder 15">
            <a:extLst>
              <a:ext uri="{FF2B5EF4-FFF2-40B4-BE49-F238E27FC236}">
                <a16:creationId xmlns:a16="http://schemas.microsoft.com/office/drawing/2014/main" xmlns="" id="{1A65AFE9-2875-44A5-BF13-6E8438892669}"/>
              </a:ext>
            </a:extLst>
          </p:cNvPr>
          <p:cNvSpPr>
            <a:spLocks noGrp="1"/>
          </p:cNvSpPr>
          <p:nvPr>
            <p:ph type="pic" sz="quarter" idx="44"/>
          </p:nvPr>
        </p:nvSpPr>
        <p:spPr>
          <a:xfrm>
            <a:off x="7450010" y="1735138"/>
            <a:ext cx="1979097"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smtClean="0"/>
              <a:t>Click icon to add picture</a:t>
            </a:r>
            <a:endParaRPr lang="en-US" noProof="0" dirty="0"/>
          </a:p>
        </p:txBody>
      </p:sp>
      <p:sp>
        <p:nvSpPr>
          <p:cNvPr id="62" name="Picture Placeholder 15">
            <a:extLst>
              <a:ext uri="{FF2B5EF4-FFF2-40B4-BE49-F238E27FC236}">
                <a16:creationId xmlns:a16="http://schemas.microsoft.com/office/drawing/2014/main" xmlns="" id="{069B9167-077F-4123-82C5-01EB62AFB3E6}"/>
              </a:ext>
            </a:extLst>
          </p:cNvPr>
          <p:cNvSpPr>
            <a:spLocks noGrp="1"/>
          </p:cNvSpPr>
          <p:nvPr>
            <p:ph type="pic" sz="quarter" idx="45"/>
          </p:nvPr>
        </p:nvSpPr>
        <p:spPr>
          <a:xfrm>
            <a:off x="9778041" y="1735138"/>
            <a:ext cx="1979097"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smtClean="0"/>
              <a:t>Click icon to add picture</a:t>
            </a:r>
            <a:endParaRPr lang="en-US" noProof="0" dirty="0"/>
          </a:p>
        </p:txBody>
      </p:sp>
    </p:spTree>
    <p:extLst>
      <p:ext uri="{BB962C8B-B14F-4D97-AF65-F5344CB8AC3E}">
        <p14:creationId xmlns:p14="http://schemas.microsoft.com/office/powerpoint/2010/main" val="1302407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5EFA8C4C-FE50-44C1-8434-6C7BB898173F}"/>
              </a:ext>
            </a:extLst>
          </p:cNvPr>
          <p:cNvSpPr/>
          <p:nvPr userDrawn="1"/>
        </p:nvSpPr>
        <p:spPr>
          <a:xfrm>
            <a:off x="431888" y="0"/>
            <a:ext cx="5470575"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3" name="Content Placeholder 2">
            <a:extLst>
              <a:ext uri="{FF2B5EF4-FFF2-40B4-BE49-F238E27FC236}">
                <a16:creationId xmlns:a16="http://schemas.microsoft.com/office/drawing/2014/main" xmlns="" id="{BE06229A-0702-4CD6-B5F1-0DC746CC4F18}"/>
              </a:ext>
            </a:extLst>
          </p:cNvPr>
          <p:cNvSpPr>
            <a:spLocks noGrp="1"/>
          </p:cNvSpPr>
          <p:nvPr>
            <p:ph idx="1" hasCustomPrompt="1"/>
          </p:nvPr>
        </p:nvSpPr>
        <p:spPr>
          <a:xfrm>
            <a:off x="680551" y="5657851"/>
            <a:ext cx="4973250" cy="707513"/>
          </a:xfrm>
        </p:spPr>
        <p:txBody>
          <a:bodyPr/>
          <a:lstStyle>
            <a:lvl1pPr marL="0" indent="0">
              <a:buNone/>
              <a:defRPr sz="1799">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a16="http://schemas.microsoft.com/office/drawing/2014/main" xmlns="" id="{D2E533DB-3399-4A25-BB80-899E9CC78DB1}"/>
              </a:ext>
            </a:extLst>
          </p:cNvPr>
          <p:cNvSpPr>
            <a:spLocks noGrp="1"/>
          </p:cNvSpPr>
          <p:nvPr>
            <p:ph type="ftr" sz="quarter" idx="10"/>
          </p:nvPr>
        </p:nvSpPr>
        <p:spPr>
          <a:xfrm>
            <a:off x="431888" y="6365364"/>
            <a:ext cx="5470575" cy="412431"/>
          </a:xfrm>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xmlns=""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0" name="Picture Placeholder 4">
            <a:extLst>
              <a:ext uri="{FF2B5EF4-FFF2-40B4-BE49-F238E27FC236}">
                <a16:creationId xmlns:a16="http://schemas.microsoft.com/office/drawing/2014/main" xmlns="" id="{704BE0A1-F26A-4947-971D-055860FFC91D}"/>
              </a:ext>
            </a:extLst>
          </p:cNvPr>
          <p:cNvSpPr>
            <a:spLocks noGrp="1"/>
          </p:cNvSpPr>
          <p:nvPr>
            <p:ph type="pic" sz="quarter" idx="12" hasCustomPrompt="1"/>
          </p:nvPr>
        </p:nvSpPr>
        <p:spPr>
          <a:xfrm>
            <a:off x="431888" y="1"/>
            <a:ext cx="5470575"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xmlns="" id="{E8A85E10-5A18-4C86-8310-FA9CF8DF8AB5}"/>
              </a:ext>
            </a:extLst>
          </p:cNvPr>
          <p:cNvSpPr>
            <a:spLocks noGrp="1"/>
          </p:cNvSpPr>
          <p:nvPr>
            <p:ph type="title"/>
          </p:nvPr>
        </p:nvSpPr>
        <p:spPr>
          <a:xfrm>
            <a:off x="680551" y="3981451"/>
            <a:ext cx="4973250" cy="1343025"/>
          </a:xfrm>
        </p:spPr>
        <p:txBody>
          <a:bodyPr vert="horz" lIns="0" tIns="0" rIns="0" bIns="0" rtlCol="0" anchor="b">
            <a:noAutofit/>
          </a:bodyPr>
          <a:lstStyle>
            <a:lvl1pPr>
              <a:defRPr lang="en-ZA" sz="3599" dirty="0">
                <a:solidFill>
                  <a:schemeClr val="bg1"/>
                </a:solidFill>
              </a:defRPr>
            </a:lvl1pPr>
          </a:lstStyle>
          <a:p>
            <a:pPr lvl="0"/>
            <a:r>
              <a:rPr lang="en-US" noProof="0" smtClean="0"/>
              <a:t>Click to edit Master title style</a:t>
            </a:r>
            <a:endParaRPr lang="en-US" noProof="0"/>
          </a:p>
        </p:txBody>
      </p:sp>
      <p:sp>
        <p:nvSpPr>
          <p:cNvPr id="13" name="Text Placeholder 8">
            <a:extLst>
              <a:ext uri="{FF2B5EF4-FFF2-40B4-BE49-F238E27FC236}">
                <a16:creationId xmlns:a16="http://schemas.microsoft.com/office/drawing/2014/main" xmlns="" id="{B51A342D-6638-406F-A54B-59B56F36AD4A}"/>
              </a:ext>
            </a:extLst>
          </p:cNvPr>
          <p:cNvSpPr>
            <a:spLocks noGrp="1"/>
          </p:cNvSpPr>
          <p:nvPr>
            <p:ph type="body" sz="quarter" idx="13" hasCustomPrompt="1"/>
          </p:nvPr>
        </p:nvSpPr>
        <p:spPr>
          <a:xfrm>
            <a:off x="6286365" y="4130531"/>
            <a:ext cx="1799531" cy="360000"/>
          </a:xfrm>
        </p:spPr>
        <p:txBody>
          <a:bodyPr/>
          <a:lstStyle>
            <a:lvl1pPr marL="0" indent="0" algn="ctr">
              <a:buFont typeface="Arial" panose="020B0604020202020204" pitchFamily="34" charset="0"/>
              <a:buNone/>
              <a:defRPr sz="1799">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xmlns="" id="{C32169FB-F8BF-46FF-8BDE-E27C751C1C46}"/>
              </a:ext>
            </a:extLst>
          </p:cNvPr>
          <p:cNvSpPr>
            <a:spLocks noGrp="1"/>
          </p:cNvSpPr>
          <p:nvPr>
            <p:ph type="body" sz="quarter" idx="14" hasCustomPrompt="1"/>
          </p:nvPr>
        </p:nvSpPr>
        <p:spPr>
          <a:xfrm>
            <a:off x="6286365" y="4764931"/>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xmlns="" id="{051BC42F-45BF-462B-A15F-54639A5DA461}"/>
              </a:ext>
            </a:extLst>
          </p:cNvPr>
          <p:cNvSpPr>
            <a:spLocks noGrp="1"/>
          </p:cNvSpPr>
          <p:nvPr>
            <p:ph type="body" sz="quarter" idx="15" hasCustomPrompt="1"/>
          </p:nvPr>
        </p:nvSpPr>
        <p:spPr>
          <a:xfrm>
            <a:off x="8200391" y="4130531"/>
            <a:ext cx="1799531" cy="360000"/>
          </a:xfrm>
        </p:spPr>
        <p:txBody>
          <a:bodyPr/>
          <a:lstStyle>
            <a:lvl1pPr marL="0" indent="0" algn="ctr">
              <a:buFont typeface="Arial" panose="020B0604020202020204" pitchFamily="34" charset="0"/>
              <a:buNone/>
              <a:defRPr sz="1799">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a16="http://schemas.microsoft.com/office/drawing/2014/main" xmlns="" id="{08A990CD-AF1D-4FBE-B3FF-4BC5BE2BFD9F}"/>
              </a:ext>
            </a:extLst>
          </p:cNvPr>
          <p:cNvSpPr>
            <a:spLocks noGrp="1"/>
          </p:cNvSpPr>
          <p:nvPr>
            <p:ph type="body" sz="quarter" idx="16" hasCustomPrompt="1"/>
          </p:nvPr>
        </p:nvSpPr>
        <p:spPr>
          <a:xfrm>
            <a:off x="8200391" y="4764931"/>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a16="http://schemas.microsoft.com/office/drawing/2014/main" xmlns="" id="{C595063C-F901-4E60-A714-6454F42F0D95}"/>
              </a:ext>
            </a:extLst>
          </p:cNvPr>
          <p:cNvSpPr>
            <a:spLocks noGrp="1"/>
          </p:cNvSpPr>
          <p:nvPr>
            <p:ph type="body" sz="quarter" idx="17" hasCustomPrompt="1"/>
          </p:nvPr>
        </p:nvSpPr>
        <p:spPr>
          <a:xfrm>
            <a:off x="10114417" y="4130531"/>
            <a:ext cx="1799531" cy="360000"/>
          </a:xfrm>
        </p:spPr>
        <p:txBody>
          <a:bodyPr/>
          <a:lstStyle>
            <a:lvl1pPr marL="0" indent="0" algn="ctr">
              <a:buFont typeface="Arial" panose="020B0604020202020204" pitchFamily="34" charset="0"/>
              <a:buNone/>
              <a:defRPr sz="1799">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a16="http://schemas.microsoft.com/office/drawing/2014/main" xmlns="" id="{C7672B0A-0079-40F6-8B93-A5F1DB5882E0}"/>
              </a:ext>
            </a:extLst>
          </p:cNvPr>
          <p:cNvSpPr>
            <a:spLocks noGrp="1"/>
          </p:cNvSpPr>
          <p:nvPr>
            <p:ph type="body" sz="quarter" idx="18" hasCustomPrompt="1"/>
          </p:nvPr>
        </p:nvSpPr>
        <p:spPr>
          <a:xfrm>
            <a:off x="10114417" y="4764931"/>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515679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5EFA8C4C-FE50-44C1-8434-6C7BB898173F}"/>
              </a:ext>
            </a:extLst>
          </p:cNvPr>
          <p:cNvSpPr/>
          <p:nvPr userDrawn="1"/>
        </p:nvSpPr>
        <p:spPr>
          <a:xfrm>
            <a:off x="431888" y="0"/>
            <a:ext cx="5470575"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3" name="Content Placeholder 2">
            <a:extLst>
              <a:ext uri="{FF2B5EF4-FFF2-40B4-BE49-F238E27FC236}">
                <a16:creationId xmlns:a16="http://schemas.microsoft.com/office/drawing/2014/main" xmlns="" id="{BE06229A-0702-4CD6-B5F1-0DC746CC4F18}"/>
              </a:ext>
            </a:extLst>
          </p:cNvPr>
          <p:cNvSpPr>
            <a:spLocks noGrp="1"/>
          </p:cNvSpPr>
          <p:nvPr>
            <p:ph idx="1" hasCustomPrompt="1"/>
          </p:nvPr>
        </p:nvSpPr>
        <p:spPr>
          <a:xfrm>
            <a:off x="680551" y="5657851"/>
            <a:ext cx="4973250" cy="707513"/>
          </a:xfrm>
        </p:spPr>
        <p:txBody>
          <a:bodyPr/>
          <a:lstStyle>
            <a:lvl1pPr marL="0" indent="0">
              <a:buNone/>
              <a:defRPr sz="1799">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xmlns=""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0" name="Picture Placeholder 4">
            <a:extLst>
              <a:ext uri="{FF2B5EF4-FFF2-40B4-BE49-F238E27FC236}">
                <a16:creationId xmlns:a16="http://schemas.microsoft.com/office/drawing/2014/main" xmlns="" id="{704BE0A1-F26A-4947-971D-055860FFC91D}"/>
              </a:ext>
            </a:extLst>
          </p:cNvPr>
          <p:cNvSpPr>
            <a:spLocks noGrp="1"/>
          </p:cNvSpPr>
          <p:nvPr>
            <p:ph type="pic" sz="quarter" idx="12" hasCustomPrompt="1"/>
          </p:nvPr>
        </p:nvSpPr>
        <p:spPr>
          <a:xfrm>
            <a:off x="431888" y="1"/>
            <a:ext cx="5470575"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xmlns="" id="{E8A85E10-5A18-4C86-8310-FA9CF8DF8AB5}"/>
              </a:ext>
            </a:extLst>
          </p:cNvPr>
          <p:cNvSpPr>
            <a:spLocks noGrp="1"/>
          </p:cNvSpPr>
          <p:nvPr>
            <p:ph type="title"/>
          </p:nvPr>
        </p:nvSpPr>
        <p:spPr>
          <a:xfrm>
            <a:off x="680551" y="3981451"/>
            <a:ext cx="4973250" cy="1343025"/>
          </a:xfrm>
        </p:spPr>
        <p:txBody>
          <a:bodyPr vert="horz" lIns="0" tIns="0" rIns="0" bIns="0" rtlCol="0" anchor="b">
            <a:noAutofit/>
          </a:bodyPr>
          <a:lstStyle>
            <a:lvl1pPr>
              <a:defRPr lang="en-ZA" sz="3599" dirty="0">
                <a:solidFill>
                  <a:schemeClr val="bg1"/>
                </a:solidFill>
              </a:defRPr>
            </a:lvl1pPr>
          </a:lstStyle>
          <a:p>
            <a:pPr lvl="0"/>
            <a:r>
              <a:rPr lang="en-US" noProof="0" smtClean="0"/>
              <a:t>Click to edit Master title style</a:t>
            </a:r>
            <a:endParaRPr lang="en-US" noProof="0"/>
          </a:p>
        </p:txBody>
      </p:sp>
      <p:sp>
        <p:nvSpPr>
          <p:cNvPr id="13" name="Text Placeholder 8">
            <a:extLst>
              <a:ext uri="{FF2B5EF4-FFF2-40B4-BE49-F238E27FC236}">
                <a16:creationId xmlns:a16="http://schemas.microsoft.com/office/drawing/2014/main" xmlns="" id="{B51A342D-6638-406F-A54B-59B56F36AD4A}"/>
              </a:ext>
            </a:extLst>
          </p:cNvPr>
          <p:cNvSpPr>
            <a:spLocks noGrp="1"/>
          </p:cNvSpPr>
          <p:nvPr>
            <p:ph type="body" sz="quarter" idx="13" hasCustomPrompt="1"/>
          </p:nvPr>
        </p:nvSpPr>
        <p:spPr>
          <a:xfrm>
            <a:off x="7076734" y="5010963"/>
            <a:ext cx="1799531" cy="360000"/>
          </a:xfrm>
        </p:spPr>
        <p:txBody>
          <a:bodyPr/>
          <a:lstStyle>
            <a:lvl1pPr marL="0" indent="0" algn="ctr">
              <a:buFont typeface="Arial" panose="020B0604020202020204" pitchFamily="34" charset="0"/>
              <a:buNone/>
              <a:defRPr sz="1799">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xmlns="" id="{C32169FB-F8BF-46FF-8BDE-E27C751C1C46}"/>
              </a:ext>
            </a:extLst>
          </p:cNvPr>
          <p:cNvSpPr>
            <a:spLocks noGrp="1"/>
          </p:cNvSpPr>
          <p:nvPr>
            <p:ph type="body" sz="quarter" idx="14" hasCustomPrompt="1"/>
          </p:nvPr>
        </p:nvSpPr>
        <p:spPr>
          <a:xfrm>
            <a:off x="7076734" y="5645363"/>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xmlns="" id="{051BC42F-45BF-462B-A15F-54639A5DA461}"/>
              </a:ext>
            </a:extLst>
          </p:cNvPr>
          <p:cNvSpPr>
            <a:spLocks noGrp="1"/>
          </p:cNvSpPr>
          <p:nvPr>
            <p:ph type="body" sz="quarter" idx="15" hasCustomPrompt="1"/>
          </p:nvPr>
        </p:nvSpPr>
        <p:spPr>
          <a:xfrm>
            <a:off x="9400229" y="5010963"/>
            <a:ext cx="1799531" cy="360000"/>
          </a:xfrm>
        </p:spPr>
        <p:txBody>
          <a:bodyPr/>
          <a:lstStyle>
            <a:lvl1pPr marL="0" indent="0" algn="ctr">
              <a:buFont typeface="Arial" panose="020B0604020202020204" pitchFamily="34" charset="0"/>
              <a:buNone/>
              <a:defRPr sz="1799">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xmlns="" id="{08A990CD-AF1D-4FBE-B3FF-4BC5BE2BFD9F}"/>
              </a:ext>
            </a:extLst>
          </p:cNvPr>
          <p:cNvSpPr>
            <a:spLocks noGrp="1"/>
          </p:cNvSpPr>
          <p:nvPr>
            <p:ph type="body" sz="quarter" idx="16" hasCustomPrompt="1"/>
          </p:nvPr>
        </p:nvSpPr>
        <p:spPr>
          <a:xfrm>
            <a:off x="9400229" y="5645363"/>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xmlns="" id="{B71CBA76-3CE4-4FA7-8940-41ECC9129C5A}"/>
              </a:ext>
            </a:extLst>
          </p:cNvPr>
          <p:cNvSpPr>
            <a:spLocks noGrp="1"/>
          </p:cNvSpPr>
          <p:nvPr>
            <p:ph type="body" sz="quarter" idx="17" hasCustomPrompt="1"/>
          </p:nvPr>
        </p:nvSpPr>
        <p:spPr>
          <a:xfrm>
            <a:off x="7076734" y="2360347"/>
            <a:ext cx="1799531" cy="360000"/>
          </a:xfrm>
        </p:spPr>
        <p:txBody>
          <a:bodyPr/>
          <a:lstStyle>
            <a:lvl1pPr marL="0" indent="0" algn="ctr">
              <a:buFont typeface="Arial" panose="020B0604020202020204" pitchFamily="34" charset="0"/>
              <a:buNone/>
              <a:defRPr sz="1799">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xmlns="" id="{ADC8FCF6-5E2F-4976-8979-F493766C38E0}"/>
              </a:ext>
            </a:extLst>
          </p:cNvPr>
          <p:cNvSpPr>
            <a:spLocks noGrp="1"/>
          </p:cNvSpPr>
          <p:nvPr>
            <p:ph type="body" sz="quarter" idx="18" hasCustomPrompt="1"/>
          </p:nvPr>
        </p:nvSpPr>
        <p:spPr>
          <a:xfrm>
            <a:off x="7076734" y="2994747"/>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xmlns="" id="{F111F3D7-9557-4D01-B2FB-38A2FFA1052E}"/>
              </a:ext>
            </a:extLst>
          </p:cNvPr>
          <p:cNvSpPr>
            <a:spLocks noGrp="1"/>
          </p:cNvSpPr>
          <p:nvPr>
            <p:ph type="body" sz="quarter" idx="19" hasCustomPrompt="1"/>
          </p:nvPr>
        </p:nvSpPr>
        <p:spPr>
          <a:xfrm>
            <a:off x="9400229" y="2360347"/>
            <a:ext cx="1799531" cy="360000"/>
          </a:xfrm>
        </p:spPr>
        <p:txBody>
          <a:bodyPr/>
          <a:lstStyle>
            <a:lvl1pPr marL="0" indent="0" algn="ctr">
              <a:buFont typeface="Arial" panose="020B0604020202020204" pitchFamily="34" charset="0"/>
              <a:buNone/>
              <a:defRPr sz="1799">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xmlns="" id="{FE89EBCC-101B-4979-93C1-08579B031993}"/>
              </a:ext>
            </a:extLst>
          </p:cNvPr>
          <p:cNvSpPr>
            <a:spLocks noGrp="1"/>
          </p:cNvSpPr>
          <p:nvPr>
            <p:ph type="body" sz="quarter" idx="20" hasCustomPrompt="1"/>
          </p:nvPr>
        </p:nvSpPr>
        <p:spPr>
          <a:xfrm>
            <a:off x="9400229" y="2994747"/>
            <a:ext cx="1799531"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12316267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CE857ED-B36A-4B8A-81C4-94389617E240}"/>
              </a:ext>
            </a:extLst>
          </p:cNvPr>
          <p:cNvPicPr>
            <a:picLocks noChangeAspect="1"/>
          </p:cNvPicPr>
          <p:nvPr userDrawn="1"/>
        </p:nvPicPr>
        <p:blipFill>
          <a:blip r:embed="rId3"/>
          <a:stretch>
            <a:fillRect/>
          </a:stretch>
        </p:blipFill>
        <p:spPr>
          <a:xfrm>
            <a:off x="663293" y="1007668"/>
            <a:ext cx="11525533" cy="5645385"/>
          </a:xfrm>
          <a:prstGeom prst="rect">
            <a:avLst/>
          </a:prstGeom>
        </p:spPr>
      </p:pic>
      <p:sp>
        <p:nvSpPr>
          <p:cNvPr id="2" name="Title 1">
            <a:extLst>
              <a:ext uri="{FF2B5EF4-FFF2-40B4-BE49-F238E27FC236}">
                <a16:creationId xmlns:a16="http://schemas.microsoft.com/office/drawing/2014/main" xmlns=""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BE06229A-0702-4CD6-B5F1-0DC746CC4F18}"/>
              </a:ext>
            </a:extLst>
          </p:cNvPr>
          <p:cNvSpPr>
            <a:spLocks noGrp="1"/>
          </p:cNvSpPr>
          <p:nvPr>
            <p:ph idx="1" hasCustomPrompt="1"/>
          </p:nvPr>
        </p:nvSpPr>
        <p:spPr>
          <a:xfrm>
            <a:off x="431887" y="3613425"/>
            <a:ext cx="3973865"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xmlns=""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xmlns=""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Text Placeholder 8">
            <a:extLst>
              <a:ext uri="{FF2B5EF4-FFF2-40B4-BE49-F238E27FC236}">
                <a16:creationId xmlns:a16="http://schemas.microsoft.com/office/drawing/2014/main" xmlns="" id="{177496E8-E637-4081-A0D0-AB167EE45909}"/>
              </a:ext>
            </a:extLst>
          </p:cNvPr>
          <p:cNvSpPr>
            <a:spLocks noGrp="1"/>
          </p:cNvSpPr>
          <p:nvPr>
            <p:ph type="body" sz="quarter" idx="12" hasCustomPrompt="1"/>
          </p:nvPr>
        </p:nvSpPr>
        <p:spPr>
          <a:xfrm>
            <a:off x="431687" y="1582738"/>
            <a:ext cx="3974065" cy="1744662"/>
          </a:xfrm>
        </p:spPr>
        <p:txBody>
          <a:bodyPr anchor="b"/>
          <a:lstStyle>
            <a:lvl1pPr marL="0" indent="0">
              <a:buNone/>
              <a:defRPr sz="3199">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xmlns="" id="{DE221C2C-B20F-4F90-A44F-08EE879BA9C9}"/>
              </a:ext>
            </a:extLst>
          </p:cNvPr>
          <p:cNvSpPr>
            <a:spLocks noGrp="1"/>
          </p:cNvSpPr>
          <p:nvPr>
            <p:ph type="pic" sz="quarter" idx="13" hasCustomPrompt="1"/>
          </p:nvPr>
        </p:nvSpPr>
        <p:spPr>
          <a:xfrm>
            <a:off x="5215960" y="1450975"/>
            <a:ext cx="6972864"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dirty="0"/>
              <a:t>Insert or Drag and Drop your Screen Design here</a:t>
            </a:r>
          </a:p>
        </p:txBody>
      </p:sp>
    </p:spTree>
    <p:extLst>
      <p:ext uri="{BB962C8B-B14F-4D97-AF65-F5344CB8AC3E}">
        <p14:creationId xmlns:p14="http://schemas.microsoft.com/office/powerpoint/2010/main" val="3469802949"/>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E51FED-0A73-4769-96A2-4C362E5D9DE0}"/>
              </a:ext>
            </a:extLst>
          </p:cNvPr>
          <p:cNvSpPr>
            <a:spLocks noGrp="1"/>
          </p:cNvSpPr>
          <p:nvPr>
            <p:ph type="title"/>
          </p:nvPr>
        </p:nvSpPr>
        <p:spPr>
          <a:xfrm>
            <a:off x="431887" y="432000"/>
            <a:ext cx="11337047"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E455B16D-31A1-4D28-ADC4-0BDEF4E07DFF}"/>
              </a:ext>
            </a:extLst>
          </p:cNvPr>
          <p:cNvSpPr>
            <a:spLocks noGrp="1"/>
          </p:cNvSpPr>
          <p:nvPr>
            <p:ph sz="half" idx="1" hasCustomPrompt="1"/>
          </p:nvPr>
        </p:nvSpPr>
        <p:spPr>
          <a:xfrm>
            <a:off x="431887" y="1008000"/>
            <a:ext cx="11337047" cy="360000"/>
          </a:xfrm>
        </p:spPr>
        <p:txBody>
          <a:bodyPr/>
          <a:lstStyle>
            <a:lvl1pPr marL="0" indent="0">
              <a:buNone/>
              <a:defRPr/>
            </a:lvl1pPr>
            <a:lvl2pPr marL="266620" indent="0">
              <a:buNone/>
              <a:defRPr/>
            </a:lvl2pPr>
            <a:lvl3pPr marL="542762" indent="0">
              <a:buNone/>
              <a:defRPr/>
            </a:lvl3pPr>
            <a:lvl4pPr marL="809382" indent="0">
              <a:buNone/>
              <a:defRPr/>
            </a:lvl4pPr>
            <a:lvl5pPr marL="1076002"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xmlns="" id="{AC4D4C6E-0D63-44CE-B0B4-BAA8F101EAFF}"/>
              </a:ext>
            </a:extLst>
          </p:cNvPr>
          <p:cNvSpPr>
            <a:spLocks noGrp="1"/>
          </p:cNvSpPr>
          <p:nvPr>
            <p:ph sz="half" idx="2" hasCustomPrompt="1"/>
          </p:nvPr>
        </p:nvSpPr>
        <p:spPr>
          <a:xfrm>
            <a:off x="2231168" y="4637931"/>
            <a:ext cx="1979484"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xmlns="" id="{43C0B96F-9D35-4001-9F9C-1A7004D61F3D}"/>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9" name="Slide Number Placeholder 8">
            <a:extLst>
              <a:ext uri="{FF2B5EF4-FFF2-40B4-BE49-F238E27FC236}">
                <a16:creationId xmlns:a16="http://schemas.microsoft.com/office/drawing/2014/main" xmlns="" id="{A1C915CA-DB91-4B68-8DB8-2745ADA58582}"/>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Text Placeholder 5">
            <a:extLst>
              <a:ext uri="{FF2B5EF4-FFF2-40B4-BE49-F238E27FC236}">
                <a16:creationId xmlns:a16="http://schemas.microsoft.com/office/drawing/2014/main" xmlns="" id="{0BF46361-E4F6-47BA-9660-22CF6C0669CB}"/>
              </a:ext>
            </a:extLst>
          </p:cNvPr>
          <p:cNvSpPr>
            <a:spLocks noGrp="1"/>
          </p:cNvSpPr>
          <p:nvPr>
            <p:ph type="body" sz="quarter" idx="12" hasCustomPrompt="1"/>
          </p:nvPr>
        </p:nvSpPr>
        <p:spPr>
          <a:xfrm>
            <a:off x="5110167" y="4637931"/>
            <a:ext cx="1979484"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xmlns="" id="{2BB15A8A-91AC-4F5D-A727-1D120F5D43D5}"/>
              </a:ext>
            </a:extLst>
          </p:cNvPr>
          <p:cNvSpPr>
            <a:spLocks noGrp="1"/>
          </p:cNvSpPr>
          <p:nvPr>
            <p:ph type="body" sz="quarter" idx="13" hasCustomPrompt="1"/>
          </p:nvPr>
        </p:nvSpPr>
        <p:spPr>
          <a:xfrm>
            <a:off x="7989166" y="4637931"/>
            <a:ext cx="1979484"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xmlns="" id="{1A87D1D6-A833-418D-948C-DDF79372310E}"/>
              </a:ext>
            </a:extLst>
          </p:cNvPr>
          <p:cNvSpPr>
            <a:spLocks noGrp="1"/>
          </p:cNvSpPr>
          <p:nvPr>
            <p:ph type="body" sz="quarter" idx="14" hasCustomPrompt="1"/>
          </p:nvPr>
        </p:nvSpPr>
        <p:spPr>
          <a:xfrm>
            <a:off x="2231168" y="4003531"/>
            <a:ext cx="1979484"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xmlns="" id="{729FC9F6-9736-4DA2-A807-7430389A47FC}"/>
              </a:ext>
            </a:extLst>
          </p:cNvPr>
          <p:cNvSpPr>
            <a:spLocks noGrp="1"/>
          </p:cNvSpPr>
          <p:nvPr>
            <p:ph type="body" sz="quarter" idx="15" hasCustomPrompt="1"/>
          </p:nvPr>
        </p:nvSpPr>
        <p:spPr>
          <a:xfrm>
            <a:off x="5110167" y="4003531"/>
            <a:ext cx="1979484"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xmlns="" id="{8FD41719-B17D-4C65-8905-CFB25698E450}"/>
              </a:ext>
            </a:extLst>
          </p:cNvPr>
          <p:cNvSpPr>
            <a:spLocks noGrp="1"/>
          </p:cNvSpPr>
          <p:nvPr>
            <p:ph type="body" sz="quarter" idx="16" hasCustomPrompt="1"/>
          </p:nvPr>
        </p:nvSpPr>
        <p:spPr>
          <a:xfrm>
            <a:off x="7989166" y="4003531"/>
            <a:ext cx="1979484"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6322715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xmlns="" id="{C4908609-0EC4-4718-AC46-A50BB2DA333E}"/>
              </a:ext>
            </a:extLst>
          </p:cNvPr>
          <p:cNvSpPr>
            <a:spLocks noGrp="1"/>
          </p:cNvSpPr>
          <p:nvPr>
            <p:ph sz="half" idx="29" hasCustomPrompt="1"/>
          </p:nvPr>
        </p:nvSpPr>
        <p:spPr>
          <a:xfrm>
            <a:off x="1789634" y="2701131"/>
            <a:ext cx="4112829"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xmlns="" id="{C61EBC7C-80CF-489F-86B3-5894908189E4}"/>
              </a:ext>
            </a:extLst>
          </p:cNvPr>
          <p:cNvSpPr>
            <a:spLocks noGrp="1"/>
          </p:cNvSpPr>
          <p:nvPr>
            <p:ph sz="half" idx="2" hasCustomPrompt="1"/>
          </p:nvPr>
        </p:nvSpPr>
        <p:spPr>
          <a:xfrm>
            <a:off x="7656106" y="2701131"/>
            <a:ext cx="4112829"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xmlns=""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xmlns=""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xmlns=""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1" name="Text Placeholder 3">
            <a:extLst>
              <a:ext uri="{FF2B5EF4-FFF2-40B4-BE49-F238E27FC236}">
                <a16:creationId xmlns:a16="http://schemas.microsoft.com/office/drawing/2014/main" xmlns="" id="{CF5069B8-93E6-456E-B02B-1FD5F3B8D72A}"/>
              </a:ext>
            </a:extLst>
          </p:cNvPr>
          <p:cNvSpPr>
            <a:spLocks noGrp="1"/>
          </p:cNvSpPr>
          <p:nvPr>
            <p:ph type="body" sz="quarter" idx="27" hasCustomPrompt="1"/>
          </p:nvPr>
        </p:nvSpPr>
        <p:spPr>
          <a:xfrm>
            <a:off x="1792612" y="1728000"/>
            <a:ext cx="4121846" cy="735800"/>
          </a:xfrm>
          <a:noFill/>
        </p:spPr>
        <p:txBody>
          <a:bodyPr anchor="t"/>
          <a:lstStyle>
            <a:lvl1pPr marL="0" indent="0" algn="l">
              <a:buNone/>
              <a:defRPr sz="5398">
                <a:solidFill>
                  <a:schemeClr val="accent1"/>
                </a:solidFill>
                <a:latin typeface="+mj-lt"/>
              </a:defRPr>
            </a:lvl1pPr>
            <a:lvl2pPr marL="266620" indent="0">
              <a:buNone/>
              <a:defRPr/>
            </a:lvl2pPr>
            <a:lvl3pPr marL="542762" indent="0">
              <a:buNone/>
              <a:defRPr/>
            </a:lvl3pPr>
            <a:lvl4pPr marL="809382" indent="0">
              <a:buNone/>
              <a:defRPr/>
            </a:lvl4pPr>
            <a:lvl5pPr marL="1076002" indent="0">
              <a:buNone/>
              <a:defRPr/>
            </a:lvl5pPr>
          </a:lstStyle>
          <a:p>
            <a:pPr lvl="0"/>
            <a:r>
              <a:rPr lang="en-US" noProof="0"/>
              <a:t>1</a:t>
            </a:r>
          </a:p>
        </p:txBody>
      </p:sp>
      <p:sp>
        <p:nvSpPr>
          <p:cNvPr id="5" name="Text Placeholder 4">
            <a:extLst>
              <a:ext uri="{FF2B5EF4-FFF2-40B4-BE49-F238E27FC236}">
                <a16:creationId xmlns:a16="http://schemas.microsoft.com/office/drawing/2014/main" xmlns="" id="{867F0EAC-0FF4-447C-8EE4-2B107165DF3F}"/>
              </a:ext>
            </a:extLst>
          </p:cNvPr>
          <p:cNvSpPr>
            <a:spLocks noGrp="1"/>
          </p:cNvSpPr>
          <p:nvPr>
            <p:ph type="body" sz="quarter" idx="30" hasCustomPrompt="1"/>
          </p:nvPr>
        </p:nvSpPr>
        <p:spPr>
          <a:xfrm>
            <a:off x="7653769" y="1722439"/>
            <a:ext cx="4103368" cy="735749"/>
          </a:xfrm>
        </p:spPr>
        <p:txBody>
          <a:bodyPr anchor="t"/>
          <a:lstStyle>
            <a:lvl1pPr marL="0" indent="0">
              <a:buNone/>
              <a:defRPr sz="5398">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xmlns="" id="{DED90C13-8D49-4652-B68A-A0B5084BB4DB}"/>
              </a:ext>
            </a:extLst>
          </p:cNvPr>
          <p:cNvSpPr>
            <a:spLocks noGrp="1"/>
          </p:cNvSpPr>
          <p:nvPr>
            <p:ph type="body" sz="quarter" idx="32" hasCustomPrompt="1"/>
          </p:nvPr>
        </p:nvSpPr>
        <p:spPr>
          <a:xfrm>
            <a:off x="431688" y="1008000"/>
            <a:ext cx="11336560" cy="360000"/>
          </a:xfrm>
        </p:spPr>
        <p:txBody>
          <a:bodyPr/>
          <a:lstStyle>
            <a:lvl1pPr marL="0" indent="0">
              <a:buNone/>
              <a:defRPr/>
            </a:lvl1pPr>
            <a:lvl2pPr marL="266620" indent="0">
              <a:buNone/>
              <a:defRPr/>
            </a:lvl2pPr>
            <a:lvl3pPr marL="542762" indent="0">
              <a:buNone/>
              <a:defRPr/>
            </a:lvl3pPr>
            <a:lvl4pPr marL="809382" indent="0">
              <a:buNone/>
              <a:defRPr/>
            </a:lvl4pPr>
            <a:lvl5pPr marL="1076002" indent="0">
              <a:buNone/>
              <a:defRPr/>
            </a:lvl5pPr>
          </a:lstStyle>
          <a:p>
            <a:pPr lvl="0"/>
            <a:r>
              <a:rPr lang="en-US" noProof="0"/>
              <a:t>Subtitle</a:t>
            </a:r>
          </a:p>
        </p:txBody>
      </p:sp>
    </p:spTree>
    <p:extLst>
      <p:ext uri="{BB962C8B-B14F-4D97-AF65-F5344CB8AC3E}">
        <p14:creationId xmlns:p14="http://schemas.microsoft.com/office/powerpoint/2010/main" val="1272009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xmlns="" id="{CF5069B8-93E6-456E-B02B-1FD5F3B8D72A}"/>
              </a:ext>
            </a:extLst>
          </p:cNvPr>
          <p:cNvSpPr>
            <a:spLocks noGrp="1"/>
          </p:cNvSpPr>
          <p:nvPr>
            <p:ph type="body" sz="quarter" idx="27" hasCustomPrompt="1"/>
          </p:nvPr>
        </p:nvSpPr>
        <p:spPr>
          <a:xfrm>
            <a:off x="890474" y="1593151"/>
            <a:ext cx="4346933" cy="4348065"/>
          </a:xfrm>
          <a:prstGeom prst="ellipse">
            <a:avLst/>
          </a:prstGeom>
          <a:solidFill>
            <a:schemeClr val="tx1">
              <a:alpha val="10000"/>
            </a:schemeClr>
          </a:solidFill>
        </p:spPr>
        <p:txBody>
          <a:bodyPr anchor="ctr"/>
          <a:lstStyle>
            <a:lvl1pPr marL="0" indent="0" algn="ctr">
              <a:buNone/>
              <a:defRPr sz="1799">
                <a:solidFill>
                  <a:schemeClr val="tx1">
                    <a:lumMod val="75000"/>
                    <a:lumOff val="25000"/>
                  </a:schemeClr>
                </a:solidFill>
                <a:latin typeface="+mn-lt"/>
              </a:defRPr>
            </a:lvl1pPr>
            <a:lvl2pPr marL="266620" indent="0">
              <a:buNone/>
              <a:defRPr/>
            </a:lvl2pPr>
            <a:lvl3pPr marL="542762" indent="0">
              <a:buNone/>
              <a:defRPr/>
            </a:lvl3pPr>
            <a:lvl4pPr marL="809382" indent="0">
              <a:buNone/>
              <a:defRPr/>
            </a:lvl4pPr>
            <a:lvl5pPr marL="1076002"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xmlns="" id="{C15F42E2-EE95-4479-80E9-94A75E9D6E98}"/>
              </a:ext>
            </a:extLst>
          </p:cNvPr>
          <p:cNvSpPr>
            <a:spLocks noGrp="1"/>
          </p:cNvSpPr>
          <p:nvPr>
            <p:ph type="body" sz="quarter" idx="28" hasCustomPrompt="1"/>
          </p:nvPr>
        </p:nvSpPr>
        <p:spPr>
          <a:xfrm>
            <a:off x="4738096" y="1767888"/>
            <a:ext cx="3997550"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799" dirty="0">
                <a:solidFill>
                  <a:schemeClr val="tx1">
                    <a:lumMod val="75000"/>
                    <a:lumOff val="25000"/>
                  </a:schemeClr>
                </a:solidFill>
              </a:defRPr>
            </a:lvl1pPr>
          </a:lstStyle>
          <a:p>
            <a:pPr marL="266620" lvl="0" indent="-266620" algn="ctr"/>
            <a:r>
              <a:rPr lang="en-US" noProof="0"/>
              <a:t>Section Header</a:t>
            </a:r>
          </a:p>
        </p:txBody>
      </p:sp>
      <p:sp>
        <p:nvSpPr>
          <p:cNvPr id="9" name="Text Placeholder 9">
            <a:extLst>
              <a:ext uri="{FF2B5EF4-FFF2-40B4-BE49-F238E27FC236}">
                <a16:creationId xmlns:a16="http://schemas.microsoft.com/office/drawing/2014/main" xmlns="" id="{4059823C-F505-4D2A-854E-5144BD58A767}"/>
              </a:ext>
            </a:extLst>
          </p:cNvPr>
          <p:cNvSpPr>
            <a:spLocks noGrp="1"/>
          </p:cNvSpPr>
          <p:nvPr>
            <p:ph type="body" sz="quarter" idx="29" hasCustomPrompt="1"/>
          </p:nvPr>
        </p:nvSpPr>
        <p:spPr>
          <a:xfrm>
            <a:off x="8236336" y="2207063"/>
            <a:ext cx="3119425"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799" dirty="0">
                <a:solidFill>
                  <a:schemeClr val="tx1">
                    <a:lumMod val="75000"/>
                    <a:lumOff val="25000"/>
                  </a:schemeClr>
                </a:solidFill>
              </a:defRPr>
            </a:lvl1pPr>
          </a:lstStyle>
          <a:p>
            <a:pPr marL="266620" lvl="0" indent="-266620" algn="ctr"/>
            <a:r>
              <a:rPr lang="en-US" noProof="0"/>
              <a:t>Section Header</a:t>
            </a:r>
          </a:p>
        </p:txBody>
      </p:sp>
      <p:sp>
        <p:nvSpPr>
          <p:cNvPr id="2" name="Title 1">
            <a:extLst>
              <a:ext uri="{FF2B5EF4-FFF2-40B4-BE49-F238E27FC236}">
                <a16:creationId xmlns:a16="http://schemas.microsoft.com/office/drawing/2014/main" xmlns=""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xmlns=""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xmlns=""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0" name="Text Placeholder 3">
            <a:extLst>
              <a:ext uri="{FF2B5EF4-FFF2-40B4-BE49-F238E27FC236}">
                <a16:creationId xmlns:a16="http://schemas.microsoft.com/office/drawing/2014/main" xmlns="" id="{B30FA196-A035-4908-BA51-B769293255A9}"/>
              </a:ext>
            </a:extLst>
          </p:cNvPr>
          <p:cNvSpPr>
            <a:spLocks noGrp="1"/>
          </p:cNvSpPr>
          <p:nvPr>
            <p:ph type="body" sz="quarter" idx="30" hasCustomPrompt="1"/>
          </p:nvPr>
        </p:nvSpPr>
        <p:spPr>
          <a:xfrm>
            <a:off x="1658497" y="2205688"/>
            <a:ext cx="2810886" cy="1440000"/>
          </a:xfrm>
          <a:prstGeom prst="rect">
            <a:avLst/>
          </a:prstGeom>
          <a:noFill/>
        </p:spPr>
        <p:txBody>
          <a:bodyPr anchor="b"/>
          <a:lstStyle>
            <a:lvl1pPr marL="0" indent="0" algn="ctr">
              <a:spcBef>
                <a:spcPts val="0"/>
              </a:spcBef>
              <a:spcAft>
                <a:spcPts val="0"/>
              </a:spcAft>
              <a:buNone/>
              <a:defRPr sz="6598">
                <a:solidFill>
                  <a:schemeClr val="tx1">
                    <a:lumMod val="75000"/>
                    <a:lumOff val="25000"/>
                  </a:schemeClr>
                </a:solidFill>
                <a:latin typeface="+mj-lt"/>
              </a:defRPr>
            </a:lvl1pPr>
            <a:lvl2pPr marL="266620" indent="0">
              <a:buNone/>
              <a:defRPr/>
            </a:lvl2pPr>
            <a:lvl3pPr marL="542762" indent="0">
              <a:buNone/>
              <a:defRPr/>
            </a:lvl3pPr>
            <a:lvl4pPr marL="809382" indent="0">
              <a:buNone/>
              <a:defRPr/>
            </a:lvl4pPr>
            <a:lvl5pPr marL="1076002" indent="0">
              <a:buNone/>
              <a:defRPr/>
            </a:lvl5pPr>
          </a:lstStyle>
          <a:p>
            <a:pPr lvl="0"/>
            <a:r>
              <a:rPr lang="en-US" noProof="0"/>
              <a:t>1</a:t>
            </a:r>
          </a:p>
        </p:txBody>
      </p:sp>
      <p:sp>
        <p:nvSpPr>
          <p:cNvPr id="13" name="Text Placeholder 9">
            <a:extLst>
              <a:ext uri="{FF2B5EF4-FFF2-40B4-BE49-F238E27FC236}">
                <a16:creationId xmlns:a16="http://schemas.microsoft.com/office/drawing/2014/main" xmlns="" id="{38F1EEC3-A74E-4124-95F3-D8A27EA3DDFC}"/>
              </a:ext>
            </a:extLst>
          </p:cNvPr>
          <p:cNvSpPr>
            <a:spLocks noGrp="1"/>
          </p:cNvSpPr>
          <p:nvPr>
            <p:ph type="body" sz="quarter" idx="31" hasCustomPrompt="1"/>
          </p:nvPr>
        </p:nvSpPr>
        <p:spPr>
          <a:xfrm>
            <a:off x="5331427" y="2205688"/>
            <a:ext cx="2810886" cy="1440000"/>
          </a:xfrm>
          <a:prstGeom prst="rect">
            <a:avLst/>
          </a:prstGeom>
          <a:noFill/>
        </p:spPr>
        <p:txBody>
          <a:bodyPr vert="horz" lIns="0" tIns="0" rIns="0" bIns="0" rtlCol="0" anchor="b">
            <a:noAutofit/>
          </a:bodyPr>
          <a:lstStyle>
            <a:lvl1pPr marL="0" indent="0" algn="ctr">
              <a:spcBef>
                <a:spcPts val="0"/>
              </a:spcBef>
              <a:spcAft>
                <a:spcPts val="0"/>
              </a:spcAft>
              <a:buNone/>
              <a:defRPr lang="en-ZA" sz="6598" dirty="0">
                <a:solidFill>
                  <a:schemeClr val="tx1">
                    <a:lumMod val="75000"/>
                    <a:lumOff val="25000"/>
                  </a:schemeClr>
                </a:solidFill>
                <a:latin typeface="+mj-lt"/>
              </a:defRPr>
            </a:lvl1pPr>
          </a:lstStyle>
          <a:p>
            <a:pPr marL="266620" lvl="0" indent="-266620" algn="ctr"/>
            <a:r>
              <a:rPr lang="en-US" noProof="0"/>
              <a:t>2</a:t>
            </a:r>
          </a:p>
        </p:txBody>
      </p:sp>
      <p:sp>
        <p:nvSpPr>
          <p:cNvPr id="14" name="Text Placeholder 9">
            <a:extLst>
              <a:ext uri="{FF2B5EF4-FFF2-40B4-BE49-F238E27FC236}">
                <a16:creationId xmlns:a16="http://schemas.microsoft.com/office/drawing/2014/main" xmlns="" id="{744F95B1-3E5D-46C4-846F-01E3035D1A72}"/>
              </a:ext>
            </a:extLst>
          </p:cNvPr>
          <p:cNvSpPr>
            <a:spLocks noGrp="1"/>
          </p:cNvSpPr>
          <p:nvPr>
            <p:ph type="body" sz="quarter" idx="32" hasCustomPrompt="1"/>
          </p:nvPr>
        </p:nvSpPr>
        <p:spPr>
          <a:xfrm>
            <a:off x="8544876" y="2205688"/>
            <a:ext cx="2596367" cy="1440000"/>
          </a:xfrm>
          <a:prstGeom prst="rect">
            <a:avLst/>
          </a:prstGeom>
          <a:noFill/>
        </p:spPr>
        <p:txBody>
          <a:bodyPr vert="horz" lIns="0" tIns="0" rIns="0" bIns="0" rtlCol="0" anchor="b">
            <a:noAutofit/>
          </a:bodyPr>
          <a:lstStyle>
            <a:lvl1pPr marL="0" indent="0" algn="ctr">
              <a:spcBef>
                <a:spcPts val="0"/>
              </a:spcBef>
              <a:spcAft>
                <a:spcPts val="0"/>
              </a:spcAft>
              <a:buNone/>
              <a:defRPr lang="en-ZA" sz="6598" dirty="0">
                <a:solidFill>
                  <a:schemeClr val="tx1">
                    <a:lumMod val="75000"/>
                    <a:lumOff val="25000"/>
                  </a:schemeClr>
                </a:solidFill>
                <a:latin typeface="+mj-lt"/>
              </a:defRPr>
            </a:lvl1pPr>
          </a:lstStyle>
          <a:p>
            <a:pPr marL="266620" lvl="0" indent="-266620" algn="ctr"/>
            <a:r>
              <a:rPr lang="en-US" noProof="0"/>
              <a:t>3</a:t>
            </a:r>
          </a:p>
        </p:txBody>
      </p:sp>
      <p:sp>
        <p:nvSpPr>
          <p:cNvPr id="16" name="Content Placeholder 3">
            <a:extLst>
              <a:ext uri="{FF2B5EF4-FFF2-40B4-BE49-F238E27FC236}">
                <a16:creationId xmlns:a16="http://schemas.microsoft.com/office/drawing/2014/main" xmlns="" id="{39CDA933-12B5-44CD-BD16-C9589DE755EE}"/>
              </a:ext>
            </a:extLst>
          </p:cNvPr>
          <p:cNvSpPr>
            <a:spLocks noGrp="1"/>
          </p:cNvSpPr>
          <p:nvPr>
            <p:ph sz="half" idx="2" hasCustomPrompt="1"/>
          </p:nvPr>
        </p:nvSpPr>
        <p:spPr>
          <a:xfrm>
            <a:off x="2074198" y="4243333"/>
            <a:ext cx="1979484"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xmlns="" id="{9751FCE0-5FA8-4E25-A4E7-8B2901F69491}"/>
              </a:ext>
            </a:extLst>
          </p:cNvPr>
          <p:cNvSpPr>
            <a:spLocks noGrp="1"/>
          </p:cNvSpPr>
          <p:nvPr>
            <p:ph type="body" sz="quarter" idx="12" hasCustomPrompt="1"/>
          </p:nvPr>
        </p:nvSpPr>
        <p:spPr>
          <a:xfrm>
            <a:off x="5747128" y="4243333"/>
            <a:ext cx="1979484"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xmlns="" id="{0D97BC04-5B6C-4CFD-8184-7637C9A8F8E4}"/>
              </a:ext>
            </a:extLst>
          </p:cNvPr>
          <p:cNvSpPr>
            <a:spLocks noGrp="1"/>
          </p:cNvSpPr>
          <p:nvPr>
            <p:ph type="body" sz="quarter" idx="13" hasCustomPrompt="1"/>
          </p:nvPr>
        </p:nvSpPr>
        <p:spPr>
          <a:xfrm>
            <a:off x="8806306" y="4243333"/>
            <a:ext cx="1979484"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xmlns="" id="{E7A8CB18-EF35-4644-9DDB-02D8B65EA55E}"/>
              </a:ext>
            </a:extLst>
          </p:cNvPr>
          <p:cNvSpPr>
            <a:spLocks noGrp="1"/>
          </p:cNvSpPr>
          <p:nvPr>
            <p:ph type="body" sz="quarter" idx="33" hasCustomPrompt="1"/>
          </p:nvPr>
        </p:nvSpPr>
        <p:spPr>
          <a:xfrm>
            <a:off x="431688" y="1008000"/>
            <a:ext cx="11336560" cy="360000"/>
          </a:xfrm>
        </p:spPr>
        <p:txBody>
          <a:bodyPr/>
          <a:lstStyle>
            <a:lvl1pPr marL="0" indent="0">
              <a:buNone/>
              <a:defRPr/>
            </a:lvl1pPr>
            <a:lvl2pPr marL="266620" indent="0">
              <a:buNone/>
              <a:defRPr/>
            </a:lvl2pPr>
            <a:lvl3pPr marL="542762" indent="0">
              <a:buNone/>
              <a:defRPr/>
            </a:lvl3pPr>
            <a:lvl4pPr marL="809382" indent="0">
              <a:buNone/>
              <a:defRPr/>
            </a:lvl4pPr>
            <a:lvl5pPr marL="1076002" indent="0">
              <a:buNone/>
              <a:defRPr/>
            </a:lvl5pPr>
          </a:lstStyle>
          <a:p>
            <a:pPr lvl="0"/>
            <a:r>
              <a:rPr lang="en-US" noProof="0"/>
              <a:t>Subtitle</a:t>
            </a:r>
          </a:p>
        </p:txBody>
      </p:sp>
    </p:spTree>
    <p:extLst>
      <p:ext uri="{BB962C8B-B14F-4D97-AF65-F5344CB8AC3E}">
        <p14:creationId xmlns:p14="http://schemas.microsoft.com/office/powerpoint/2010/main" val="21377357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2436FA5D-088F-4BDE-ABD2-A640A8610900}"/>
              </a:ext>
            </a:extLst>
          </p:cNvPr>
          <p:cNvCxnSpPr/>
          <p:nvPr userDrawn="1"/>
        </p:nvCxnSpPr>
        <p:spPr>
          <a:xfrm>
            <a:off x="6094413"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7EF5211B-014A-4E6E-98C7-FDAF7855316F}"/>
              </a:ext>
            </a:extLst>
          </p:cNvPr>
          <p:cNvSpPr>
            <a:spLocks noGrp="1"/>
          </p:cNvSpPr>
          <p:nvPr>
            <p:ph type="title"/>
          </p:nvPr>
        </p:nvSpPr>
        <p:spPr>
          <a:xfrm>
            <a:off x="431887" y="432000"/>
            <a:ext cx="11337047" cy="432000"/>
          </a:xfrm>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xmlns="" id="{FC0C6D2B-0FF5-4A5F-A062-480FFA6DA09A}"/>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cxnSp>
        <p:nvCxnSpPr>
          <p:cNvPr id="8" name="Straight Connector 7">
            <a:extLst>
              <a:ext uri="{FF2B5EF4-FFF2-40B4-BE49-F238E27FC236}">
                <a16:creationId xmlns:a16="http://schemas.microsoft.com/office/drawing/2014/main" xmlns="" id="{0C2BCB80-6997-4274-AAFE-65C2CCFFFD10}"/>
              </a:ext>
            </a:extLst>
          </p:cNvPr>
          <p:cNvCxnSpPr>
            <a:cxnSpLocks/>
          </p:cNvCxnSpPr>
          <p:nvPr userDrawn="1"/>
        </p:nvCxnSpPr>
        <p:spPr>
          <a:xfrm flipH="1">
            <a:off x="431887" y="3624806"/>
            <a:ext cx="11337047"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xmlns="" id="{9A1FC84B-8A06-4879-86ED-47E43AAC9888}"/>
              </a:ext>
            </a:extLst>
          </p:cNvPr>
          <p:cNvSpPr>
            <a:spLocks noGrp="1"/>
          </p:cNvSpPr>
          <p:nvPr>
            <p:ph type="body" sz="quarter" idx="12" hasCustomPrompt="1"/>
          </p:nvPr>
        </p:nvSpPr>
        <p:spPr>
          <a:xfrm>
            <a:off x="5110669" y="951013"/>
            <a:ext cx="1979484"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xmlns="" id="{4B975678-3DFA-4D26-9CF6-01294F7259E4}"/>
              </a:ext>
            </a:extLst>
          </p:cNvPr>
          <p:cNvSpPr>
            <a:spLocks noGrp="1"/>
          </p:cNvSpPr>
          <p:nvPr>
            <p:ph type="body" sz="quarter" idx="13" hasCustomPrompt="1"/>
          </p:nvPr>
        </p:nvSpPr>
        <p:spPr>
          <a:xfrm>
            <a:off x="5104671" y="6046600"/>
            <a:ext cx="1979484"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xmlns="" id="{8B55997C-0304-482F-A7C3-8E50C8ED55D7}"/>
              </a:ext>
            </a:extLst>
          </p:cNvPr>
          <p:cNvSpPr>
            <a:spLocks noGrp="1"/>
          </p:cNvSpPr>
          <p:nvPr>
            <p:ph type="body" sz="quarter" idx="14" hasCustomPrompt="1"/>
          </p:nvPr>
        </p:nvSpPr>
        <p:spPr>
          <a:xfrm>
            <a:off x="431888" y="3260393"/>
            <a:ext cx="1979484"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xmlns="" id="{E26AB0A6-DA7A-4EA3-9528-68FDBA8BF358}"/>
              </a:ext>
            </a:extLst>
          </p:cNvPr>
          <p:cNvSpPr>
            <a:spLocks noGrp="1"/>
          </p:cNvSpPr>
          <p:nvPr>
            <p:ph type="body" sz="quarter" idx="15" hasCustomPrompt="1"/>
          </p:nvPr>
        </p:nvSpPr>
        <p:spPr>
          <a:xfrm>
            <a:off x="9789451" y="3260393"/>
            <a:ext cx="1979484"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24490280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xmlns=""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xmlns=""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981199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9/27/2020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E51FED-0A73-4769-96A2-4C362E5D9DE0}"/>
              </a:ext>
            </a:extLst>
          </p:cNvPr>
          <p:cNvSpPr>
            <a:spLocks noGrp="1"/>
          </p:cNvSpPr>
          <p:nvPr>
            <p:ph type="title"/>
          </p:nvPr>
        </p:nvSpPr>
        <p:spPr>
          <a:xfrm>
            <a:off x="431887" y="432000"/>
            <a:ext cx="11337047"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E455B16D-31A1-4D28-ADC4-0BDEF4E07DFF}"/>
              </a:ext>
            </a:extLst>
          </p:cNvPr>
          <p:cNvSpPr>
            <a:spLocks noGrp="1"/>
          </p:cNvSpPr>
          <p:nvPr>
            <p:ph sz="half" idx="1" hasCustomPrompt="1"/>
          </p:nvPr>
        </p:nvSpPr>
        <p:spPr>
          <a:xfrm>
            <a:off x="431888" y="1728000"/>
            <a:ext cx="5470575"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xmlns="" id="{AC4D4C6E-0D63-44CE-B0B4-BAA8F101EAFF}"/>
              </a:ext>
            </a:extLst>
          </p:cNvPr>
          <p:cNvSpPr>
            <a:spLocks noGrp="1"/>
          </p:cNvSpPr>
          <p:nvPr>
            <p:ph sz="half" idx="2" hasCustomPrompt="1"/>
          </p:nvPr>
        </p:nvSpPr>
        <p:spPr>
          <a:xfrm>
            <a:off x="6298359" y="1728000"/>
            <a:ext cx="5470575"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xmlns="" id="{43C0B96F-9D35-4001-9F9C-1A7004D61F3D}"/>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9" name="Slide Number Placeholder 8">
            <a:extLst>
              <a:ext uri="{FF2B5EF4-FFF2-40B4-BE49-F238E27FC236}">
                <a16:creationId xmlns:a16="http://schemas.microsoft.com/office/drawing/2014/main" xmlns="" id="{A1C915CA-DB91-4B68-8DB8-2745ADA58582}"/>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0668591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615908-D8D7-48AF-8B8F-21B88B87DDF2}"/>
              </a:ext>
            </a:extLst>
          </p:cNvPr>
          <p:cNvSpPr>
            <a:spLocks noGrp="1"/>
          </p:cNvSpPr>
          <p:nvPr>
            <p:ph type="title"/>
          </p:nvPr>
        </p:nvSpPr>
        <p:spPr>
          <a:xfrm>
            <a:off x="431887" y="432000"/>
            <a:ext cx="11337047" cy="432000"/>
          </a:xfrm>
        </p:spPr>
        <p:txBody>
          <a:bodyPr/>
          <a:lstStyle/>
          <a:p>
            <a:r>
              <a:rPr lang="en-US" noProof="0" smtClean="0"/>
              <a:t>Click to edit Master title style</a:t>
            </a:r>
            <a:endParaRPr lang="en-US" noProof="0"/>
          </a:p>
        </p:txBody>
      </p:sp>
      <p:sp>
        <p:nvSpPr>
          <p:cNvPr id="4" name="Content Placeholder 3">
            <a:extLst>
              <a:ext uri="{FF2B5EF4-FFF2-40B4-BE49-F238E27FC236}">
                <a16:creationId xmlns:a16="http://schemas.microsoft.com/office/drawing/2014/main" xmlns="" id="{60B617A5-FA6C-44C9-ABCB-DCA5D4615EC7}"/>
              </a:ext>
            </a:extLst>
          </p:cNvPr>
          <p:cNvSpPr>
            <a:spLocks noGrp="1"/>
          </p:cNvSpPr>
          <p:nvPr>
            <p:ph sz="half" idx="2" hasCustomPrompt="1"/>
          </p:nvPr>
        </p:nvSpPr>
        <p:spPr>
          <a:xfrm>
            <a:off x="431888" y="2210852"/>
            <a:ext cx="5470575"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xmlns="" id="{0A122ACD-5C8B-4CDA-89C5-565C88865B50}"/>
              </a:ext>
            </a:extLst>
          </p:cNvPr>
          <p:cNvSpPr>
            <a:spLocks noGrp="1"/>
          </p:cNvSpPr>
          <p:nvPr>
            <p:ph sz="quarter" idx="4" hasCustomPrompt="1"/>
          </p:nvPr>
        </p:nvSpPr>
        <p:spPr>
          <a:xfrm>
            <a:off x="6298359" y="2210852"/>
            <a:ext cx="5470575"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xmlns="" id="{43614A35-31E3-40DA-85DD-07B207690717}"/>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11" name="Slide Number Placeholder 10">
            <a:extLst>
              <a:ext uri="{FF2B5EF4-FFF2-40B4-BE49-F238E27FC236}">
                <a16:creationId xmlns:a16="http://schemas.microsoft.com/office/drawing/2014/main" xmlns="" id="{B171800C-9F25-4694-879B-16A1F7BBAA77}"/>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cxnSp>
        <p:nvCxnSpPr>
          <p:cNvPr id="12" name="Straight Connector 11" title="Divider Line">
            <a:extLst>
              <a:ext uri="{FF2B5EF4-FFF2-40B4-BE49-F238E27FC236}">
                <a16:creationId xmlns:a16="http://schemas.microsoft.com/office/drawing/2014/main" xmlns="" id="{03063CBE-E62B-44CB-9B45-D39B595FE2AF}"/>
              </a:ext>
            </a:extLst>
          </p:cNvPr>
          <p:cNvCxnSpPr>
            <a:cxnSpLocks/>
          </p:cNvCxnSpPr>
          <p:nvPr userDrawn="1"/>
        </p:nvCxnSpPr>
        <p:spPr>
          <a:xfrm>
            <a:off x="449232" y="2159999"/>
            <a:ext cx="421300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xmlns="" id="{0EA58CA1-D7A1-4089-B687-193C35202523}"/>
              </a:ext>
            </a:extLst>
          </p:cNvPr>
          <p:cNvCxnSpPr>
            <a:cxnSpLocks/>
          </p:cNvCxnSpPr>
          <p:nvPr userDrawn="1"/>
        </p:nvCxnSpPr>
        <p:spPr>
          <a:xfrm>
            <a:off x="6311056" y="2159999"/>
            <a:ext cx="4213003"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xmlns="" id="{A1844C96-F6D4-4E32-8A11-B1815109D205}"/>
              </a:ext>
            </a:extLst>
          </p:cNvPr>
          <p:cNvSpPr>
            <a:spLocks noGrp="1"/>
          </p:cNvSpPr>
          <p:nvPr>
            <p:ph type="body" idx="1" hasCustomPrompt="1"/>
          </p:nvPr>
        </p:nvSpPr>
        <p:spPr>
          <a:xfrm>
            <a:off x="431888" y="1654025"/>
            <a:ext cx="5470575" cy="455122"/>
          </a:xfrm>
        </p:spPr>
        <p:txBody>
          <a:bodyPr anchor="b"/>
          <a:lstStyle>
            <a:lvl1pPr marL="0" indent="0">
              <a:buNone/>
              <a:defRPr sz="1999" b="1">
                <a:solidFill>
                  <a:schemeClr val="tx1"/>
                </a:solidFill>
                <a:latin typeface="+mj-lt"/>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xmlns="" id="{EA0BCCC6-F846-426B-B421-41B835224F43}"/>
              </a:ext>
            </a:extLst>
          </p:cNvPr>
          <p:cNvSpPr>
            <a:spLocks noGrp="1"/>
          </p:cNvSpPr>
          <p:nvPr>
            <p:ph type="body" sz="quarter" idx="3" hasCustomPrompt="1"/>
          </p:nvPr>
        </p:nvSpPr>
        <p:spPr>
          <a:xfrm>
            <a:off x="6311056" y="1654025"/>
            <a:ext cx="5457878" cy="455122"/>
          </a:xfrm>
        </p:spPr>
        <p:txBody>
          <a:bodyPr anchor="b"/>
          <a:lstStyle>
            <a:lvl1pPr marL="0" indent="0">
              <a:buNone/>
              <a:defRPr sz="1999" b="1">
                <a:solidFill>
                  <a:schemeClr val="tx1"/>
                </a:solidFill>
                <a:latin typeface="+mj-lt"/>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noProof="0"/>
              <a:t>Edit Master text styles</a:t>
            </a:r>
          </a:p>
        </p:txBody>
      </p:sp>
    </p:spTree>
    <p:extLst>
      <p:ext uri="{BB962C8B-B14F-4D97-AF65-F5344CB8AC3E}">
        <p14:creationId xmlns:p14="http://schemas.microsoft.com/office/powerpoint/2010/main" val="1949782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xmlns="" id="{FF5B2679-5029-4692-A1C7-099E7A583624}"/>
              </a:ext>
            </a:extLst>
          </p:cNvPr>
          <p:cNvSpPr>
            <a:spLocks noGrp="1"/>
          </p:cNvSpPr>
          <p:nvPr>
            <p:ph idx="14" hasCustomPrompt="1"/>
          </p:nvPr>
        </p:nvSpPr>
        <p:spPr>
          <a:xfrm>
            <a:off x="431887" y="2448000"/>
            <a:ext cx="3599063" cy="3631338"/>
          </a:xfrm>
          <a:solidFill>
            <a:schemeClr val="bg1">
              <a:lumMod val="95000"/>
            </a:schemeClr>
          </a:solidFill>
          <a:ln>
            <a:solidFill>
              <a:schemeClr val="bg1">
                <a:lumMod val="85000"/>
              </a:schemeClr>
            </a:solidFill>
          </a:ln>
        </p:spPr>
        <p:txBody>
          <a:bodyPr lIns="136800" tIns="252000" rIns="136800"/>
          <a:lstStyle>
            <a:lvl1pPr marL="266620" indent="-26662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xmlns="" id="{1B5AA133-C824-4B4A-96F4-D48A58E222DA}"/>
              </a:ext>
            </a:extLst>
          </p:cNvPr>
          <p:cNvSpPr>
            <a:spLocks noGrp="1"/>
          </p:cNvSpPr>
          <p:nvPr>
            <p:ph idx="15" hasCustomPrompt="1"/>
          </p:nvPr>
        </p:nvSpPr>
        <p:spPr>
          <a:xfrm>
            <a:off x="4300879" y="2448000"/>
            <a:ext cx="3599063" cy="3631338"/>
          </a:xfrm>
          <a:solidFill>
            <a:schemeClr val="bg1">
              <a:lumMod val="95000"/>
            </a:schemeClr>
          </a:solidFill>
          <a:ln>
            <a:solidFill>
              <a:schemeClr val="bg1">
                <a:lumMod val="85000"/>
              </a:schemeClr>
            </a:solidFill>
          </a:ln>
        </p:spPr>
        <p:txBody>
          <a:bodyPr lIns="136800" tIns="252000" rIns="136800"/>
          <a:lstStyle>
            <a:lvl1pPr marL="266620" indent="-26662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xmlns="" id="{388A40C4-1887-4DBA-90FF-4CF89932DA57}"/>
              </a:ext>
            </a:extLst>
          </p:cNvPr>
          <p:cNvSpPr>
            <a:spLocks noGrp="1"/>
          </p:cNvSpPr>
          <p:nvPr>
            <p:ph idx="16" hasCustomPrompt="1"/>
          </p:nvPr>
        </p:nvSpPr>
        <p:spPr>
          <a:xfrm>
            <a:off x="8169872" y="2448000"/>
            <a:ext cx="3599063" cy="3631338"/>
          </a:xfrm>
          <a:solidFill>
            <a:schemeClr val="bg1">
              <a:lumMod val="95000"/>
            </a:schemeClr>
          </a:solidFill>
          <a:ln>
            <a:solidFill>
              <a:schemeClr val="bg1">
                <a:lumMod val="85000"/>
              </a:schemeClr>
            </a:solidFill>
          </a:ln>
        </p:spPr>
        <p:txBody>
          <a:bodyPr lIns="136800" tIns="252000" rIns="136800"/>
          <a:lstStyle>
            <a:lvl1pPr marL="266620" indent="-26662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xmlns="" id="{E8A85E10-5A18-4C86-8310-FA9CF8DF8AB5}"/>
              </a:ext>
            </a:extLst>
          </p:cNvPr>
          <p:cNvSpPr>
            <a:spLocks noGrp="1"/>
          </p:cNvSpPr>
          <p:nvPr>
            <p:ph type="title"/>
          </p:nvPr>
        </p:nvSpPr>
        <p:spPr>
          <a:xfrm>
            <a:off x="431887" y="432000"/>
            <a:ext cx="11337047"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BE06229A-0702-4CD6-B5F1-0DC746CC4F18}"/>
              </a:ext>
            </a:extLst>
          </p:cNvPr>
          <p:cNvSpPr>
            <a:spLocks noGrp="1"/>
          </p:cNvSpPr>
          <p:nvPr>
            <p:ph idx="1" hasCustomPrompt="1"/>
          </p:nvPr>
        </p:nvSpPr>
        <p:spPr>
          <a:xfrm>
            <a:off x="431887" y="1728000"/>
            <a:ext cx="359906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xmlns=""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xmlns=""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Content Placeholder 2">
            <a:extLst>
              <a:ext uri="{FF2B5EF4-FFF2-40B4-BE49-F238E27FC236}">
                <a16:creationId xmlns:a16="http://schemas.microsoft.com/office/drawing/2014/main" xmlns="" id="{43CF4B74-3202-48D6-B573-AA3882B039F4}"/>
              </a:ext>
            </a:extLst>
          </p:cNvPr>
          <p:cNvSpPr>
            <a:spLocks noGrp="1"/>
          </p:cNvSpPr>
          <p:nvPr>
            <p:ph idx="12" hasCustomPrompt="1"/>
          </p:nvPr>
        </p:nvSpPr>
        <p:spPr>
          <a:xfrm>
            <a:off x="4300879" y="1728000"/>
            <a:ext cx="359906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xmlns="" id="{0BA6D519-EE14-4D3E-B15F-70C4423A3988}"/>
              </a:ext>
            </a:extLst>
          </p:cNvPr>
          <p:cNvSpPr>
            <a:spLocks noGrp="1"/>
          </p:cNvSpPr>
          <p:nvPr>
            <p:ph idx="13" hasCustomPrompt="1"/>
          </p:nvPr>
        </p:nvSpPr>
        <p:spPr>
          <a:xfrm>
            <a:off x="8169872" y="1728000"/>
            <a:ext cx="359906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xmlns="" id="{4DA29CFB-3C73-4618-B2D9-70E396D1EBA2}"/>
              </a:ext>
            </a:extLst>
          </p:cNvPr>
          <p:cNvSpPr>
            <a:spLocks noGrp="1"/>
          </p:cNvSpPr>
          <p:nvPr>
            <p:ph type="body" sz="quarter" idx="32" hasCustomPrompt="1"/>
          </p:nvPr>
        </p:nvSpPr>
        <p:spPr>
          <a:xfrm>
            <a:off x="431688" y="1008000"/>
            <a:ext cx="11336560" cy="360000"/>
          </a:xfrm>
        </p:spPr>
        <p:txBody>
          <a:bodyPr/>
          <a:lstStyle>
            <a:lvl1pPr marL="0" indent="0">
              <a:buNone/>
              <a:defRPr/>
            </a:lvl1pPr>
            <a:lvl2pPr marL="266620" indent="0">
              <a:buNone/>
              <a:defRPr/>
            </a:lvl2pPr>
            <a:lvl3pPr marL="542762" indent="0">
              <a:buNone/>
              <a:defRPr/>
            </a:lvl3pPr>
            <a:lvl4pPr marL="809382" indent="0">
              <a:buNone/>
              <a:defRPr/>
            </a:lvl4pPr>
            <a:lvl5pPr marL="1076002" indent="0">
              <a:buNone/>
              <a:defRPr/>
            </a:lvl5pPr>
          </a:lstStyle>
          <a:p>
            <a:pPr lvl="0"/>
            <a:r>
              <a:rPr lang="en-US" noProof="0"/>
              <a:t>Subtitle</a:t>
            </a:r>
          </a:p>
        </p:txBody>
      </p:sp>
    </p:spTree>
    <p:extLst>
      <p:ext uri="{BB962C8B-B14F-4D97-AF65-F5344CB8AC3E}">
        <p14:creationId xmlns:p14="http://schemas.microsoft.com/office/powerpoint/2010/main" val="17335011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xmlns="" id="{FC0C6D2B-0FF5-4A5F-A062-480FFA6DA09A}"/>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5" name="Text Placeholder 5">
            <a:extLst>
              <a:ext uri="{FF2B5EF4-FFF2-40B4-BE49-F238E27FC236}">
                <a16:creationId xmlns:a16="http://schemas.microsoft.com/office/drawing/2014/main" xmlns="" id="{91612B32-057C-422E-8B4A-7B464DE04A79}"/>
              </a:ext>
            </a:extLst>
          </p:cNvPr>
          <p:cNvSpPr>
            <a:spLocks noGrp="1"/>
          </p:cNvSpPr>
          <p:nvPr>
            <p:ph type="body" sz="quarter" idx="32" hasCustomPrompt="1"/>
          </p:nvPr>
        </p:nvSpPr>
        <p:spPr>
          <a:xfrm>
            <a:off x="431688" y="1008000"/>
            <a:ext cx="11336560" cy="360000"/>
          </a:xfrm>
        </p:spPr>
        <p:txBody>
          <a:bodyPr/>
          <a:lstStyle>
            <a:lvl1pPr marL="0" indent="0">
              <a:buNone/>
              <a:defRPr/>
            </a:lvl1pPr>
            <a:lvl2pPr marL="266620" indent="0">
              <a:buNone/>
              <a:defRPr/>
            </a:lvl2pPr>
            <a:lvl3pPr marL="542762" indent="0">
              <a:buNone/>
              <a:defRPr/>
            </a:lvl3pPr>
            <a:lvl4pPr marL="809382" indent="0">
              <a:buNone/>
              <a:defRPr/>
            </a:lvl4pPr>
            <a:lvl5pPr marL="1076002"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xmlns="" id="{B66BE87F-A588-41BE-A251-8940FFF7BDB0}"/>
              </a:ext>
            </a:extLst>
          </p:cNvPr>
          <p:cNvCxnSpPr/>
          <p:nvPr userDrawn="1"/>
        </p:nvCxnSpPr>
        <p:spPr>
          <a:xfrm>
            <a:off x="431688" y="3866682"/>
            <a:ext cx="11336560"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xmlns="" id="{EE87B275-BCEB-48C5-BD58-39E2B9AB906E}"/>
              </a:ext>
            </a:extLst>
          </p:cNvPr>
          <p:cNvSpPr>
            <a:spLocks noGrp="1"/>
          </p:cNvSpPr>
          <p:nvPr>
            <p:ph type="body" sz="quarter" idx="33" hasCustomPrompt="1"/>
          </p:nvPr>
        </p:nvSpPr>
        <p:spPr>
          <a:xfrm>
            <a:off x="412800" y="3973125"/>
            <a:ext cx="415500"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xmlns="" id="{75FEF587-0930-42DA-AF85-54F9A14870D3}"/>
              </a:ext>
            </a:extLst>
          </p:cNvPr>
          <p:cNvSpPr>
            <a:spLocks noGrp="1"/>
          </p:cNvSpPr>
          <p:nvPr>
            <p:ph type="body" sz="quarter" idx="34" hasCustomPrompt="1"/>
          </p:nvPr>
        </p:nvSpPr>
        <p:spPr>
          <a:xfrm>
            <a:off x="431687"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xmlns="" id="{77B00876-F334-4F19-ACB9-5A52E300C62F}"/>
              </a:ext>
            </a:extLst>
          </p:cNvPr>
          <p:cNvSpPr>
            <a:spLocks noGrp="1"/>
          </p:cNvSpPr>
          <p:nvPr>
            <p:ph type="body" sz="quarter" idx="35" hasCustomPrompt="1"/>
          </p:nvPr>
        </p:nvSpPr>
        <p:spPr>
          <a:xfrm>
            <a:off x="903581"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xmlns="" id="{DC5160FB-C621-4014-AF15-7C31EBF94639}"/>
              </a:ext>
            </a:extLst>
          </p:cNvPr>
          <p:cNvSpPr>
            <a:spLocks noGrp="1"/>
          </p:cNvSpPr>
          <p:nvPr>
            <p:ph type="body" sz="quarter" idx="36" hasCustomPrompt="1"/>
          </p:nvPr>
        </p:nvSpPr>
        <p:spPr>
          <a:xfrm>
            <a:off x="1375475"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xmlns="" id="{3D37E5E1-DD5A-4C77-849F-40C0D2AE3F71}"/>
              </a:ext>
            </a:extLst>
          </p:cNvPr>
          <p:cNvSpPr>
            <a:spLocks noGrp="1"/>
          </p:cNvSpPr>
          <p:nvPr>
            <p:ph type="body" sz="quarter" idx="37" hasCustomPrompt="1"/>
          </p:nvPr>
        </p:nvSpPr>
        <p:spPr>
          <a:xfrm>
            <a:off x="1847369"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xmlns="" id="{8164CA25-5B7F-4EDD-8B42-0D567DED1794}"/>
              </a:ext>
            </a:extLst>
          </p:cNvPr>
          <p:cNvSpPr>
            <a:spLocks noGrp="1"/>
          </p:cNvSpPr>
          <p:nvPr>
            <p:ph type="body" sz="quarter" idx="38" hasCustomPrompt="1"/>
          </p:nvPr>
        </p:nvSpPr>
        <p:spPr>
          <a:xfrm>
            <a:off x="6075525" y="3973125"/>
            <a:ext cx="415500"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xmlns="" id="{15876039-3F56-4587-900E-4FCE60BCA50B}"/>
              </a:ext>
            </a:extLst>
          </p:cNvPr>
          <p:cNvSpPr>
            <a:spLocks noGrp="1"/>
          </p:cNvSpPr>
          <p:nvPr>
            <p:ph type="body" sz="quarter" idx="39" hasCustomPrompt="1"/>
          </p:nvPr>
        </p:nvSpPr>
        <p:spPr>
          <a:xfrm>
            <a:off x="2319263"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xmlns="" id="{515FCEBD-9007-4B9D-AE69-7F8068A14B21}"/>
              </a:ext>
            </a:extLst>
          </p:cNvPr>
          <p:cNvSpPr>
            <a:spLocks noGrp="1"/>
          </p:cNvSpPr>
          <p:nvPr>
            <p:ph type="body" sz="quarter" idx="40" hasCustomPrompt="1"/>
          </p:nvPr>
        </p:nvSpPr>
        <p:spPr>
          <a:xfrm>
            <a:off x="2791157"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xmlns="" id="{8856F7F9-97EB-4612-BB5C-DDB9D90C9CD4}"/>
              </a:ext>
            </a:extLst>
          </p:cNvPr>
          <p:cNvSpPr>
            <a:spLocks noGrp="1"/>
          </p:cNvSpPr>
          <p:nvPr>
            <p:ph type="body" sz="quarter" idx="41" hasCustomPrompt="1"/>
          </p:nvPr>
        </p:nvSpPr>
        <p:spPr>
          <a:xfrm>
            <a:off x="3263051"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xmlns="" id="{B0C577BC-AD44-4FF0-8F34-D7ABD44B100A}"/>
              </a:ext>
            </a:extLst>
          </p:cNvPr>
          <p:cNvSpPr>
            <a:spLocks noGrp="1"/>
          </p:cNvSpPr>
          <p:nvPr>
            <p:ph type="body" sz="quarter" idx="42" hasCustomPrompt="1"/>
          </p:nvPr>
        </p:nvSpPr>
        <p:spPr>
          <a:xfrm>
            <a:off x="4678734"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xmlns="" id="{12E19F39-39CE-43A3-912F-3D8656DA5E76}"/>
              </a:ext>
            </a:extLst>
          </p:cNvPr>
          <p:cNvSpPr>
            <a:spLocks noGrp="1"/>
          </p:cNvSpPr>
          <p:nvPr>
            <p:ph type="body" sz="quarter" idx="43" hasCustomPrompt="1"/>
          </p:nvPr>
        </p:nvSpPr>
        <p:spPr>
          <a:xfrm>
            <a:off x="3734945"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xmlns="" id="{64F2C543-C785-4078-9811-96F28F1BF210}"/>
              </a:ext>
            </a:extLst>
          </p:cNvPr>
          <p:cNvSpPr>
            <a:spLocks noGrp="1"/>
          </p:cNvSpPr>
          <p:nvPr>
            <p:ph type="body" sz="quarter" idx="44" hasCustomPrompt="1"/>
          </p:nvPr>
        </p:nvSpPr>
        <p:spPr>
          <a:xfrm>
            <a:off x="4206839"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xmlns="" id="{022F0FFE-8538-47C2-9227-B4DE41186CE8}"/>
              </a:ext>
            </a:extLst>
          </p:cNvPr>
          <p:cNvSpPr>
            <a:spLocks noGrp="1"/>
          </p:cNvSpPr>
          <p:nvPr>
            <p:ph type="body" sz="quarter" idx="45" hasCustomPrompt="1"/>
          </p:nvPr>
        </p:nvSpPr>
        <p:spPr>
          <a:xfrm>
            <a:off x="5150628"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xmlns="" id="{75D12B21-B498-4E00-B817-457BAED99A33}"/>
              </a:ext>
            </a:extLst>
          </p:cNvPr>
          <p:cNvSpPr>
            <a:spLocks noGrp="1"/>
          </p:cNvSpPr>
          <p:nvPr>
            <p:ph type="body" sz="quarter" idx="46" hasCustomPrompt="1"/>
          </p:nvPr>
        </p:nvSpPr>
        <p:spPr>
          <a:xfrm>
            <a:off x="5622522"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xmlns="" id="{A60F8F4D-F654-4555-BC21-7137D98E027C}"/>
              </a:ext>
            </a:extLst>
          </p:cNvPr>
          <p:cNvSpPr>
            <a:spLocks noGrp="1"/>
          </p:cNvSpPr>
          <p:nvPr>
            <p:ph type="body" sz="quarter" idx="47" hasCustomPrompt="1"/>
          </p:nvPr>
        </p:nvSpPr>
        <p:spPr>
          <a:xfrm>
            <a:off x="6094412"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xmlns="" id="{0B633DEF-CDC6-4A75-A05B-0C875E2B8FF1}"/>
              </a:ext>
            </a:extLst>
          </p:cNvPr>
          <p:cNvSpPr>
            <a:spLocks noGrp="1"/>
          </p:cNvSpPr>
          <p:nvPr>
            <p:ph type="body" sz="quarter" idx="48" hasCustomPrompt="1"/>
          </p:nvPr>
        </p:nvSpPr>
        <p:spPr>
          <a:xfrm>
            <a:off x="6566302"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xmlns="" id="{23A67F56-440C-4AE2-B52E-F6ECF3E31F86}"/>
              </a:ext>
            </a:extLst>
          </p:cNvPr>
          <p:cNvSpPr>
            <a:spLocks noGrp="1"/>
          </p:cNvSpPr>
          <p:nvPr>
            <p:ph type="body" sz="quarter" idx="49" hasCustomPrompt="1"/>
          </p:nvPr>
        </p:nvSpPr>
        <p:spPr>
          <a:xfrm>
            <a:off x="7038196"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xmlns="" id="{E8F5BF8F-8918-4E36-8AAF-45E994E46B29}"/>
              </a:ext>
            </a:extLst>
          </p:cNvPr>
          <p:cNvSpPr>
            <a:spLocks noGrp="1"/>
          </p:cNvSpPr>
          <p:nvPr>
            <p:ph type="body" sz="quarter" idx="50" hasCustomPrompt="1"/>
          </p:nvPr>
        </p:nvSpPr>
        <p:spPr>
          <a:xfrm>
            <a:off x="7510090"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xmlns="" id="{1A2F56E4-C780-42A2-BA54-B1EAB7CA2197}"/>
              </a:ext>
            </a:extLst>
          </p:cNvPr>
          <p:cNvSpPr>
            <a:spLocks noGrp="1"/>
          </p:cNvSpPr>
          <p:nvPr>
            <p:ph type="body" sz="quarter" idx="51" hasCustomPrompt="1"/>
          </p:nvPr>
        </p:nvSpPr>
        <p:spPr>
          <a:xfrm>
            <a:off x="7981984"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xmlns="" id="{7405E86B-3690-4EBE-8353-7ABE76F10810}"/>
              </a:ext>
            </a:extLst>
          </p:cNvPr>
          <p:cNvSpPr>
            <a:spLocks noGrp="1"/>
          </p:cNvSpPr>
          <p:nvPr>
            <p:ph type="body" sz="quarter" idx="52" hasCustomPrompt="1"/>
          </p:nvPr>
        </p:nvSpPr>
        <p:spPr>
          <a:xfrm>
            <a:off x="8453878"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xmlns="" id="{DB54048B-A035-47F0-B54D-1B9676EE8931}"/>
              </a:ext>
            </a:extLst>
          </p:cNvPr>
          <p:cNvSpPr>
            <a:spLocks noGrp="1"/>
          </p:cNvSpPr>
          <p:nvPr>
            <p:ph type="body" sz="quarter" idx="53" hasCustomPrompt="1"/>
          </p:nvPr>
        </p:nvSpPr>
        <p:spPr>
          <a:xfrm>
            <a:off x="8925772"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xmlns="" id="{12F6976C-DDBF-4808-9B45-2C78E0FC6AA7}"/>
              </a:ext>
            </a:extLst>
          </p:cNvPr>
          <p:cNvSpPr>
            <a:spLocks noGrp="1"/>
          </p:cNvSpPr>
          <p:nvPr>
            <p:ph type="body" sz="quarter" idx="54" hasCustomPrompt="1"/>
          </p:nvPr>
        </p:nvSpPr>
        <p:spPr>
          <a:xfrm>
            <a:off x="10341455"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xmlns="" id="{66103D17-8EEC-45BF-B909-8F6DB8575A35}"/>
              </a:ext>
            </a:extLst>
          </p:cNvPr>
          <p:cNvSpPr>
            <a:spLocks noGrp="1"/>
          </p:cNvSpPr>
          <p:nvPr>
            <p:ph type="body" sz="quarter" idx="55" hasCustomPrompt="1"/>
          </p:nvPr>
        </p:nvSpPr>
        <p:spPr>
          <a:xfrm>
            <a:off x="9397666"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xmlns="" id="{57F6EB7B-A4AE-4147-A94B-9C2860A158F4}"/>
              </a:ext>
            </a:extLst>
          </p:cNvPr>
          <p:cNvSpPr>
            <a:spLocks noGrp="1"/>
          </p:cNvSpPr>
          <p:nvPr>
            <p:ph type="body" sz="quarter" idx="56" hasCustomPrompt="1"/>
          </p:nvPr>
        </p:nvSpPr>
        <p:spPr>
          <a:xfrm>
            <a:off x="9869560"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xmlns="" id="{95673032-36DB-4772-82D8-46E21D810A56}"/>
              </a:ext>
            </a:extLst>
          </p:cNvPr>
          <p:cNvSpPr>
            <a:spLocks noGrp="1"/>
          </p:cNvSpPr>
          <p:nvPr>
            <p:ph type="body" sz="quarter" idx="57" hasCustomPrompt="1"/>
          </p:nvPr>
        </p:nvSpPr>
        <p:spPr>
          <a:xfrm>
            <a:off x="10813349"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xmlns="" id="{CDE9935C-FEBD-421A-A63B-8A87A2D4A4D9}"/>
              </a:ext>
            </a:extLst>
          </p:cNvPr>
          <p:cNvSpPr>
            <a:spLocks noGrp="1"/>
          </p:cNvSpPr>
          <p:nvPr>
            <p:ph type="body" sz="quarter" idx="58" hasCustomPrompt="1"/>
          </p:nvPr>
        </p:nvSpPr>
        <p:spPr>
          <a:xfrm>
            <a:off x="11285243" y="3597398"/>
            <a:ext cx="377727"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xmlns="" id="{D242C672-1222-4C21-9E3D-F365D9665E1B}"/>
              </a:ext>
            </a:extLst>
          </p:cNvPr>
          <p:cNvSpPr>
            <a:spLocks noGrp="1"/>
          </p:cNvSpPr>
          <p:nvPr>
            <p:ph type="body" sz="quarter" idx="59" hasCustomPrompt="1"/>
          </p:nvPr>
        </p:nvSpPr>
        <p:spPr>
          <a:xfrm>
            <a:off x="5359592" y="2190751"/>
            <a:ext cx="1793408"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xmlns="" id="{2F97A7E3-509A-417D-9818-EDDA3B539E4F}"/>
              </a:ext>
            </a:extLst>
          </p:cNvPr>
          <p:cNvSpPr>
            <a:spLocks noGrp="1"/>
          </p:cNvSpPr>
          <p:nvPr>
            <p:ph type="body" sz="quarter" idx="60" hasCustomPrompt="1"/>
          </p:nvPr>
        </p:nvSpPr>
        <p:spPr>
          <a:xfrm>
            <a:off x="5411308" y="2505005"/>
            <a:ext cx="168997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14112825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xmlns=""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xmlns=""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5" name="Picture Placeholder 4">
            <a:extLst>
              <a:ext uri="{FF2B5EF4-FFF2-40B4-BE49-F238E27FC236}">
                <a16:creationId xmlns:a16="http://schemas.microsoft.com/office/drawing/2014/main" xmlns="" id="{8977821B-617D-47E4-AAA2-FADADD15EBCD}"/>
              </a:ext>
            </a:extLst>
          </p:cNvPr>
          <p:cNvSpPr>
            <a:spLocks noGrp="1"/>
          </p:cNvSpPr>
          <p:nvPr>
            <p:ph type="pic" sz="quarter" idx="12" hasCustomPrompt="1"/>
          </p:nvPr>
        </p:nvSpPr>
        <p:spPr>
          <a:xfrm>
            <a:off x="431687" y="2319682"/>
            <a:ext cx="1352015"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dirty="0"/>
              <a:t>Insert or Drag and Drop Image Here</a:t>
            </a:r>
          </a:p>
        </p:txBody>
      </p:sp>
      <p:sp>
        <p:nvSpPr>
          <p:cNvPr id="9" name="Text Placeholder 8">
            <a:extLst>
              <a:ext uri="{FF2B5EF4-FFF2-40B4-BE49-F238E27FC236}">
                <a16:creationId xmlns:a16="http://schemas.microsoft.com/office/drawing/2014/main" xmlns="" id="{199551C8-D5B2-495A-97BB-0711CD8C67EC}"/>
              </a:ext>
            </a:extLst>
          </p:cNvPr>
          <p:cNvSpPr>
            <a:spLocks noGrp="1"/>
          </p:cNvSpPr>
          <p:nvPr>
            <p:ph type="body" sz="quarter" idx="13" hasCustomPrompt="1"/>
          </p:nvPr>
        </p:nvSpPr>
        <p:spPr>
          <a:xfrm>
            <a:off x="1974340" y="2485913"/>
            <a:ext cx="2123447" cy="701538"/>
          </a:xfrm>
        </p:spPr>
        <p:txBody>
          <a:bodyPr anchor="b"/>
          <a:lstStyle>
            <a:lvl1pPr marL="0" indent="0" algn="l">
              <a:buFont typeface="Arial" panose="020B0604020202020204" pitchFamily="34" charset="0"/>
              <a:buNone/>
              <a:defRPr sz="2399"/>
            </a:lvl1pPr>
          </a:lstStyle>
          <a:p>
            <a:pPr lvl="0"/>
            <a:r>
              <a:rPr lang="en-US" noProof="0"/>
              <a:t>Name</a:t>
            </a:r>
          </a:p>
        </p:txBody>
      </p:sp>
      <p:sp>
        <p:nvSpPr>
          <p:cNvPr id="11" name="Text Placeholder 10">
            <a:extLst>
              <a:ext uri="{FF2B5EF4-FFF2-40B4-BE49-F238E27FC236}">
                <a16:creationId xmlns:a16="http://schemas.microsoft.com/office/drawing/2014/main" xmlns="" id="{53739758-B746-428A-A18B-3989DA89A860}"/>
              </a:ext>
            </a:extLst>
          </p:cNvPr>
          <p:cNvSpPr>
            <a:spLocks noGrp="1"/>
          </p:cNvSpPr>
          <p:nvPr>
            <p:ph type="body" sz="quarter" idx="14" hasCustomPrompt="1"/>
          </p:nvPr>
        </p:nvSpPr>
        <p:spPr>
          <a:xfrm>
            <a:off x="1974340" y="3904988"/>
            <a:ext cx="2123447"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xmlns="" id="{3509F9E9-0483-4A79-B997-B23DAC1644C1}"/>
              </a:ext>
            </a:extLst>
          </p:cNvPr>
          <p:cNvSpPr>
            <a:spLocks noGrp="1"/>
          </p:cNvSpPr>
          <p:nvPr>
            <p:ph type="body" sz="quarter" idx="32" hasCustomPrompt="1"/>
          </p:nvPr>
        </p:nvSpPr>
        <p:spPr>
          <a:xfrm>
            <a:off x="431688" y="1008000"/>
            <a:ext cx="11336560" cy="360000"/>
          </a:xfrm>
        </p:spPr>
        <p:txBody>
          <a:bodyPr/>
          <a:lstStyle>
            <a:lvl1pPr marL="0" indent="0">
              <a:buNone/>
              <a:defRPr/>
            </a:lvl1pPr>
            <a:lvl2pPr marL="266620" indent="0">
              <a:buNone/>
              <a:defRPr/>
            </a:lvl2pPr>
            <a:lvl3pPr marL="542762" indent="0">
              <a:buNone/>
              <a:defRPr/>
            </a:lvl3pPr>
            <a:lvl4pPr marL="809382" indent="0">
              <a:buNone/>
              <a:defRPr/>
            </a:lvl4pPr>
            <a:lvl5pPr marL="1076002" indent="0">
              <a:buNone/>
              <a:defRPr/>
            </a:lvl5pPr>
          </a:lstStyle>
          <a:p>
            <a:pPr lvl="0"/>
            <a:r>
              <a:rPr lang="en-US" noProof="0"/>
              <a:t>Subtitle</a:t>
            </a:r>
          </a:p>
        </p:txBody>
      </p:sp>
      <p:sp>
        <p:nvSpPr>
          <p:cNvPr id="28" name="Text Placeholder 8">
            <a:extLst>
              <a:ext uri="{FF2B5EF4-FFF2-40B4-BE49-F238E27FC236}">
                <a16:creationId xmlns:a16="http://schemas.microsoft.com/office/drawing/2014/main" xmlns="" id="{B502D142-31B4-4BFF-A18F-9FB36E0F4005}"/>
              </a:ext>
            </a:extLst>
          </p:cNvPr>
          <p:cNvSpPr>
            <a:spLocks noGrp="1"/>
          </p:cNvSpPr>
          <p:nvPr>
            <p:ph type="body" sz="quarter" idx="33" hasCustomPrompt="1"/>
          </p:nvPr>
        </p:nvSpPr>
        <p:spPr>
          <a:xfrm>
            <a:off x="1974340" y="3461032"/>
            <a:ext cx="2123447"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xmlns="" id="{ED382BE6-73A2-49C4-9284-7996310FE85F}"/>
              </a:ext>
            </a:extLst>
          </p:cNvPr>
          <p:cNvSpPr>
            <a:spLocks noGrp="1"/>
          </p:cNvSpPr>
          <p:nvPr>
            <p:ph type="pic" sz="quarter" idx="34" hasCustomPrompt="1"/>
          </p:nvPr>
        </p:nvSpPr>
        <p:spPr>
          <a:xfrm>
            <a:off x="4266917" y="2319682"/>
            <a:ext cx="1352015"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dirty="0"/>
              <a:t>Insert or Drag and Drop Image Here</a:t>
            </a:r>
          </a:p>
        </p:txBody>
      </p:sp>
      <p:sp>
        <p:nvSpPr>
          <p:cNvPr id="42" name="Text Placeholder 8">
            <a:extLst>
              <a:ext uri="{FF2B5EF4-FFF2-40B4-BE49-F238E27FC236}">
                <a16:creationId xmlns:a16="http://schemas.microsoft.com/office/drawing/2014/main" xmlns="" id="{5E81FDE4-AA9D-42F8-BEAF-C710A81DC8AB}"/>
              </a:ext>
            </a:extLst>
          </p:cNvPr>
          <p:cNvSpPr>
            <a:spLocks noGrp="1"/>
          </p:cNvSpPr>
          <p:nvPr>
            <p:ph type="body" sz="quarter" idx="35" hasCustomPrompt="1"/>
          </p:nvPr>
        </p:nvSpPr>
        <p:spPr>
          <a:xfrm>
            <a:off x="5809570" y="2485913"/>
            <a:ext cx="2123447" cy="701538"/>
          </a:xfrm>
        </p:spPr>
        <p:txBody>
          <a:bodyPr anchor="b"/>
          <a:lstStyle>
            <a:lvl1pPr marL="0" indent="0" algn="l">
              <a:buFont typeface="Arial" panose="020B0604020202020204" pitchFamily="34" charset="0"/>
              <a:buNone/>
              <a:defRPr sz="2399"/>
            </a:lvl1pPr>
          </a:lstStyle>
          <a:p>
            <a:pPr lvl="0"/>
            <a:r>
              <a:rPr lang="en-US" noProof="0"/>
              <a:t>Name</a:t>
            </a:r>
          </a:p>
        </p:txBody>
      </p:sp>
      <p:sp>
        <p:nvSpPr>
          <p:cNvPr id="43" name="Text Placeholder 10">
            <a:extLst>
              <a:ext uri="{FF2B5EF4-FFF2-40B4-BE49-F238E27FC236}">
                <a16:creationId xmlns:a16="http://schemas.microsoft.com/office/drawing/2014/main" xmlns="" id="{9D6585E1-D051-4611-811C-C8101B0D2F03}"/>
              </a:ext>
            </a:extLst>
          </p:cNvPr>
          <p:cNvSpPr>
            <a:spLocks noGrp="1"/>
          </p:cNvSpPr>
          <p:nvPr>
            <p:ph type="body" sz="quarter" idx="36" hasCustomPrompt="1"/>
          </p:nvPr>
        </p:nvSpPr>
        <p:spPr>
          <a:xfrm>
            <a:off x="5809570" y="3904988"/>
            <a:ext cx="2123447"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xmlns="" id="{6C195A32-24CC-4109-9C00-31757D0A0A3C}"/>
              </a:ext>
            </a:extLst>
          </p:cNvPr>
          <p:cNvSpPr>
            <a:spLocks noGrp="1"/>
          </p:cNvSpPr>
          <p:nvPr>
            <p:ph type="body" sz="quarter" idx="37" hasCustomPrompt="1"/>
          </p:nvPr>
        </p:nvSpPr>
        <p:spPr>
          <a:xfrm>
            <a:off x="5809570" y="3461032"/>
            <a:ext cx="2123447"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xmlns="" id="{B318C64F-C963-4A3C-BB8F-999A7F7F5F88}"/>
              </a:ext>
            </a:extLst>
          </p:cNvPr>
          <p:cNvSpPr>
            <a:spLocks noGrp="1"/>
          </p:cNvSpPr>
          <p:nvPr>
            <p:ph type="pic" sz="quarter" idx="38" hasCustomPrompt="1"/>
          </p:nvPr>
        </p:nvSpPr>
        <p:spPr>
          <a:xfrm>
            <a:off x="8110713" y="2319682"/>
            <a:ext cx="1352015"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dirty="0"/>
              <a:t>Insert or Drag and Drop Image Here</a:t>
            </a:r>
          </a:p>
        </p:txBody>
      </p:sp>
      <p:sp>
        <p:nvSpPr>
          <p:cNvPr id="46" name="Text Placeholder 8">
            <a:extLst>
              <a:ext uri="{FF2B5EF4-FFF2-40B4-BE49-F238E27FC236}">
                <a16:creationId xmlns:a16="http://schemas.microsoft.com/office/drawing/2014/main" xmlns="" id="{B8B9BC49-5937-4C0A-9AA6-7A7DA7F18CAF}"/>
              </a:ext>
            </a:extLst>
          </p:cNvPr>
          <p:cNvSpPr>
            <a:spLocks noGrp="1"/>
          </p:cNvSpPr>
          <p:nvPr>
            <p:ph type="body" sz="quarter" idx="39" hasCustomPrompt="1"/>
          </p:nvPr>
        </p:nvSpPr>
        <p:spPr>
          <a:xfrm>
            <a:off x="9644801" y="2485913"/>
            <a:ext cx="2123447" cy="701538"/>
          </a:xfrm>
        </p:spPr>
        <p:txBody>
          <a:bodyPr anchor="b"/>
          <a:lstStyle>
            <a:lvl1pPr marL="0" indent="0" algn="l">
              <a:buFont typeface="Arial" panose="020B0604020202020204" pitchFamily="34" charset="0"/>
              <a:buNone/>
              <a:defRPr sz="2399"/>
            </a:lvl1pPr>
          </a:lstStyle>
          <a:p>
            <a:pPr lvl="0"/>
            <a:r>
              <a:rPr lang="en-US" noProof="0"/>
              <a:t>Name</a:t>
            </a:r>
          </a:p>
        </p:txBody>
      </p:sp>
      <p:sp>
        <p:nvSpPr>
          <p:cNvPr id="47" name="Text Placeholder 10">
            <a:extLst>
              <a:ext uri="{FF2B5EF4-FFF2-40B4-BE49-F238E27FC236}">
                <a16:creationId xmlns:a16="http://schemas.microsoft.com/office/drawing/2014/main" xmlns="" id="{8020B4D6-002F-4FA9-BF1D-FC56D9A06F28}"/>
              </a:ext>
            </a:extLst>
          </p:cNvPr>
          <p:cNvSpPr>
            <a:spLocks noGrp="1"/>
          </p:cNvSpPr>
          <p:nvPr>
            <p:ph type="body" sz="quarter" idx="40" hasCustomPrompt="1"/>
          </p:nvPr>
        </p:nvSpPr>
        <p:spPr>
          <a:xfrm>
            <a:off x="9644801" y="3904988"/>
            <a:ext cx="2123447"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xmlns="" id="{93C1946C-7118-4BF3-8EE8-B0944465F49A}"/>
              </a:ext>
            </a:extLst>
          </p:cNvPr>
          <p:cNvSpPr>
            <a:spLocks noGrp="1"/>
          </p:cNvSpPr>
          <p:nvPr>
            <p:ph type="body" sz="quarter" idx="41" hasCustomPrompt="1"/>
          </p:nvPr>
        </p:nvSpPr>
        <p:spPr>
          <a:xfrm>
            <a:off x="9644801" y="3461032"/>
            <a:ext cx="2123447"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28599385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A85E10-5A18-4C86-8310-FA9CF8DF8AB5}"/>
              </a:ext>
            </a:extLst>
          </p:cNvPr>
          <p:cNvSpPr>
            <a:spLocks noGrp="1"/>
          </p:cNvSpPr>
          <p:nvPr>
            <p:ph type="title"/>
          </p:nvPr>
        </p:nvSpPr>
        <p:spPr>
          <a:xfrm>
            <a:off x="431887" y="432000"/>
            <a:ext cx="11337047"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xmlns=""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xmlns=""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Text Placeholder 5">
            <a:extLst>
              <a:ext uri="{FF2B5EF4-FFF2-40B4-BE49-F238E27FC236}">
                <a16:creationId xmlns:a16="http://schemas.microsoft.com/office/drawing/2014/main" xmlns="" id="{3509F9E9-0483-4A79-B997-B23DAC1644C1}"/>
              </a:ext>
            </a:extLst>
          </p:cNvPr>
          <p:cNvSpPr>
            <a:spLocks noGrp="1"/>
          </p:cNvSpPr>
          <p:nvPr>
            <p:ph type="body" sz="quarter" idx="32" hasCustomPrompt="1"/>
          </p:nvPr>
        </p:nvSpPr>
        <p:spPr>
          <a:xfrm>
            <a:off x="431688" y="1008000"/>
            <a:ext cx="11336560" cy="360000"/>
          </a:xfrm>
        </p:spPr>
        <p:txBody>
          <a:bodyPr/>
          <a:lstStyle>
            <a:lvl1pPr marL="0" indent="0">
              <a:buNone/>
              <a:defRPr/>
            </a:lvl1pPr>
            <a:lvl2pPr marL="266620" indent="0">
              <a:buNone/>
              <a:defRPr/>
            </a:lvl2pPr>
            <a:lvl3pPr marL="542762" indent="0">
              <a:buNone/>
              <a:defRPr/>
            </a:lvl3pPr>
            <a:lvl4pPr marL="809382" indent="0">
              <a:buNone/>
              <a:defRPr/>
            </a:lvl4pPr>
            <a:lvl5pPr marL="1076002" indent="0">
              <a:buNone/>
              <a:defRPr/>
            </a:lvl5pPr>
          </a:lstStyle>
          <a:p>
            <a:pPr lvl="0"/>
            <a:r>
              <a:rPr lang="en-US" noProof="0"/>
              <a:t>Subtitle</a:t>
            </a:r>
          </a:p>
        </p:txBody>
      </p:sp>
      <p:sp>
        <p:nvSpPr>
          <p:cNvPr id="49" name="Text Placeholder 8">
            <a:extLst>
              <a:ext uri="{FF2B5EF4-FFF2-40B4-BE49-F238E27FC236}">
                <a16:creationId xmlns:a16="http://schemas.microsoft.com/office/drawing/2014/main" xmlns="" id="{305CEEFA-58BB-4AFA-AD31-BEE38B013E00}"/>
              </a:ext>
            </a:extLst>
          </p:cNvPr>
          <p:cNvSpPr>
            <a:spLocks noGrp="1"/>
          </p:cNvSpPr>
          <p:nvPr>
            <p:ph type="body" sz="quarter" idx="17" hasCustomPrompt="1"/>
          </p:nvPr>
        </p:nvSpPr>
        <p:spPr>
          <a:xfrm>
            <a:off x="431688" y="4113808"/>
            <a:ext cx="1619578" cy="783544"/>
          </a:xfrm>
        </p:spPr>
        <p:txBody>
          <a:bodyPr/>
          <a:lstStyle>
            <a:lvl1pPr marL="0" indent="0" algn="l">
              <a:buFont typeface="Arial" panose="020B0604020202020204" pitchFamily="34" charset="0"/>
              <a:buNone/>
              <a:defRPr sz="2399"/>
            </a:lvl1pPr>
          </a:lstStyle>
          <a:p>
            <a:pPr lvl="0"/>
            <a:r>
              <a:rPr lang="en-US" noProof="0"/>
              <a:t>Full Name</a:t>
            </a:r>
          </a:p>
        </p:txBody>
      </p:sp>
      <p:sp>
        <p:nvSpPr>
          <p:cNvPr id="50" name="Text Placeholder 10">
            <a:extLst>
              <a:ext uri="{FF2B5EF4-FFF2-40B4-BE49-F238E27FC236}">
                <a16:creationId xmlns:a16="http://schemas.microsoft.com/office/drawing/2014/main" xmlns="" id="{BEEE40C3-341F-4063-8D33-B1328863FB30}"/>
              </a:ext>
            </a:extLst>
          </p:cNvPr>
          <p:cNvSpPr>
            <a:spLocks noGrp="1"/>
          </p:cNvSpPr>
          <p:nvPr>
            <p:ph type="body" sz="quarter" idx="18" hasCustomPrompt="1"/>
          </p:nvPr>
        </p:nvSpPr>
        <p:spPr>
          <a:xfrm>
            <a:off x="431688" y="5258975"/>
            <a:ext cx="1619578"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xmlns="" id="{D09CE291-B951-4300-9D67-154E4BB557EC}"/>
              </a:ext>
            </a:extLst>
          </p:cNvPr>
          <p:cNvSpPr>
            <a:spLocks noGrp="1"/>
          </p:cNvSpPr>
          <p:nvPr>
            <p:ph type="body" sz="quarter" idx="33" hasCustomPrompt="1"/>
          </p:nvPr>
        </p:nvSpPr>
        <p:spPr>
          <a:xfrm>
            <a:off x="2375084" y="4113808"/>
            <a:ext cx="1619578" cy="783544"/>
          </a:xfrm>
        </p:spPr>
        <p:txBody>
          <a:bodyPr/>
          <a:lstStyle>
            <a:lvl1pPr marL="0" indent="0" algn="l">
              <a:buFont typeface="Arial" panose="020B0604020202020204" pitchFamily="34" charset="0"/>
              <a:buNone/>
              <a:defRPr sz="2399"/>
            </a:lvl1pPr>
          </a:lstStyle>
          <a:p>
            <a:pPr lvl="0"/>
            <a:r>
              <a:rPr lang="en-US" noProof="0"/>
              <a:t>Full Name</a:t>
            </a:r>
          </a:p>
        </p:txBody>
      </p:sp>
      <p:sp>
        <p:nvSpPr>
          <p:cNvPr id="52" name="Text Placeholder 10">
            <a:extLst>
              <a:ext uri="{FF2B5EF4-FFF2-40B4-BE49-F238E27FC236}">
                <a16:creationId xmlns:a16="http://schemas.microsoft.com/office/drawing/2014/main" xmlns="" id="{0D3A393C-4D8C-49BC-934D-B57BE1B28405}"/>
              </a:ext>
            </a:extLst>
          </p:cNvPr>
          <p:cNvSpPr>
            <a:spLocks noGrp="1"/>
          </p:cNvSpPr>
          <p:nvPr>
            <p:ph type="body" sz="quarter" idx="34" hasCustomPrompt="1"/>
          </p:nvPr>
        </p:nvSpPr>
        <p:spPr>
          <a:xfrm>
            <a:off x="2375084" y="5258975"/>
            <a:ext cx="1619578"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xmlns="" id="{08906184-3520-4606-AF8B-59ECFFA6D756}"/>
              </a:ext>
            </a:extLst>
          </p:cNvPr>
          <p:cNvSpPr>
            <a:spLocks noGrp="1"/>
          </p:cNvSpPr>
          <p:nvPr>
            <p:ph type="body" sz="quarter" idx="35" hasCustomPrompt="1"/>
          </p:nvPr>
        </p:nvSpPr>
        <p:spPr>
          <a:xfrm>
            <a:off x="4318481" y="4113808"/>
            <a:ext cx="1619578" cy="783544"/>
          </a:xfrm>
        </p:spPr>
        <p:txBody>
          <a:bodyPr/>
          <a:lstStyle>
            <a:lvl1pPr marL="0" indent="0" algn="l">
              <a:buFont typeface="Arial" panose="020B0604020202020204" pitchFamily="34" charset="0"/>
              <a:buNone/>
              <a:defRPr sz="2399"/>
            </a:lvl1pPr>
          </a:lstStyle>
          <a:p>
            <a:pPr lvl="0"/>
            <a:r>
              <a:rPr lang="en-US" noProof="0"/>
              <a:t>Full Name</a:t>
            </a:r>
          </a:p>
        </p:txBody>
      </p:sp>
      <p:sp>
        <p:nvSpPr>
          <p:cNvPr id="54" name="Text Placeholder 10">
            <a:extLst>
              <a:ext uri="{FF2B5EF4-FFF2-40B4-BE49-F238E27FC236}">
                <a16:creationId xmlns:a16="http://schemas.microsoft.com/office/drawing/2014/main" xmlns="" id="{8A64BEB9-7FB0-4DF9-BFE9-62016E83E890}"/>
              </a:ext>
            </a:extLst>
          </p:cNvPr>
          <p:cNvSpPr>
            <a:spLocks noGrp="1"/>
          </p:cNvSpPr>
          <p:nvPr>
            <p:ph type="body" sz="quarter" idx="36" hasCustomPrompt="1"/>
          </p:nvPr>
        </p:nvSpPr>
        <p:spPr>
          <a:xfrm>
            <a:off x="4318481" y="5258975"/>
            <a:ext cx="1619578"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xmlns="" id="{4CCC1C98-37FD-4404-8383-72ED535FE578}"/>
              </a:ext>
            </a:extLst>
          </p:cNvPr>
          <p:cNvSpPr>
            <a:spLocks noGrp="1"/>
          </p:cNvSpPr>
          <p:nvPr>
            <p:ph type="body" sz="quarter" idx="37" hasCustomPrompt="1"/>
          </p:nvPr>
        </p:nvSpPr>
        <p:spPr>
          <a:xfrm>
            <a:off x="6261878" y="4113808"/>
            <a:ext cx="1619578" cy="783544"/>
          </a:xfrm>
        </p:spPr>
        <p:txBody>
          <a:bodyPr/>
          <a:lstStyle>
            <a:lvl1pPr marL="0" indent="0" algn="l">
              <a:buFont typeface="Arial" panose="020B0604020202020204" pitchFamily="34" charset="0"/>
              <a:buNone/>
              <a:defRPr sz="2399"/>
            </a:lvl1pPr>
          </a:lstStyle>
          <a:p>
            <a:pPr lvl="0"/>
            <a:r>
              <a:rPr lang="en-US" noProof="0"/>
              <a:t>Full Name</a:t>
            </a:r>
          </a:p>
        </p:txBody>
      </p:sp>
      <p:sp>
        <p:nvSpPr>
          <p:cNvPr id="56" name="Text Placeholder 10">
            <a:extLst>
              <a:ext uri="{FF2B5EF4-FFF2-40B4-BE49-F238E27FC236}">
                <a16:creationId xmlns:a16="http://schemas.microsoft.com/office/drawing/2014/main" xmlns="" id="{B24BD1AE-AB0E-40FA-AEA8-8D687D84B56E}"/>
              </a:ext>
            </a:extLst>
          </p:cNvPr>
          <p:cNvSpPr>
            <a:spLocks noGrp="1"/>
          </p:cNvSpPr>
          <p:nvPr>
            <p:ph type="body" sz="quarter" idx="38" hasCustomPrompt="1"/>
          </p:nvPr>
        </p:nvSpPr>
        <p:spPr>
          <a:xfrm>
            <a:off x="6261878" y="5258975"/>
            <a:ext cx="1619578"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xmlns="" id="{CA2F0EA7-F3F7-443F-BA0D-4916B618C56B}"/>
              </a:ext>
            </a:extLst>
          </p:cNvPr>
          <p:cNvSpPr>
            <a:spLocks noGrp="1"/>
          </p:cNvSpPr>
          <p:nvPr>
            <p:ph type="body" sz="quarter" idx="39" hasCustomPrompt="1"/>
          </p:nvPr>
        </p:nvSpPr>
        <p:spPr>
          <a:xfrm>
            <a:off x="8205275" y="4113808"/>
            <a:ext cx="1619578" cy="783544"/>
          </a:xfrm>
        </p:spPr>
        <p:txBody>
          <a:bodyPr/>
          <a:lstStyle>
            <a:lvl1pPr marL="0" indent="0" algn="l">
              <a:buFont typeface="Arial" panose="020B0604020202020204" pitchFamily="34" charset="0"/>
              <a:buNone/>
              <a:defRPr sz="2399"/>
            </a:lvl1pPr>
          </a:lstStyle>
          <a:p>
            <a:pPr lvl="0"/>
            <a:r>
              <a:rPr lang="en-US" noProof="0"/>
              <a:t>Full Name</a:t>
            </a:r>
          </a:p>
        </p:txBody>
      </p:sp>
      <p:sp>
        <p:nvSpPr>
          <p:cNvPr id="58" name="Text Placeholder 10">
            <a:extLst>
              <a:ext uri="{FF2B5EF4-FFF2-40B4-BE49-F238E27FC236}">
                <a16:creationId xmlns:a16="http://schemas.microsoft.com/office/drawing/2014/main" xmlns="" id="{2BB6E6C3-1F6A-41B6-8EE0-6FDCBA34413C}"/>
              </a:ext>
            </a:extLst>
          </p:cNvPr>
          <p:cNvSpPr>
            <a:spLocks noGrp="1"/>
          </p:cNvSpPr>
          <p:nvPr>
            <p:ph type="body" sz="quarter" idx="40" hasCustomPrompt="1"/>
          </p:nvPr>
        </p:nvSpPr>
        <p:spPr>
          <a:xfrm>
            <a:off x="8205275" y="5258975"/>
            <a:ext cx="1619578"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xmlns="" id="{B2738624-9DAA-4152-9A77-80BBB71AD5F1}"/>
              </a:ext>
            </a:extLst>
          </p:cNvPr>
          <p:cNvSpPr>
            <a:spLocks noGrp="1"/>
          </p:cNvSpPr>
          <p:nvPr>
            <p:ph type="pic" sz="quarter" idx="41"/>
          </p:nvPr>
        </p:nvSpPr>
        <p:spPr>
          <a:xfrm>
            <a:off x="431688" y="2246681"/>
            <a:ext cx="1619578"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smtClean="0"/>
              <a:t>Click icon to add picture</a:t>
            </a:r>
            <a:endParaRPr lang="en-US" noProof="0" dirty="0"/>
          </a:p>
        </p:txBody>
      </p:sp>
      <p:sp>
        <p:nvSpPr>
          <p:cNvPr id="59" name="Picture Placeholder 15">
            <a:extLst>
              <a:ext uri="{FF2B5EF4-FFF2-40B4-BE49-F238E27FC236}">
                <a16:creationId xmlns:a16="http://schemas.microsoft.com/office/drawing/2014/main" xmlns="" id="{522AE46C-0845-4BB0-9861-06071BCF56F6}"/>
              </a:ext>
            </a:extLst>
          </p:cNvPr>
          <p:cNvSpPr>
            <a:spLocks noGrp="1"/>
          </p:cNvSpPr>
          <p:nvPr>
            <p:ph type="pic" sz="quarter" idx="42"/>
          </p:nvPr>
        </p:nvSpPr>
        <p:spPr>
          <a:xfrm>
            <a:off x="2375084" y="2246681"/>
            <a:ext cx="1619578"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smtClean="0"/>
              <a:t>Click icon to add picture</a:t>
            </a:r>
            <a:endParaRPr lang="en-US" noProof="0" dirty="0"/>
          </a:p>
        </p:txBody>
      </p:sp>
      <p:sp>
        <p:nvSpPr>
          <p:cNvPr id="60" name="Picture Placeholder 15">
            <a:extLst>
              <a:ext uri="{FF2B5EF4-FFF2-40B4-BE49-F238E27FC236}">
                <a16:creationId xmlns:a16="http://schemas.microsoft.com/office/drawing/2014/main" xmlns="" id="{D791A6AF-478F-443B-A785-F82A8DBA9F30}"/>
              </a:ext>
            </a:extLst>
          </p:cNvPr>
          <p:cNvSpPr>
            <a:spLocks noGrp="1"/>
          </p:cNvSpPr>
          <p:nvPr>
            <p:ph type="pic" sz="quarter" idx="43"/>
          </p:nvPr>
        </p:nvSpPr>
        <p:spPr>
          <a:xfrm>
            <a:off x="4318481" y="2246681"/>
            <a:ext cx="1619578"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smtClean="0"/>
              <a:t>Click icon to add picture</a:t>
            </a:r>
            <a:endParaRPr lang="en-US" noProof="0" dirty="0"/>
          </a:p>
        </p:txBody>
      </p:sp>
      <p:sp>
        <p:nvSpPr>
          <p:cNvPr id="61" name="Picture Placeholder 15">
            <a:extLst>
              <a:ext uri="{FF2B5EF4-FFF2-40B4-BE49-F238E27FC236}">
                <a16:creationId xmlns:a16="http://schemas.microsoft.com/office/drawing/2014/main" xmlns="" id="{1A65AFE9-2875-44A5-BF13-6E8438892669}"/>
              </a:ext>
            </a:extLst>
          </p:cNvPr>
          <p:cNvSpPr>
            <a:spLocks noGrp="1"/>
          </p:cNvSpPr>
          <p:nvPr>
            <p:ph type="pic" sz="quarter" idx="44"/>
          </p:nvPr>
        </p:nvSpPr>
        <p:spPr>
          <a:xfrm>
            <a:off x="6261878" y="2246681"/>
            <a:ext cx="1619578"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smtClean="0"/>
              <a:t>Click icon to add picture</a:t>
            </a:r>
            <a:endParaRPr lang="en-US" noProof="0" dirty="0"/>
          </a:p>
        </p:txBody>
      </p:sp>
      <p:sp>
        <p:nvSpPr>
          <p:cNvPr id="62" name="Picture Placeholder 15">
            <a:extLst>
              <a:ext uri="{FF2B5EF4-FFF2-40B4-BE49-F238E27FC236}">
                <a16:creationId xmlns:a16="http://schemas.microsoft.com/office/drawing/2014/main" xmlns="" id="{069B9167-077F-4123-82C5-01EB62AFB3E6}"/>
              </a:ext>
            </a:extLst>
          </p:cNvPr>
          <p:cNvSpPr>
            <a:spLocks noGrp="1"/>
          </p:cNvSpPr>
          <p:nvPr>
            <p:ph type="pic" sz="quarter" idx="45"/>
          </p:nvPr>
        </p:nvSpPr>
        <p:spPr>
          <a:xfrm>
            <a:off x="8205275" y="2246681"/>
            <a:ext cx="1619578"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smtClean="0"/>
              <a:t>Click icon to add picture</a:t>
            </a:r>
            <a:endParaRPr lang="en-US" noProof="0" dirty="0"/>
          </a:p>
        </p:txBody>
      </p:sp>
      <p:sp>
        <p:nvSpPr>
          <p:cNvPr id="21" name="Text Placeholder 8">
            <a:extLst>
              <a:ext uri="{FF2B5EF4-FFF2-40B4-BE49-F238E27FC236}">
                <a16:creationId xmlns:a16="http://schemas.microsoft.com/office/drawing/2014/main" xmlns="" id="{F9EF21D5-1862-4F5B-86BF-B76AF2A72B32}"/>
              </a:ext>
            </a:extLst>
          </p:cNvPr>
          <p:cNvSpPr>
            <a:spLocks noGrp="1"/>
          </p:cNvSpPr>
          <p:nvPr>
            <p:ph type="body" sz="quarter" idx="46" hasCustomPrompt="1"/>
          </p:nvPr>
        </p:nvSpPr>
        <p:spPr>
          <a:xfrm>
            <a:off x="10148669" y="4113808"/>
            <a:ext cx="1619578" cy="783544"/>
          </a:xfrm>
        </p:spPr>
        <p:txBody>
          <a:bodyPr/>
          <a:lstStyle>
            <a:lvl1pPr marL="0" indent="0" algn="l">
              <a:buFont typeface="Arial" panose="020B0604020202020204" pitchFamily="34" charset="0"/>
              <a:buNone/>
              <a:defRPr sz="2399"/>
            </a:lvl1pPr>
          </a:lstStyle>
          <a:p>
            <a:pPr lvl="0"/>
            <a:r>
              <a:rPr lang="en-US" noProof="0"/>
              <a:t>Full Name</a:t>
            </a:r>
          </a:p>
        </p:txBody>
      </p:sp>
      <p:sp>
        <p:nvSpPr>
          <p:cNvPr id="22" name="Text Placeholder 10">
            <a:extLst>
              <a:ext uri="{FF2B5EF4-FFF2-40B4-BE49-F238E27FC236}">
                <a16:creationId xmlns:a16="http://schemas.microsoft.com/office/drawing/2014/main" xmlns="" id="{80EC8DA4-EC6B-4362-949F-968E973A545B}"/>
              </a:ext>
            </a:extLst>
          </p:cNvPr>
          <p:cNvSpPr>
            <a:spLocks noGrp="1"/>
          </p:cNvSpPr>
          <p:nvPr>
            <p:ph type="body" sz="quarter" idx="47" hasCustomPrompt="1"/>
          </p:nvPr>
        </p:nvSpPr>
        <p:spPr>
          <a:xfrm>
            <a:off x="10148669" y="5258975"/>
            <a:ext cx="1619578"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xmlns="" id="{FC64B5FD-0E87-4FAB-AFEA-D10DFED9F653}"/>
              </a:ext>
            </a:extLst>
          </p:cNvPr>
          <p:cNvSpPr>
            <a:spLocks noGrp="1"/>
          </p:cNvSpPr>
          <p:nvPr>
            <p:ph type="pic" sz="quarter" idx="48"/>
          </p:nvPr>
        </p:nvSpPr>
        <p:spPr>
          <a:xfrm>
            <a:off x="10148669" y="2246681"/>
            <a:ext cx="1619578"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smtClean="0"/>
              <a:t>Click icon to add picture</a:t>
            </a:r>
            <a:endParaRPr lang="en-US" noProof="0" dirty="0"/>
          </a:p>
        </p:txBody>
      </p:sp>
    </p:spTree>
    <p:extLst>
      <p:ext uri="{BB962C8B-B14F-4D97-AF65-F5344CB8AC3E}">
        <p14:creationId xmlns:p14="http://schemas.microsoft.com/office/powerpoint/2010/main" val="12418506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xmlns="" id="{FC0C6D2B-0FF5-4A5F-A062-480FFA6DA09A}"/>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5" name="Text Placeholder 5">
            <a:extLst>
              <a:ext uri="{FF2B5EF4-FFF2-40B4-BE49-F238E27FC236}">
                <a16:creationId xmlns:a16="http://schemas.microsoft.com/office/drawing/2014/main" xmlns="" id="{91612B32-057C-422E-8B4A-7B464DE04A79}"/>
              </a:ext>
            </a:extLst>
          </p:cNvPr>
          <p:cNvSpPr>
            <a:spLocks noGrp="1"/>
          </p:cNvSpPr>
          <p:nvPr>
            <p:ph type="body" sz="quarter" idx="32" hasCustomPrompt="1"/>
          </p:nvPr>
        </p:nvSpPr>
        <p:spPr>
          <a:xfrm>
            <a:off x="431688" y="1008000"/>
            <a:ext cx="11336560" cy="360000"/>
          </a:xfrm>
        </p:spPr>
        <p:txBody>
          <a:bodyPr/>
          <a:lstStyle>
            <a:lvl1pPr marL="0" indent="0">
              <a:buNone/>
              <a:defRPr/>
            </a:lvl1pPr>
            <a:lvl2pPr marL="266620" indent="0">
              <a:buNone/>
              <a:defRPr/>
            </a:lvl2pPr>
            <a:lvl3pPr marL="542762" indent="0">
              <a:buNone/>
              <a:defRPr/>
            </a:lvl3pPr>
            <a:lvl4pPr marL="809382" indent="0">
              <a:buNone/>
              <a:defRPr/>
            </a:lvl4pPr>
            <a:lvl5pPr marL="1076002" indent="0">
              <a:buNone/>
              <a:defRPr/>
            </a:lvl5pPr>
          </a:lstStyle>
          <a:p>
            <a:pPr lvl="0"/>
            <a:r>
              <a:rPr lang="en-US" noProof="0"/>
              <a:t>Subtitle</a:t>
            </a:r>
          </a:p>
        </p:txBody>
      </p:sp>
    </p:spTree>
    <p:extLst>
      <p:ext uri="{BB962C8B-B14F-4D97-AF65-F5344CB8AC3E}">
        <p14:creationId xmlns:p14="http://schemas.microsoft.com/office/powerpoint/2010/main" val="7640214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xmlns=""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xmlns=""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8482552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582A4E56-DEE9-4FB2-89FF-0F12DB08ADCA}"/>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6" name="Slide Number Placeholder 5">
            <a:extLst>
              <a:ext uri="{FF2B5EF4-FFF2-40B4-BE49-F238E27FC236}">
                <a16:creationId xmlns:a16="http://schemas.microsoft.com/office/drawing/2014/main" xmlns="" id="{CA8525B7-4C8D-4482-98E3-A68789AAB0CF}"/>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8739927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xmlns="" id="{FF978957-D101-43B4-A717-19B1820B4F1A}"/>
              </a:ext>
            </a:extLst>
          </p:cNvPr>
          <p:cNvSpPr>
            <a:spLocks noGrp="1"/>
          </p:cNvSpPr>
          <p:nvPr>
            <p:ph type="pic" sz="quarter" idx="10" hasCustomPrompt="1"/>
          </p:nvPr>
        </p:nvSpPr>
        <p:spPr>
          <a:xfrm>
            <a:off x="0" y="1"/>
            <a:ext cx="12188825"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xmlns="" id="{84DD3616-4E40-4CE5-88C8-2AF6E47D2086}"/>
              </a:ext>
            </a:extLst>
          </p:cNvPr>
          <p:cNvSpPr/>
          <p:nvPr userDrawn="1"/>
        </p:nvSpPr>
        <p:spPr>
          <a:xfrm>
            <a:off x="6334350" y="1"/>
            <a:ext cx="3978539"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11" name="Rectangle 10">
            <a:extLst>
              <a:ext uri="{FF2B5EF4-FFF2-40B4-BE49-F238E27FC236}">
                <a16:creationId xmlns:a16="http://schemas.microsoft.com/office/drawing/2014/main" xmlns="" id="{1EA3B184-0AF0-4DF5-B2BD-E6D1806BE1BF}"/>
              </a:ext>
            </a:extLst>
          </p:cNvPr>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12" name="Rectangle 11">
            <a:extLst>
              <a:ext uri="{FF2B5EF4-FFF2-40B4-BE49-F238E27FC236}">
                <a16:creationId xmlns:a16="http://schemas.microsoft.com/office/drawing/2014/main" xmlns="" id="{B8FC9062-5711-4550-8470-F1324E804FFF}"/>
              </a:ext>
            </a:extLst>
          </p:cNvPr>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13" name="Rectangle 12">
            <a:extLst>
              <a:ext uri="{FF2B5EF4-FFF2-40B4-BE49-F238E27FC236}">
                <a16:creationId xmlns:a16="http://schemas.microsoft.com/office/drawing/2014/main" xmlns="" id="{DC433A2F-8949-4AAC-AE96-175254493AF4}"/>
              </a:ext>
            </a:extLst>
          </p:cNvPr>
          <p:cNvSpPr/>
          <p:nvPr userDrawn="1"/>
        </p:nvSpPr>
        <p:spPr>
          <a:xfrm>
            <a:off x="6334350" y="0"/>
            <a:ext cx="397853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2" name="Title 1">
            <a:extLst>
              <a:ext uri="{FF2B5EF4-FFF2-40B4-BE49-F238E27FC236}">
                <a16:creationId xmlns:a16="http://schemas.microsoft.com/office/drawing/2014/main" xmlns="" id="{6745B1DD-2DBA-49BF-BF09-5B70713A4CDC}"/>
              </a:ext>
            </a:extLst>
          </p:cNvPr>
          <p:cNvSpPr>
            <a:spLocks noGrp="1"/>
          </p:cNvSpPr>
          <p:nvPr>
            <p:ph type="ctrTitle" hasCustomPrompt="1"/>
          </p:nvPr>
        </p:nvSpPr>
        <p:spPr>
          <a:xfrm>
            <a:off x="6538193" y="2377000"/>
            <a:ext cx="3570852" cy="2387600"/>
          </a:xfrm>
        </p:spPr>
        <p:txBody>
          <a:bodyPr anchor="b"/>
          <a:lstStyle>
            <a:lvl1pPr algn="l">
              <a:defRPr sz="5398"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xmlns="" id="{C7A60831-AA5D-4359-AACC-37D7271F2BF9}"/>
              </a:ext>
            </a:extLst>
          </p:cNvPr>
          <p:cNvSpPr>
            <a:spLocks noGrp="1"/>
          </p:cNvSpPr>
          <p:nvPr>
            <p:ph type="subTitle" idx="1" hasCustomPrompt="1"/>
          </p:nvPr>
        </p:nvSpPr>
        <p:spPr>
          <a:xfrm>
            <a:off x="6903826" y="5057775"/>
            <a:ext cx="3205218" cy="247650"/>
          </a:xfrm>
        </p:spPr>
        <p:txBody>
          <a:bodyPr/>
          <a:lstStyle>
            <a:lvl1pPr marL="0" indent="0" algn="l">
              <a:buNone/>
              <a:defRPr sz="1400">
                <a:solidFill>
                  <a:schemeClr val="bg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xmlns="" id="{99EABB85-2AAF-4939-BDF4-E3CF2F31B32F}"/>
              </a:ext>
            </a:extLst>
          </p:cNvPr>
          <p:cNvSpPr>
            <a:spLocks noGrp="1"/>
          </p:cNvSpPr>
          <p:nvPr>
            <p:ph type="body" sz="quarter" idx="12" hasCustomPrompt="1"/>
          </p:nvPr>
        </p:nvSpPr>
        <p:spPr>
          <a:xfrm>
            <a:off x="6903827" y="5400675"/>
            <a:ext cx="3205915" cy="247650"/>
          </a:xfrm>
        </p:spPr>
        <p:txBody>
          <a:bodyPr vert="horz" lIns="0" tIns="0" rIns="0" bIns="0" rtlCol="0">
            <a:noAutofit/>
          </a:bodyPr>
          <a:lstStyle>
            <a:lvl1pPr marL="0" indent="0">
              <a:buNone/>
              <a:defRPr lang="en-US" sz="1400" dirty="0" smtClean="0">
                <a:solidFill>
                  <a:schemeClr val="bg1"/>
                </a:solidFill>
              </a:defRPr>
            </a:lvl1pPr>
            <a:lvl2pPr>
              <a:defRPr lang="en-US" sz="1999" dirty="0" smtClean="0"/>
            </a:lvl2pPr>
            <a:lvl3pPr>
              <a:defRPr lang="en-US" sz="1799" dirty="0" smtClean="0"/>
            </a:lvl3pPr>
            <a:lvl4pPr>
              <a:defRPr lang="en-US" sz="1600" dirty="0" smtClean="0"/>
            </a:lvl4pPr>
            <a:lvl5pPr>
              <a:defRPr lang="en-ZA" sz="1600" dirty="0"/>
            </a:lvl5pPr>
          </a:lstStyle>
          <a:p>
            <a:pPr marL="266620" lvl="0" indent="-266620"/>
            <a:r>
              <a:rPr lang="en-US" noProof="0"/>
              <a:t>Contact Number</a:t>
            </a:r>
          </a:p>
        </p:txBody>
      </p:sp>
      <p:sp>
        <p:nvSpPr>
          <p:cNvPr id="10" name="Text Placeholder 9">
            <a:extLst>
              <a:ext uri="{FF2B5EF4-FFF2-40B4-BE49-F238E27FC236}">
                <a16:creationId xmlns:a16="http://schemas.microsoft.com/office/drawing/2014/main" xmlns="" id="{04E7DF27-55E9-4F17-91D3-29228A4020F3}"/>
              </a:ext>
            </a:extLst>
          </p:cNvPr>
          <p:cNvSpPr>
            <a:spLocks noGrp="1"/>
          </p:cNvSpPr>
          <p:nvPr>
            <p:ph type="body" sz="quarter" idx="13" hasCustomPrompt="1"/>
          </p:nvPr>
        </p:nvSpPr>
        <p:spPr>
          <a:xfrm>
            <a:off x="6903827" y="5751513"/>
            <a:ext cx="3205915" cy="247650"/>
          </a:xfrm>
        </p:spPr>
        <p:txBody>
          <a:bodyPr vert="horz" lIns="0" tIns="0" rIns="0" bIns="0" rtlCol="0">
            <a:noAutofit/>
          </a:bodyPr>
          <a:lstStyle>
            <a:lvl1pPr marL="0" indent="0">
              <a:buNone/>
              <a:defRPr lang="en-US" sz="1400" smtClean="0">
                <a:solidFill>
                  <a:schemeClr val="bg1"/>
                </a:solidFill>
              </a:defRPr>
            </a:lvl1pPr>
            <a:lvl2pPr>
              <a:defRPr lang="en-US" sz="1999" smtClean="0"/>
            </a:lvl2pPr>
            <a:lvl3pPr>
              <a:defRPr lang="en-US" sz="1799" smtClean="0"/>
            </a:lvl3pPr>
            <a:lvl4pPr>
              <a:defRPr lang="en-US" sz="1600" smtClean="0"/>
            </a:lvl4pPr>
            <a:lvl5pPr>
              <a:defRPr lang="en-ZA" sz="1600"/>
            </a:lvl5pPr>
          </a:lstStyle>
          <a:p>
            <a:pPr marL="266620" lvl="0" indent="-266620"/>
            <a:r>
              <a:rPr lang="en-US" noProof="0"/>
              <a:t>Email or Social Media Handle</a:t>
            </a:r>
          </a:p>
        </p:txBody>
      </p:sp>
    </p:spTree>
    <p:extLst>
      <p:ext uri="{BB962C8B-B14F-4D97-AF65-F5344CB8AC3E}">
        <p14:creationId xmlns:p14="http://schemas.microsoft.com/office/powerpoint/2010/main" val="423951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9/27/2020</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xmlns=""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246" y="915498"/>
            <a:ext cx="4664927"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xmlns=""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1949" y="915498"/>
            <a:ext cx="4664927"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xmlns=""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0652" y="915498"/>
            <a:ext cx="4664927" cy="4684105"/>
          </a:xfrm>
          <a:prstGeom prst="rect">
            <a:avLst/>
          </a:prstGeom>
        </p:spPr>
      </p:pic>
      <p:sp>
        <p:nvSpPr>
          <p:cNvPr id="2" name="Title 1">
            <a:extLst>
              <a:ext uri="{FF2B5EF4-FFF2-40B4-BE49-F238E27FC236}">
                <a16:creationId xmlns:a16="http://schemas.microsoft.com/office/drawing/2014/main" xmlns=""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7" name="Slide Number Placeholder 6">
            <a:extLst>
              <a:ext uri="{FF2B5EF4-FFF2-40B4-BE49-F238E27FC236}">
                <a16:creationId xmlns:a16="http://schemas.microsoft.com/office/drawing/2014/main" xmlns="" id="{FC0C6D2B-0FF5-4A5F-A062-480FFA6DA09A}"/>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1" name="Content Placeholder 3">
            <a:extLst>
              <a:ext uri="{FF2B5EF4-FFF2-40B4-BE49-F238E27FC236}">
                <a16:creationId xmlns:a16="http://schemas.microsoft.com/office/drawing/2014/main" xmlns="" id="{47EC9494-5A42-419D-AADF-96EF1EFD7B64}"/>
              </a:ext>
            </a:extLst>
          </p:cNvPr>
          <p:cNvSpPr>
            <a:spLocks noGrp="1"/>
          </p:cNvSpPr>
          <p:nvPr>
            <p:ph sz="half" idx="2" hasCustomPrompt="1"/>
          </p:nvPr>
        </p:nvSpPr>
        <p:spPr>
          <a:xfrm>
            <a:off x="1615084" y="5752809"/>
            <a:ext cx="1979484"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xmlns="" id="{CE2D3309-00A3-42D9-8706-6F2A6AD3BB04}"/>
              </a:ext>
            </a:extLst>
          </p:cNvPr>
          <p:cNvSpPr>
            <a:spLocks noGrp="1"/>
          </p:cNvSpPr>
          <p:nvPr>
            <p:ph type="body" sz="quarter" idx="14" hasCustomPrompt="1"/>
          </p:nvPr>
        </p:nvSpPr>
        <p:spPr>
          <a:xfrm>
            <a:off x="1615084" y="5291099"/>
            <a:ext cx="1979484"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xmlns="" id="{94E4C70C-AC1E-4EDE-B2C1-23A54123479F}"/>
              </a:ext>
            </a:extLst>
          </p:cNvPr>
          <p:cNvSpPr>
            <a:spLocks noGrp="1"/>
          </p:cNvSpPr>
          <p:nvPr>
            <p:ph sz="half" idx="15" hasCustomPrompt="1"/>
          </p:nvPr>
        </p:nvSpPr>
        <p:spPr>
          <a:xfrm>
            <a:off x="5175800" y="5752809"/>
            <a:ext cx="1979484"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xmlns="" id="{14B1BB7D-C6D3-4D9C-A235-6CBB5A13EEC6}"/>
              </a:ext>
            </a:extLst>
          </p:cNvPr>
          <p:cNvSpPr>
            <a:spLocks noGrp="1"/>
          </p:cNvSpPr>
          <p:nvPr>
            <p:ph type="body" sz="quarter" idx="16" hasCustomPrompt="1"/>
          </p:nvPr>
        </p:nvSpPr>
        <p:spPr>
          <a:xfrm>
            <a:off x="5175800" y="5291099"/>
            <a:ext cx="1979484"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xmlns="" id="{718515F4-6451-4FB7-ACE4-5D9C2CD207A4}"/>
              </a:ext>
            </a:extLst>
          </p:cNvPr>
          <p:cNvSpPr>
            <a:spLocks noGrp="1"/>
          </p:cNvSpPr>
          <p:nvPr>
            <p:ph sz="half" idx="17" hasCustomPrompt="1"/>
          </p:nvPr>
        </p:nvSpPr>
        <p:spPr>
          <a:xfrm>
            <a:off x="8697613" y="5752809"/>
            <a:ext cx="1979484"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xmlns="" id="{B362C889-34FC-4EB1-967B-DC98349082CB}"/>
              </a:ext>
            </a:extLst>
          </p:cNvPr>
          <p:cNvSpPr>
            <a:spLocks noGrp="1"/>
          </p:cNvSpPr>
          <p:nvPr>
            <p:ph type="body" sz="quarter" idx="18" hasCustomPrompt="1"/>
          </p:nvPr>
        </p:nvSpPr>
        <p:spPr>
          <a:xfrm>
            <a:off x="8697613" y="5291099"/>
            <a:ext cx="1979484"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xmlns="" id="{4C4EB921-BD58-4C2E-BDD5-FC8D2629829B}"/>
              </a:ext>
            </a:extLst>
          </p:cNvPr>
          <p:cNvSpPr>
            <a:spLocks noGrp="1"/>
          </p:cNvSpPr>
          <p:nvPr>
            <p:ph type="pic" sz="quarter" idx="19"/>
          </p:nvPr>
        </p:nvSpPr>
        <p:spPr>
          <a:xfrm>
            <a:off x="1751224" y="1450182"/>
            <a:ext cx="1772109"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smtClean="0"/>
              <a:t>Click icon to add picture</a:t>
            </a:r>
            <a:endParaRPr lang="en-US" noProof="0" dirty="0"/>
          </a:p>
        </p:txBody>
      </p:sp>
      <p:sp>
        <p:nvSpPr>
          <p:cNvPr id="17" name="Picture Placeholder 3">
            <a:extLst>
              <a:ext uri="{FF2B5EF4-FFF2-40B4-BE49-F238E27FC236}">
                <a16:creationId xmlns:a16="http://schemas.microsoft.com/office/drawing/2014/main" xmlns="" id="{3CB44DE3-C599-4EA7-BFDA-4E39AE89FC01}"/>
              </a:ext>
            </a:extLst>
          </p:cNvPr>
          <p:cNvSpPr>
            <a:spLocks noGrp="1"/>
          </p:cNvSpPr>
          <p:nvPr>
            <p:ph type="pic" sz="quarter" idx="20"/>
          </p:nvPr>
        </p:nvSpPr>
        <p:spPr>
          <a:xfrm>
            <a:off x="5279926" y="1450182"/>
            <a:ext cx="1772109"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smtClean="0"/>
              <a:t>Click icon to add picture</a:t>
            </a:r>
            <a:endParaRPr lang="en-US" noProof="0" dirty="0"/>
          </a:p>
        </p:txBody>
      </p:sp>
      <p:sp>
        <p:nvSpPr>
          <p:cNvPr id="18" name="Picture Placeholder 3">
            <a:extLst>
              <a:ext uri="{FF2B5EF4-FFF2-40B4-BE49-F238E27FC236}">
                <a16:creationId xmlns:a16="http://schemas.microsoft.com/office/drawing/2014/main" xmlns="" id="{A4392E45-2A0B-49BF-9952-79C42AF8DE90}"/>
              </a:ext>
            </a:extLst>
          </p:cNvPr>
          <p:cNvSpPr>
            <a:spLocks noGrp="1"/>
          </p:cNvSpPr>
          <p:nvPr>
            <p:ph type="pic" sz="quarter" idx="21"/>
          </p:nvPr>
        </p:nvSpPr>
        <p:spPr>
          <a:xfrm>
            <a:off x="8808629" y="1450182"/>
            <a:ext cx="1772109"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smtClean="0"/>
              <a:t>Click icon to add picture</a:t>
            </a:r>
            <a:endParaRPr lang="en-US" noProof="0" dirty="0"/>
          </a:p>
        </p:txBody>
      </p:sp>
    </p:spTree>
    <p:extLst>
      <p:ext uri="{BB962C8B-B14F-4D97-AF65-F5344CB8AC3E}">
        <p14:creationId xmlns:p14="http://schemas.microsoft.com/office/powerpoint/2010/main" val="11085608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xmlns="" id="{D2E533DB-3399-4A25-BB80-899E9CC78DB1}"/>
              </a:ext>
            </a:extLst>
          </p:cNvPr>
          <p:cNvSpPr>
            <a:spLocks noGrp="1"/>
          </p:cNvSpPr>
          <p:nvPr>
            <p:ph type="ftr" sz="quarter" idx="10"/>
          </p:nvPr>
        </p:nvSpPr>
        <p:spPr/>
        <p:txBody>
          <a:bodyPr/>
          <a:lstStyle/>
          <a:p>
            <a:r>
              <a:rPr lang="en-US" dirty="0">
                <a:solidFill>
                  <a:prstClr val="black">
                    <a:lumMod val="75000"/>
                    <a:lumOff val="25000"/>
                  </a:prstClr>
                </a:solidFill>
              </a:rPr>
              <a:t>Add a footer</a:t>
            </a:r>
          </a:p>
        </p:txBody>
      </p:sp>
      <p:sp>
        <p:nvSpPr>
          <p:cNvPr id="8" name="Slide Number Placeholder 7">
            <a:extLst>
              <a:ext uri="{FF2B5EF4-FFF2-40B4-BE49-F238E27FC236}">
                <a16:creationId xmlns:a16="http://schemas.microsoft.com/office/drawing/2014/main" xmlns=""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6" name="Text Placeholder 5">
            <a:extLst>
              <a:ext uri="{FF2B5EF4-FFF2-40B4-BE49-F238E27FC236}">
                <a16:creationId xmlns:a16="http://schemas.microsoft.com/office/drawing/2014/main" xmlns="" id="{3509F9E9-0483-4A79-B997-B23DAC1644C1}"/>
              </a:ext>
            </a:extLst>
          </p:cNvPr>
          <p:cNvSpPr>
            <a:spLocks noGrp="1"/>
          </p:cNvSpPr>
          <p:nvPr>
            <p:ph type="body" sz="quarter" idx="32" hasCustomPrompt="1"/>
          </p:nvPr>
        </p:nvSpPr>
        <p:spPr>
          <a:xfrm>
            <a:off x="431688" y="1008000"/>
            <a:ext cx="11336560" cy="360000"/>
          </a:xfrm>
        </p:spPr>
        <p:txBody>
          <a:bodyPr/>
          <a:lstStyle>
            <a:lvl1pPr marL="0" indent="0">
              <a:buNone/>
              <a:defRPr/>
            </a:lvl1pPr>
            <a:lvl2pPr marL="266620" indent="0">
              <a:buNone/>
              <a:defRPr/>
            </a:lvl2pPr>
            <a:lvl3pPr marL="542762" indent="0">
              <a:buNone/>
              <a:defRPr/>
            </a:lvl3pPr>
            <a:lvl4pPr marL="809382" indent="0">
              <a:buNone/>
              <a:defRPr/>
            </a:lvl4pPr>
            <a:lvl5pPr marL="1076002" indent="0">
              <a:buNone/>
              <a:defRPr/>
            </a:lvl5pPr>
          </a:lstStyle>
          <a:p>
            <a:pPr lvl="0"/>
            <a:r>
              <a:rPr lang="en-US" noProof="0"/>
              <a:t>Subtitle</a:t>
            </a:r>
          </a:p>
        </p:txBody>
      </p:sp>
      <p:sp>
        <p:nvSpPr>
          <p:cNvPr id="4" name="Text Placeholder 3">
            <a:extLst>
              <a:ext uri="{FF2B5EF4-FFF2-40B4-BE49-F238E27FC236}">
                <a16:creationId xmlns:a16="http://schemas.microsoft.com/office/drawing/2014/main" xmlns="" id="{749CC2AE-E299-42B4-A2C4-357708A0054F}"/>
              </a:ext>
            </a:extLst>
          </p:cNvPr>
          <p:cNvSpPr>
            <a:spLocks noGrp="1"/>
          </p:cNvSpPr>
          <p:nvPr>
            <p:ph type="body" sz="quarter" idx="34" hasCustomPrompt="1"/>
          </p:nvPr>
        </p:nvSpPr>
        <p:spPr>
          <a:xfrm>
            <a:off x="431688" y="1836744"/>
            <a:ext cx="3540733"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xmlns="" id="{199551C8-D5B2-495A-97BB-0711CD8C67EC}"/>
              </a:ext>
            </a:extLst>
          </p:cNvPr>
          <p:cNvSpPr>
            <a:spLocks noGrp="1"/>
          </p:cNvSpPr>
          <p:nvPr>
            <p:ph type="body" sz="quarter" idx="13" hasCustomPrompt="1"/>
          </p:nvPr>
        </p:nvSpPr>
        <p:spPr>
          <a:xfrm>
            <a:off x="582404" y="3693626"/>
            <a:ext cx="3250285"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xmlns="" id="{03139A49-E537-4395-967A-08C997820703}"/>
              </a:ext>
            </a:extLst>
          </p:cNvPr>
          <p:cNvSpPr>
            <a:spLocks noGrp="1"/>
          </p:cNvSpPr>
          <p:nvPr>
            <p:ph type="body" sz="quarter" idx="35" hasCustomPrompt="1"/>
          </p:nvPr>
        </p:nvSpPr>
        <p:spPr>
          <a:xfrm>
            <a:off x="4324046" y="3591659"/>
            <a:ext cx="3540733"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xmlns="" id="{3EE1C8A1-F171-46D2-A92F-1B0E9C52B1A9}"/>
              </a:ext>
            </a:extLst>
          </p:cNvPr>
          <p:cNvSpPr>
            <a:spLocks noGrp="1"/>
          </p:cNvSpPr>
          <p:nvPr>
            <p:ph type="body" sz="quarter" idx="36" hasCustomPrompt="1"/>
          </p:nvPr>
        </p:nvSpPr>
        <p:spPr>
          <a:xfrm>
            <a:off x="4466889" y="5448541"/>
            <a:ext cx="3250285"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xmlns="" id="{E3E7FB48-98BE-4677-A80F-969F9F307209}"/>
              </a:ext>
            </a:extLst>
          </p:cNvPr>
          <p:cNvSpPr>
            <a:spLocks noGrp="1"/>
          </p:cNvSpPr>
          <p:nvPr>
            <p:ph type="body" sz="quarter" idx="37" hasCustomPrompt="1"/>
          </p:nvPr>
        </p:nvSpPr>
        <p:spPr>
          <a:xfrm>
            <a:off x="8216405" y="1836744"/>
            <a:ext cx="3540733"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xmlns="" id="{0146F28A-70F5-4E8B-8A3A-ADB1B6A080D1}"/>
              </a:ext>
            </a:extLst>
          </p:cNvPr>
          <p:cNvSpPr>
            <a:spLocks noGrp="1"/>
          </p:cNvSpPr>
          <p:nvPr>
            <p:ph type="body" sz="quarter" idx="38" hasCustomPrompt="1"/>
          </p:nvPr>
        </p:nvSpPr>
        <p:spPr>
          <a:xfrm>
            <a:off x="8367122" y="3693626"/>
            <a:ext cx="3250285"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35011144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DC433A2F-8949-4AAC-AE96-175254493AF4}"/>
              </a:ext>
            </a:extLst>
          </p:cNvPr>
          <p:cNvSpPr/>
          <p:nvPr userDrawn="1"/>
        </p:nvSpPr>
        <p:spPr>
          <a:xfrm>
            <a:off x="0" y="1"/>
            <a:ext cx="633435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2" name="Title 1">
            <a:extLst>
              <a:ext uri="{FF2B5EF4-FFF2-40B4-BE49-F238E27FC236}">
                <a16:creationId xmlns:a16="http://schemas.microsoft.com/office/drawing/2014/main" xmlns="" id="{6745B1DD-2DBA-49BF-BF09-5B70713A4CDC}"/>
              </a:ext>
            </a:extLst>
          </p:cNvPr>
          <p:cNvSpPr>
            <a:spLocks noGrp="1"/>
          </p:cNvSpPr>
          <p:nvPr>
            <p:ph type="ctrTitle"/>
          </p:nvPr>
        </p:nvSpPr>
        <p:spPr>
          <a:xfrm>
            <a:off x="431888" y="2377000"/>
            <a:ext cx="5470575" cy="2387600"/>
          </a:xfrm>
        </p:spPr>
        <p:txBody>
          <a:bodyPr anchor="b"/>
          <a:lstStyle>
            <a:lvl1pPr algn="l">
              <a:defRPr sz="4199"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xmlns="" id="{C7A60831-AA5D-4359-AACC-37D7271F2BF9}"/>
              </a:ext>
            </a:extLst>
          </p:cNvPr>
          <p:cNvSpPr>
            <a:spLocks noGrp="1"/>
          </p:cNvSpPr>
          <p:nvPr>
            <p:ph type="subTitle" idx="1"/>
          </p:nvPr>
        </p:nvSpPr>
        <p:spPr>
          <a:xfrm>
            <a:off x="431888" y="4962525"/>
            <a:ext cx="5470575" cy="1219200"/>
          </a:xfrm>
        </p:spPr>
        <p:txBody>
          <a:bodyPr/>
          <a:lstStyle>
            <a:lvl1pPr marL="0" indent="0" algn="l">
              <a:buNone/>
              <a:defRPr sz="2399">
                <a:solidFill>
                  <a:schemeClr val="bg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xmlns="" id="{EA8EA9D3-63E1-4170-B9FF-2F1AF08CCA45}"/>
              </a:ext>
            </a:extLst>
          </p:cNvPr>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7" name="Rectangle 6">
            <a:extLst>
              <a:ext uri="{FF2B5EF4-FFF2-40B4-BE49-F238E27FC236}">
                <a16:creationId xmlns:a16="http://schemas.microsoft.com/office/drawing/2014/main" xmlns="" id="{B6AE9C85-4EEF-40CA-AA18-4DC9F703F4FD}"/>
              </a:ext>
            </a:extLst>
          </p:cNvPr>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Tree>
    <p:extLst>
      <p:ext uri="{BB962C8B-B14F-4D97-AF65-F5344CB8AC3E}">
        <p14:creationId xmlns:p14="http://schemas.microsoft.com/office/powerpoint/2010/main" val="35765215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805D700-F00E-4505-8483-501219FB8BD2}"/>
              </a:ext>
            </a:extLst>
          </p:cNvPr>
          <p:cNvSpPr/>
          <p:nvPr userDrawn="1"/>
        </p:nvSpPr>
        <p:spPr>
          <a:xfrm>
            <a:off x="0" y="0"/>
            <a:ext cx="12188825"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13" name="Rectangle 12">
            <a:extLst>
              <a:ext uri="{FF2B5EF4-FFF2-40B4-BE49-F238E27FC236}">
                <a16:creationId xmlns:a16="http://schemas.microsoft.com/office/drawing/2014/main" xmlns="" id="{DC433A2F-8949-4AAC-AE96-175254493AF4}"/>
              </a:ext>
            </a:extLst>
          </p:cNvPr>
          <p:cNvSpPr/>
          <p:nvPr userDrawn="1"/>
        </p:nvSpPr>
        <p:spPr>
          <a:xfrm>
            <a:off x="431887" y="1"/>
            <a:ext cx="11756938"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2" name="Title 1">
            <a:extLst>
              <a:ext uri="{FF2B5EF4-FFF2-40B4-BE49-F238E27FC236}">
                <a16:creationId xmlns:a16="http://schemas.microsoft.com/office/drawing/2014/main" xmlns="" id="{6745B1DD-2DBA-49BF-BF09-5B70713A4CDC}"/>
              </a:ext>
            </a:extLst>
          </p:cNvPr>
          <p:cNvSpPr>
            <a:spLocks noGrp="1"/>
          </p:cNvSpPr>
          <p:nvPr>
            <p:ph type="ctrTitle"/>
          </p:nvPr>
        </p:nvSpPr>
        <p:spPr>
          <a:xfrm>
            <a:off x="680551" y="2377000"/>
            <a:ext cx="6298041" cy="2387600"/>
          </a:xfrm>
        </p:spPr>
        <p:txBody>
          <a:bodyPr anchor="b"/>
          <a:lstStyle>
            <a:lvl1pPr algn="l">
              <a:defRPr sz="4199"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xmlns="" id="{C7A60831-AA5D-4359-AACC-37D7271F2BF9}"/>
              </a:ext>
            </a:extLst>
          </p:cNvPr>
          <p:cNvSpPr>
            <a:spLocks noGrp="1"/>
          </p:cNvSpPr>
          <p:nvPr>
            <p:ph type="subTitle" idx="1"/>
          </p:nvPr>
        </p:nvSpPr>
        <p:spPr>
          <a:xfrm>
            <a:off x="680551" y="4962525"/>
            <a:ext cx="6298041" cy="1219200"/>
          </a:xfrm>
        </p:spPr>
        <p:txBody>
          <a:bodyPr/>
          <a:lstStyle>
            <a:lvl1pPr marL="0" indent="0" algn="l">
              <a:buNone/>
              <a:defRPr sz="2399">
                <a:solidFill>
                  <a:schemeClr val="bg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xmlns="" id="{C1384471-818E-4B2E-BA19-852421944514}"/>
              </a:ext>
            </a:extLst>
          </p:cNvPr>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6" name="Rectangle 5">
            <a:extLst>
              <a:ext uri="{FF2B5EF4-FFF2-40B4-BE49-F238E27FC236}">
                <a16:creationId xmlns:a16="http://schemas.microsoft.com/office/drawing/2014/main" xmlns="" id="{6FBA5E93-E4C5-4917-B92A-53FC468CFEBD}"/>
              </a:ext>
            </a:extLst>
          </p:cNvPr>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7" name="Slide Number Placeholder 6">
            <a:extLst>
              <a:ext uri="{FF2B5EF4-FFF2-40B4-BE49-F238E27FC236}">
                <a16:creationId xmlns:a16="http://schemas.microsoft.com/office/drawing/2014/main" xmlns="" id="{6C109B30-9CC9-4BE8-AB10-1BA398CAB523}"/>
              </a:ext>
            </a:extLst>
          </p:cNvPr>
          <p:cNvSpPr>
            <a:spLocks noGrp="1"/>
          </p:cNvSpPr>
          <p:nvPr>
            <p:ph type="sldNum" sz="quarter" idx="12"/>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Footer Placeholder 8">
            <a:extLst>
              <a:ext uri="{FF2B5EF4-FFF2-40B4-BE49-F238E27FC236}">
                <a16:creationId xmlns:a16="http://schemas.microsoft.com/office/drawing/2014/main" xmlns="" id="{AF77174B-114F-48DF-AFBF-1AA3416ACD4A}"/>
              </a:ext>
            </a:extLst>
          </p:cNvPr>
          <p:cNvSpPr>
            <a:spLocks noGrp="1"/>
          </p:cNvSpPr>
          <p:nvPr>
            <p:ph type="ftr" sz="quarter" idx="13"/>
          </p:nvPr>
        </p:nvSpPr>
        <p:spPr/>
        <p:txBody>
          <a:bodyPr/>
          <a:lstStyle/>
          <a:p>
            <a:r>
              <a:rPr lang="en-US" dirty="0">
                <a:solidFill>
                  <a:prstClr val="black">
                    <a:lumMod val="75000"/>
                    <a:lumOff val="25000"/>
                  </a:prstClr>
                </a:solidFill>
              </a:rPr>
              <a:t>Add a footer</a:t>
            </a:r>
          </a:p>
        </p:txBody>
      </p:sp>
    </p:spTree>
    <p:extLst>
      <p:ext uri="{BB962C8B-B14F-4D97-AF65-F5344CB8AC3E}">
        <p14:creationId xmlns:p14="http://schemas.microsoft.com/office/powerpoint/2010/main" val="1657821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7428A921-D1FB-449F-8402-7C032AAABB1C}"/>
              </a:ext>
            </a:extLst>
          </p:cNvPr>
          <p:cNvSpPr/>
          <p:nvPr userDrawn="1"/>
        </p:nvSpPr>
        <p:spPr>
          <a:xfrm>
            <a:off x="5351656" y="1"/>
            <a:ext cx="6405282"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8" name="Slide Number Placeholder 7">
            <a:extLst>
              <a:ext uri="{FF2B5EF4-FFF2-40B4-BE49-F238E27FC236}">
                <a16:creationId xmlns:a16="http://schemas.microsoft.com/office/drawing/2014/main" xmlns=""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8" name="Footer Placeholder 17">
            <a:extLst>
              <a:ext uri="{FF2B5EF4-FFF2-40B4-BE49-F238E27FC236}">
                <a16:creationId xmlns:a16="http://schemas.microsoft.com/office/drawing/2014/main" xmlns="" id="{1EC63334-B325-4256-8AA0-6F5A11030DEA}"/>
              </a:ext>
            </a:extLst>
          </p:cNvPr>
          <p:cNvSpPr>
            <a:spLocks noGrp="1"/>
          </p:cNvSpPr>
          <p:nvPr>
            <p:ph type="ftr" sz="quarter" idx="13"/>
          </p:nvPr>
        </p:nvSpPr>
        <p:spPr>
          <a:xfrm>
            <a:off x="431888" y="6365364"/>
            <a:ext cx="4415075" cy="412431"/>
          </a:xfrm>
        </p:spPr>
        <p:txBody>
          <a:bodyPr/>
          <a:lstStyle/>
          <a:p>
            <a:r>
              <a:rPr lang="en-US" dirty="0">
                <a:solidFill>
                  <a:prstClr val="black">
                    <a:lumMod val="75000"/>
                    <a:lumOff val="25000"/>
                  </a:prstClr>
                </a:solidFill>
              </a:rPr>
              <a:t>Add a footer</a:t>
            </a:r>
          </a:p>
        </p:txBody>
      </p:sp>
      <p:sp>
        <p:nvSpPr>
          <p:cNvPr id="11" name="Title 1">
            <a:extLst>
              <a:ext uri="{FF2B5EF4-FFF2-40B4-BE49-F238E27FC236}">
                <a16:creationId xmlns:a16="http://schemas.microsoft.com/office/drawing/2014/main" xmlns="" id="{0F80631D-0113-45B5-9716-6AED2430C97F}"/>
              </a:ext>
            </a:extLst>
          </p:cNvPr>
          <p:cNvSpPr>
            <a:spLocks noGrp="1"/>
          </p:cNvSpPr>
          <p:nvPr>
            <p:ph type="title"/>
          </p:nvPr>
        </p:nvSpPr>
        <p:spPr>
          <a:xfrm>
            <a:off x="839570" y="457200"/>
            <a:ext cx="3931213" cy="1600200"/>
          </a:xfrm>
        </p:spPr>
        <p:txBody>
          <a:bodyPr anchor="b"/>
          <a:lstStyle>
            <a:lvl1pPr>
              <a:defRPr sz="3199"/>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xmlns="" id="{81AC65F5-382D-4CF6-95CF-DD3FC6D96F37}"/>
              </a:ext>
            </a:extLst>
          </p:cNvPr>
          <p:cNvSpPr>
            <a:spLocks noGrp="1"/>
          </p:cNvSpPr>
          <p:nvPr>
            <p:ph type="body" sz="half" idx="2" hasCustomPrompt="1"/>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xmlns="" id="{DF554488-3F7D-4F3A-9AAF-73FB0977D735}"/>
              </a:ext>
            </a:extLst>
          </p:cNvPr>
          <p:cNvSpPr>
            <a:spLocks noGrp="1"/>
          </p:cNvSpPr>
          <p:nvPr>
            <p:ph idx="1" hasCustomPrompt="1"/>
          </p:nvPr>
        </p:nvSpPr>
        <p:spPr>
          <a:xfrm>
            <a:off x="5804450" y="457201"/>
            <a:ext cx="5499693" cy="5411787"/>
          </a:xfrm>
        </p:spPr>
        <p:txBody>
          <a:bodyPr/>
          <a:lstStyle>
            <a:lvl1pPr>
              <a:buClr>
                <a:schemeClr val="bg1"/>
              </a:buClr>
              <a:defRPr sz="2399">
                <a:solidFill>
                  <a:schemeClr val="bg1"/>
                </a:solidFill>
              </a:defRPr>
            </a:lvl1pPr>
            <a:lvl2pPr>
              <a:defRPr sz="1999">
                <a:solidFill>
                  <a:schemeClr val="bg1"/>
                </a:solidFill>
              </a:defRPr>
            </a:lvl2pPr>
            <a:lvl3pPr>
              <a:defRPr sz="1799">
                <a:solidFill>
                  <a:schemeClr val="bg1"/>
                </a:solidFill>
              </a:defRPr>
            </a:lvl3pPr>
            <a:lvl4pPr>
              <a:defRPr sz="1600">
                <a:solidFill>
                  <a:schemeClr val="bg1"/>
                </a:solidFill>
              </a:defRPr>
            </a:lvl4pPr>
            <a:lvl5pPr>
              <a:defRPr sz="1600">
                <a:solidFill>
                  <a:schemeClr val="bg1"/>
                </a:solidFill>
              </a:defRPr>
            </a:lvl5pPr>
            <a:lvl6pPr>
              <a:defRPr sz="1999"/>
            </a:lvl6pPr>
            <a:lvl7pPr>
              <a:defRPr sz="1999"/>
            </a:lvl7pPr>
            <a:lvl8pPr>
              <a:defRPr sz="1999"/>
            </a:lvl8pPr>
            <a:lvl9pPr>
              <a:defRPr sz="1999"/>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21678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7428A921-D1FB-449F-8402-7C032AAABB1C}"/>
              </a:ext>
            </a:extLst>
          </p:cNvPr>
          <p:cNvSpPr/>
          <p:nvPr userDrawn="1"/>
        </p:nvSpPr>
        <p:spPr>
          <a:xfrm>
            <a:off x="5351656" y="1"/>
            <a:ext cx="6405282"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8" name="Slide Number Placeholder 7">
            <a:extLst>
              <a:ext uri="{FF2B5EF4-FFF2-40B4-BE49-F238E27FC236}">
                <a16:creationId xmlns:a16="http://schemas.microsoft.com/office/drawing/2014/main" xmlns="" id="{19A57786-309B-4137-8B30-4011FC0D4FCB}"/>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8" name="Footer Placeholder 17">
            <a:extLst>
              <a:ext uri="{FF2B5EF4-FFF2-40B4-BE49-F238E27FC236}">
                <a16:creationId xmlns:a16="http://schemas.microsoft.com/office/drawing/2014/main" xmlns="" id="{1EC63334-B325-4256-8AA0-6F5A11030DEA}"/>
              </a:ext>
            </a:extLst>
          </p:cNvPr>
          <p:cNvSpPr>
            <a:spLocks noGrp="1"/>
          </p:cNvSpPr>
          <p:nvPr>
            <p:ph type="ftr" sz="quarter" idx="13"/>
          </p:nvPr>
        </p:nvSpPr>
        <p:spPr>
          <a:xfrm>
            <a:off x="431888" y="6365364"/>
            <a:ext cx="4415075" cy="412431"/>
          </a:xfrm>
        </p:spPr>
        <p:txBody>
          <a:bodyPr/>
          <a:lstStyle/>
          <a:p>
            <a:r>
              <a:rPr lang="en-US" dirty="0">
                <a:solidFill>
                  <a:prstClr val="black">
                    <a:lumMod val="75000"/>
                    <a:lumOff val="25000"/>
                  </a:prstClr>
                </a:solidFill>
              </a:rPr>
              <a:t>Add a footer</a:t>
            </a:r>
          </a:p>
        </p:txBody>
      </p:sp>
      <p:sp>
        <p:nvSpPr>
          <p:cNvPr id="11" name="Title 1">
            <a:extLst>
              <a:ext uri="{FF2B5EF4-FFF2-40B4-BE49-F238E27FC236}">
                <a16:creationId xmlns:a16="http://schemas.microsoft.com/office/drawing/2014/main" xmlns="" id="{0F80631D-0113-45B5-9716-6AED2430C97F}"/>
              </a:ext>
            </a:extLst>
          </p:cNvPr>
          <p:cNvSpPr>
            <a:spLocks noGrp="1"/>
          </p:cNvSpPr>
          <p:nvPr>
            <p:ph type="title"/>
          </p:nvPr>
        </p:nvSpPr>
        <p:spPr>
          <a:xfrm>
            <a:off x="839570" y="457200"/>
            <a:ext cx="3931213" cy="1600200"/>
          </a:xfrm>
        </p:spPr>
        <p:txBody>
          <a:bodyPr anchor="b"/>
          <a:lstStyle>
            <a:lvl1pPr>
              <a:defRPr sz="3199"/>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xmlns="" id="{81AC65F5-382D-4CF6-95CF-DD3FC6D96F37}"/>
              </a:ext>
            </a:extLst>
          </p:cNvPr>
          <p:cNvSpPr>
            <a:spLocks noGrp="1"/>
          </p:cNvSpPr>
          <p:nvPr>
            <p:ph type="body" sz="half" idx="2" hasCustomPrompt="1"/>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xmlns="" id="{56321125-B861-4CD5-8023-6E403517657A}"/>
              </a:ext>
            </a:extLst>
          </p:cNvPr>
          <p:cNvSpPr>
            <a:spLocks noGrp="1"/>
          </p:cNvSpPr>
          <p:nvPr>
            <p:ph type="pic" idx="1"/>
          </p:nvPr>
        </p:nvSpPr>
        <p:spPr>
          <a:xfrm>
            <a:off x="5802670" y="457201"/>
            <a:ext cx="5503254" cy="5403850"/>
          </a:xfrm>
        </p:spPr>
        <p:txBody>
          <a:bodyPr/>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noProof="0" smtClean="0"/>
              <a:t>Click icon to add picture</a:t>
            </a:r>
            <a:endParaRPr lang="en-US" noProof="0" dirty="0"/>
          </a:p>
        </p:txBody>
      </p:sp>
    </p:spTree>
    <p:extLst>
      <p:ext uri="{BB962C8B-B14F-4D97-AF65-F5344CB8AC3E}">
        <p14:creationId xmlns:p14="http://schemas.microsoft.com/office/powerpoint/2010/main" val="36553852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273A24-443F-BF4F-9E84-84EC5EBE3C0F}"/>
              </a:ext>
            </a:extLst>
          </p:cNvPr>
          <p:cNvSpPr/>
          <p:nvPr userDrawn="1"/>
        </p:nvSpPr>
        <p:spPr>
          <a:xfrm>
            <a:off x="0" y="2269221"/>
            <a:ext cx="12188825" cy="4157892"/>
          </a:xfrm>
          <a:prstGeom prst="rect">
            <a:avLst/>
          </a:prstGeom>
          <a:solidFill>
            <a:schemeClr val="tx1"/>
          </a:solidFill>
          <a:ln w="9525">
            <a:noFill/>
            <a:miter lim="800000"/>
            <a:headEnd/>
            <a:tailEnd/>
          </a:ln>
          <a:effectLst/>
        </p:spPr>
        <p:txBody>
          <a:bodyPr lIns="18283" tIns="18283" rIns="18283" bIns="18283" anchor="ctr" anchorCtr="1"/>
          <a:lstStyle/>
          <a:p>
            <a:pPr algn="ctr">
              <a:lnSpc>
                <a:spcPct val="85000"/>
              </a:lnSpc>
              <a:spcBef>
                <a:spcPct val="20000"/>
              </a:spcBef>
            </a:pPr>
            <a:endParaRPr lang="en-US" sz="1600" dirty="0">
              <a:solidFill>
                <a:srgbClr val="FFFFFF"/>
              </a:solidFill>
            </a:endParaRPr>
          </a:p>
        </p:txBody>
      </p:sp>
      <p:sp>
        <p:nvSpPr>
          <p:cNvPr id="6" name="Oval 5">
            <a:extLst>
              <a:ext uri="{FF2B5EF4-FFF2-40B4-BE49-F238E27FC236}">
                <a16:creationId xmlns:a16="http://schemas.microsoft.com/office/drawing/2014/main" xmlns="" id="{F5F8200D-B3B4-4148-9C6D-568491394D5E}"/>
              </a:ext>
            </a:extLst>
          </p:cNvPr>
          <p:cNvSpPr/>
          <p:nvPr userDrawn="1"/>
        </p:nvSpPr>
        <p:spPr>
          <a:xfrm>
            <a:off x="61751" y="1326846"/>
            <a:ext cx="1369158"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9">
              <a:solidFill>
                <a:prstClr val="white"/>
              </a:solidFill>
            </a:endParaRPr>
          </a:p>
        </p:txBody>
      </p:sp>
      <p:sp>
        <p:nvSpPr>
          <p:cNvPr id="7" name="Oval 6">
            <a:extLst>
              <a:ext uri="{FF2B5EF4-FFF2-40B4-BE49-F238E27FC236}">
                <a16:creationId xmlns:a16="http://schemas.microsoft.com/office/drawing/2014/main" xmlns="" id="{729D34ED-79DE-2446-9395-DDA4722F187C}"/>
              </a:ext>
            </a:extLst>
          </p:cNvPr>
          <p:cNvSpPr/>
          <p:nvPr userDrawn="1"/>
        </p:nvSpPr>
        <p:spPr>
          <a:xfrm>
            <a:off x="2207603" y="1325880"/>
            <a:ext cx="1369157"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9">
              <a:solidFill>
                <a:prstClr val="white"/>
              </a:solidFill>
            </a:endParaRPr>
          </a:p>
        </p:txBody>
      </p:sp>
      <p:sp>
        <p:nvSpPr>
          <p:cNvPr id="8" name="Oval 7">
            <a:extLst>
              <a:ext uri="{FF2B5EF4-FFF2-40B4-BE49-F238E27FC236}">
                <a16:creationId xmlns:a16="http://schemas.microsoft.com/office/drawing/2014/main" xmlns="" id="{94068D8B-FCBD-9043-A778-F9E3EB1FB9D3}"/>
              </a:ext>
            </a:extLst>
          </p:cNvPr>
          <p:cNvSpPr/>
          <p:nvPr userDrawn="1"/>
        </p:nvSpPr>
        <p:spPr>
          <a:xfrm>
            <a:off x="6481794" y="1325880"/>
            <a:ext cx="1364367"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9">
              <a:solidFill>
                <a:prstClr val="white"/>
              </a:solidFill>
            </a:endParaRPr>
          </a:p>
        </p:txBody>
      </p:sp>
      <p:sp>
        <p:nvSpPr>
          <p:cNvPr id="10" name="Oval 9">
            <a:extLst>
              <a:ext uri="{FF2B5EF4-FFF2-40B4-BE49-F238E27FC236}">
                <a16:creationId xmlns:a16="http://schemas.microsoft.com/office/drawing/2014/main" xmlns="" id="{B7AA7307-0F3C-BE4F-8289-31F0B27316F2}"/>
              </a:ext>
            </a:extLst>
          </p:cNvPr>
          <p:cNvSpPr/>
          <p:nvPr userDrawn="1"/>
        </p:nvSpPr>
        <p:spPr>
          <a:xfrm>
            <a:off x="8613613" y="1325880"/>
            <a:ext cx="1364367"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9">
              <a:solidFill>
                <a:prstClr val="white"/>
              </a:solidFill>
            </a:endParaRPr>
          </a:p>
        </p:txBody>
      </p:sp>
      <p:sp>
        <p:nvSpPr>
          <p:cNvPr id="33" name="Oval 32">
            <a:extLst>
              <a:ext uri="{FF2B5EF4-FFF2-40B4-BE49-F238E27FC236}">
                <a16:creationId xmlns:a16="http://schemas.microsoft.com/office/drawing/2014/main" xmlns="" id="{3F985EA3-C591-1F46-B398-FF28856FDB78}"/>
              </a:ext>
            </a:extLst>
          </p:cNvPr>
          <p:cNvSpPr/>
          <p:nvPr userDrawn="1"/>
        </p:nvSpPr>
        <p:spPr>
          <a:xfrm>
            <a:off x="54850" y="1328930"/>
            <a:ext cx="1369160" cy="1369516"/>
          </a:xfrm>
          <a:prstGeom prst="ellipse">
            <a:avLst/>
          </a:prstGeom>
          <a:solidFill>
            <a:schemeClr val="accent2">
              <a:lumMod val="75000"/>
            </a:schemeClr>
          </a:solidFill>
          <a:ln w="12700">
            <a:noFill/>
            <a:miter lim="800000"/>
            <a:headEnd/>
            <a:tailEnd/>
          </a:ln>
          <a:effectLst/>
        </p:spPr>
        <p:txBody>
          <a:bodyPr lIns="18283" tIns="18283" rIns="18283" bIns="18283" anchor="ctr" anchorCtr="1"/>
          <a:lstStyle/>
          <a:p>
            <a:pPr algn="ctr">
              <a:lnSpc>
                <a:spcPct val="85000"/>
              </a:lnSpc>
              <a:spcBef>
                <a:spcPts val="20"/>
              </a:spcBef>
            </a:pPr>
            <a:endParaRPr lang="en-US" sz="2399" dirty="0">
              <a:solidFill>
                <a:srgbClr val="FFFFFF"/>
              </a:solidFill>
            </a:endParaRPr>
          </a:p>
        </p:txBody>
      </p:sp>
      <p:sp>
        <p:nvSpPr>
          <p:cNvPr id="34" name="Oval 33">
            <a:extLst>
              <a:ext uri="{FF2B5EF4-FFF2-40B4-BE49-F238E27FC236}">
                <a16:creationId xmlns:a16="http://schemas.microsoft.com/office/drawing/2014/main" xmlns="" id="{D0AA7426-D0A9-1144-BDFB-A2CD3ABBF841}"/>
              </a:ext>
            </a:extLst>
          </p:cNvPr>
          <p:cNvSpPr/>
          <p:nvPr userDrawn="1"/>
        </p:nvSpPr>
        <p:spPr>
          <a:xfrm>
            <a:off x="2207601" y="1327964"/>
            <a:ext cx="1369159" cy="1369516"/>
          </a:xfrm>
          <a:prstGeom prst="ellipse">
            <a:avLst/>
          </a:prstGeom>
          <a:solidFill>
            <a:schemeClr val="accent4">
              <a:lumMod val="75000"/>
            </a:schemeClr>
          </a:solidFill>
          <a:ln w="9525">
            <a:noFill/>
            <a:miter lim="800000"/>
            <a:headEnd/>
            <a:tailEnd/>
          </a:ln>
          <a:effectLst/>
        </p:spPr>
        <p:txBody>
          <a:bodyPr lIns="18283" tIns="18283" rIns="18283" bIns="18283" anchor="ctr" anchorCtr="1"/>
          <a:lstStyle/>
          <a:p>
            <a:pPr algn="ctr">
              <a:lnSpc>
                <a:spcPct val="85000"/>
              </a:lnSpc>
              <a:spcBef>
                <a:spcPct val="20000"/>
              </a:spcBef>
            </a:pPr>
            <a:endParaRPr lang="en-US" sz="2399" dirty="0">
              <a:solidFill>
                <a:srgbClr val="FFFFFF"/>
              </a:solidFill>
            </a:endParaRPr>
          </a:p>
        </p:txBody>
      </p:sp>
      <p:sp>
        <p:nvSpPr>
          <p:cNvPr id="35" name="Oval 34">
            <a:extLst>
              <a:ext uri="{FF2B5EF4-FFF2-40B4-BE49-F238E27FC236}">
                <a16:creationId xmlns:a16="http://schemas.microsoft.com/office/drawing/2014/main" xmlns="" id="{3A541760-3579-3541-8582-EE306D55BFFB}"/>
              </a:ext>
            </a:extLst>
          </p:cNvPr>
          <p:cNvSpPr/>
          <p:nvPr userDrawn="1"/>
        </p:nvSpPr>
        <p:spPr>
          <a:xfrm>
            <a:off x="6488669" y="1327964"/>
            <a:ext cx="1364369" cy="1369516"/>
          </a:xfrm>
          <a:prstGeom prst="ellipse">
            <a:avLst/>
          </a:prstGeom>
          <a:solidFill>
            <a:schemeClr val="accent6">
              <a:lumMod val="60000"/>
              <a:lumOff val="40000"/>
            </a:schemeClr>
          </a:solidFill>
          <a:ln w="9525">
            <a:noFill/>
            <a:miter lim="800000"/>
            <a:headEnd/>
            <a:tailEnd/>
          </a:ln>
          <a:effectLst/>
        </p:spPr>
        <p:txBody>
          <a:bodyPr lIns="18283" tIns="18283" rIns="18283" bIns="18283" anchor="ctr" anchorCtr="1"/>
          <a:lstStyle/>
          <a:p>
            <a:pPr algn="ctr">
              <a:lnSpc>
                <a:spcPct val="85000"/>
              </a:lnSpc>
              <a:spcBef>
                <a:spcPct val="20000"/>
              </a:spcBef>
            </a:pPr>
            <a:endParaRPr lang="en-US" sz="2399" dirty="0">
              <a:solidFill>
                <a:srgbClr val="FFFFFF"/>
              </a:solidFill>
            </a:endParaRPr>
          </a:p>
        </p:txBody>
      </p:sp>
      <p:sp>
        <p:nvSpPr>
          <p:cNvPr id="36" name="Oval 35">
            <a:extLst>
              <a:ext uri="{FF2B5EF4-FFF2-40B4-BE49-F238E27FC236}">
                <a16:creationId xmlns:a16="http://schemas.microsoft.com/office/drawing/2014/main" xmlns="" id="{35A8E1DC-C43B-074B-8A90-6F9EABBB4BA4}"/>
              </a:ext>
            </a:extLst>
          </p:cNvPr>
          <p:cNvSpPr/>
          <p:nvPr userDrawn="1"/>
        </p:nvSpPr>
        <p:spPr>
          <a:xfrm>
            <a:off x="4342269" y="1325880"/>
            <a:ext cx="1369157"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9">
              <a:solidFill>
                <a:prstClr val="white"/>
              </a:solidFill>
            </a:endParaRPr>
          </a:p>
        </p:txBody>
      </p:sp>
      <p:sp>
        <p:nvSpPr>
          <p:cNvPr id="37" name="Oval 36">
            <a:extLst>
              <a:ext uri="{FF2B5EF4-FFF2-40B4-BE49-F238E27FC236}">
                <a16:creationId xmlns:a16="http://schemas.microsoft.com/office/drawing/2014/main" xmlns="" id="{FEE3A366-64CF-F74B-92EE-2A831059C7E9}"/>
              </a:ext>
            </a:extLst>
          </p:cNvPr>
          <p:cNvSpPr/>
          <p:nvPr userDrawn="1"/>
        </p:nvSpPr>
        <p:spPr>
          <a:xfrm>
            <a:off x="8606737" y="1327964"/>
            <a:ext cx="1364369" cy="1369516"/>
          </a:xfrm>
          <a:prstGeom prst="ellipse">
            <a:avLst/>
          </a:prstGeom>
          <a:solidFill>
            <a:schemeClr val="accent5">
              <a:lumMod val="60000"/>
              <a:lumOff val="40000"/>
            </a:schemeClr>
          </a:solidFill>
          <a:ln w="12700">
            <a:noFill/>
            <a:miter lim="800000"/>
            <a:headEnd/>
            <a:tailEnd/>
          </a:ln>
          <a:effectLst/>
        </p:spPr>
        <p:txBody>
          <a:bodyPr lIns="18283" tIns="18283" rIns="18283" bIns="18283" anchor="ctr" anchorCtr="1"/>
          <a:lstStyle/>
          <a:p>
            <a:pPr algn="ctr">
              <a:lnSpc>
                <a:spcPct val="85000"/>
              </a:lnSpc>
              <a:spcBef>
                <a:spcPts val="20"/>
              </a:spcBef>
            </a:pPr>
            <a:endParaRPr lang="en-US" sz="2399" dirty="0">
              <a:solidFill>
                <a:srgbClr val="FFFFFF"/>
              </a:solidFill>
            </a:endParaRPr>
          </a:p>
        </p:txBody>
      </p:sp>
      <p:sp>
        <p:nvSpPr>
          <p:cNvPr id="38" name="Oval 37">
            <a:extLst>
              <a:ext uri="{FF2B5EF4-FFF2-40B4-BE49-F238E27FC236}">
                <a16:creationId xmlns:a16="http://schemas.microsoft.com/office/drawing/2014/main" xmlns="" id="{AF57B189-54BE-4647-8C20-06C0DB75C419}"/>
              </a:ext>
            </a:extLst>
          </p:cNvPr>
          <p:cNvSpPr/>
          <p:nvPr userDrawn="1"/>
        </p:nvSpPr>
        <p:spPr>
          <a:xfrm>
            <a:off x="10750546" y="1325880"/>
            <a:ext cx="1369157"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99">
              <a:solidFill>
                <a:prstClr val="white"/>
              </a:solidFill>
            </a:endParaRPr>
          </a:p>
        </p:txBody>
      </p:sp>
      <p:sp>
        <p:nvSpPr>
          <p:cNvPr id="39" name="Oval 38">
            <a:extLst>
              <a:ext uri="{FF2B5EF4-FFF2-40B4-BE49-F238E27FC236}">
                <a16:creationId xmlns:a16="http://schemas.microsoft.com/office/drawing/2014/main" xmlns="" id="{0AAF55E1-7B1E-D444-B87C-2908C39FEE77}"/>
              </a:ext>
            </a:extLst>
          </p:cNvPr>
          <p:cNvSpPr/>
          <p:nvPr userDrawn="1"/>
        </p:nvSpPr>
        <p:spPr>
          <a:xfrm>
            <a:off x="4342269" y="1326921"/>
            <a:ext cx="1369159" cy="1369516"/>
          </a:xfrm>
          <a:prstGeom prst="ellipse">
            <a:avLst/>
          </a:prstGeom>
          <a:solidFill>
            <a:schemeClr val="accent4">
              <a:lumMod val="40000"/>
              <a:lumOff val="60000"/>
            </a:schemeClr>
          </a:solidFill>
          <a:ln w="9525">
            <a:noFill/>
            <a:miter lim="800000"/>
            <a:headEnd/>
            <a:tailEnd/>
          </a:ln>
          <a:effectLst/>
        </p:spPr>
        <p:txBody>
          <a:bodyPr lIns="18283" tIns="18283" rIns="18283" bIns="18283" anchor="ctr" anchorCtr="1"/>
          <a:lstStyle/>
          <a:p>
            <a:pPr algn="ctr">
              <a:lnSpc>
                <a:spcPct val="85000"/>
              </a:lnSpc>
              <a:spcBef>
                <a:spcPct val="20000"/>
              </a:spcBef>
            </a:pPr>
            <a:endParaRPr lang="en-US" sz="2399" dirty="0">
              <a:solidFill>
                <a:srgbClr val="FFFFFF"/>
              </a:solidFill>
            </a:endParaRPr>
          </a:p>
        </p:txBody>
      </p:sp>
      <p:sp>
        <p:nvSpPr>
          <p:cNvPr id="40" name="Oval 39">
            <a:extLst>
              <a:ext uri="{FF2B5EF4-FFF2-40B4-BE49-F238E27FC236}">
                <a16:creationId xmlns:a16="http://schemas.microsoft.com/office/drawing/2014/main" xmlns="" id="{0C752DD5-E82A-4D49-B083-42200C07519A}"/>
              </a:ext>
            </a:extLst>
          </p:cNvPr>
          <p:cNvSpPr/>
          <p:nvPr userDrawn="1"/>
        </p:nvSpPr>
        <p:spPr>
          <a:xfrm>
            <a:off x="10750544" y="1326921"/>
            <a:ext cx="1369159" cy="1369516"/>
          </a:xfrm>
          <a:prstGeom prst="ellipse">
            <a:avLst/>
          </a:prstGeom>
          <a:solidFill>
            <a:schemeClr val="accent1">
              <a:lumMod val="60000"/>
              <a:lumOff val="40000"/>
            </a:schemeClr>
          </a:solidFill>
          <a:ln w="9525">
            <a:noFill/>
            <a:miter lim="800000"/>
            <a:headEnd/>
            <a:tailEnd/>
          </a:ln>
          <a:effectLst/>
        </p:spPr>
        <p:txBody>
          <a:bodyPr lIns="18283" tIns="18283" rIns="18283" bIns="18283" anchor="ctr" anchorCtr="1"/>
          <a:lstStyle/>
          <a:p>
            <a:pPr algn="ctr">
              <a:lnSpc>
                <a:spcPct val="85000"/>
              </a:lnSpc>
              <a:spcBef>
                <a:spcPct val="20000"/>
              </a:spcBef>
            </a:pPr>
            <a:endParaRPr lang="en-US" sz="2399" dirty="0">
              <a:solidFill>
                <a:srgbClr val="FFFFFF"/>
              </a:solidFill>
            </a:endParaRPr>
          </a:p>
        </p:txBody>
      </p:sp>
      <p:sp>
        <p:nvSpPr>
          <p:cNvPr id="41" name="AutoShape 110">
            <a:extLst>
              <a:ext uri="{FF2B5EF4-FFF2-40B4-BE49-F238E27FC236}">
                <a16:creationId xmlns:a16="http://schemas.microsoft.com/office/drawing/2014/main" xmlns="" id="{4740BF11-121E-FA4F-A0B2-545FE62EA0D2}"/>
              </a:ext>
            </a:extLst>
          </p:cNvPr>
          <p:cNvSpPr>
            <a:spLocks noChangeArrowheads="1"/>
          </p:cNvSpPr>
          <p:nvPr userDrawn="1"/>
        </p:nvSpPr>
        <p:spPr bwMode="auto">
          <a:xfrm>
            <a:off x="3576760" y="1901952"/>
            <a:ext cx="751660"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399">
              <a:solidFill>
                <a:prstClr val="black"/>
              </a:solidFill>
            </a:endParaRPr>
          </a:p>
        </p:txBody>
      </p:sp>
      <p:sp>
        <p:nvSpPr>
          <p:cNvPr id="42" name="AutoShape 110">
            <a:extLst>
              <a:ext uri="{FF2B5EF4-FFF2-40B4-BE49-F238E27FC236}">
                <a16:creationId xmlns:a16="http://schemas.microsoft.com/office/drawing/2014/main" xmlns="" id="{AFA85E8E-6A00-3044-BBBA-588898110DAE}"/>
              </a:ext>
            </a:extLst>
          </p:cNvPr>
          <p:cNvSpPr>
            <a:spLocks noChangeArrowheads="1"/>
          </p:cNvSpPr>
          <p:nvPr userDrawn="1"/>
        </p:nvSpPr>
        <p:spPr bwMode="auto">
          <a:xfrm>
            <a:off x="1430908" y="1901952"/>
            <a:ext cx="751660"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399">
              <a:solidFill>
                <a:prstClr val="black"/>
              </a:solidFill>
            </a:endParaRPr>
          </a:p>
        </p:txBody>
      </p:sp>
      <p:sp>
        <p:nvSpPr>
          <p:cNvPr id="43" name="AutoShape 110">
            <a:extLst>
              <a:ext uri="{FF2B5EF4-FFF2-40B4-BE49-F238E27FC236}">
                <a16:creationId xmlns:a16="http://schemas.microsoft.com/office/drawing/2014/main" xmlns="" id="{BD7D58B3-98A6-4649-8A78-96DF75261432}"/>
              </a:ext>
            </a:extLst>
          </p:cNvPr>
          <p:cNvSpPr>
            <a:spLocks noChangeArrowheads="1"/>
          </p:cNvSpPr>
          <p:nvPr userDrawn="1"/>
        </p:nvSpPr>
        <p:spPr bwMode="auto">
          <a:xfrm>
            <a:off x="5703181" y="1901952"/>
            <a:ext cx="751660"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399">
              <a:solidFill>
                <a:prstClr val="black"/>
              </a:solidFill>
            </a:endParaRPr>
          </a:p>
        </p:txBody>
      </p:sp>
      <p:sp>
        <p:nvSpPr>
          <p:cNvPr id="44" name="AutoShape 110">
            <a:extLst>
              <a:ext uri="{FF2B5EF4-FFF2-40B4-BE49-F238E27FC236}">
                <a16:creationId xmlns:a16="http://schemas.microsoft.com/office/drawing/2014/main" xmlns="" id="{99C182F0-8A7C-504A-9A54-449A83F388B6}"/>
              </a:ext>
            </a:extLst>
          </p:cNvPr>
          <p:cNvSpPr>
            <a:spLocks noChangeArrowheads="1"/>
          </p:cNvSpPr>
          <p:nvPr userDrawn="1"/>
        </p:nvSpPr>
        <p:spPr bwMode="auto">
          <a:xfrm>
            <a:off x="7831629" y="1901952"/>
            <a:ext cx="751660"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399">
              <a:solidFill>
                <a:prstClr val="black"/>
              </a:solidFill>
            </a:endParaRPr>
          </a:p>
        </p:txBody>
      </p:sp>
      <p:sp>
        <p:nvSpPr>
          <p:cNvPr id="45" name="AutoShape 110">
            <a:extLst>
              <a:ext uri="{FF2B5EF4-FFF2-40B4-BE49-F238E27FC236}">
                <a16:creationId xmlns:a16="http://schemas.microsoft.com/office/drawing/2014/main" xmlns="" id="{9D1051D0-507B-AD4A-B0AD-E475849C00B9}"/>
              </a:ext>
            </a:extLst>
          </p:cNvPr>
          <p:cNvSpPr>
            <a:spLocks noChangeArrowheads="1"/>
          </p:cNvSpPr>
          <p:nvPr userDrawn="1"/>
        </p:nvSpPr>
        <p:spPr bwMode="auto">
          <a:xfrm>
            <a:off x="9977980" y="1901952"/>
            <a:ext cx="751660"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399">
              <a:solidFill>
                <a:prstClr val="black"/>
              </a:solidFill>
            </a:endParaRPr>
          </a:p>
        </p:txBody>
      </p:sp>
      <p:sp>
        <p:nvSpPr>
          <p:cNvPr id="48" name="Text Placeholder 47">
            <a:extLst>
              <a:ext uri="{FF2B5EF4-FFF2-40B4-BE49-F238E27FC236}">
                <a16:creationId xmlns:a16="http://schemas.microsoft.com/office/drawing/2014/main" xmlns="" id="{C7AC686A-1508-BF48-911D-61D82AABC76B}"/>
              </a:ext>
            </a:extLst>
          </p:cNvPr>
          <p:cNvSpPr>
            <a:spLocks noGrp="1"/>
          </p:cNvSpPr>
          <p:nvPr>
            <p:ph type="body" sz="quarter" idx="10"/>
          </p:nvPr>
        </p:nvSpPr>
        <p:spPr>
          <a:xfrm>
            <a:off x="101496" y="258764"/>
            <a:ext cx="1362260" cy="248133"/>
          </a:xfrm>
        </p:spPr>
        <p:txBody>
          <a:bodyPr>
            <a:noAutofit/>
          </a:bodyPr>
          <a:lstStyle>
            <a:lvl1pPr marL="0" indent="0" algn="ctr">
              <a:buNone/>
              <a:defRPr sz="1600"/>
            </a:lvl1pPr>
            <a:lvl2pPr marL="457063" indent="0">
              <a:buNone/>
              <a:defRPr sz="1799"/>
            </a:lvl2pPr>
            <a:lvl3pPr marL="914126" indent="0">
              <a:buNone/>
              <a:defRPr sz="1799"/>
            </a:lvl3pPr>
            <a:lvl4pPr marL="1371189" indent="0">
              <a:buNone/>
              <a:defRPr sz="1799"/>
            </a:lvl4pPr>
            <a:lvl5pPr marL="1828251" indent="0">
              <a:buNone/>
              <a:defRPr sz="1799"/>
            </a:lvl5pPr>
          </a:lstStyle>
          <a:p>
            <a:pPr lvl="0"/>
            <a:r>
              <a:rPr lang="en-US" smtClean="0"/>
              <a:t>Click to edit Master text styles</a:t>
            </a:r>
          </a:p>
        </p:txBody>
      </p:sp>
      <p:sp>
        <p:nvSpPr>
          <p:cNvPr id="49" name="Text Placeholder 47">
            <a:extLst>
              <a:ext uri="{FF2B5EF4-FFF2-40B4-BE49-F238E27FC236}">
                <a16:creationId xmlns:a16="http://schemas.microsoft.com/office/drawing/2014/main" xmlns="" id="{B876D68E-F284-354A-92F8-5F77347449B8}"/>
              </a:ext>
            </a:extLst>
          </p:cNvPr>
          <p:cNvSpPr>
            <a:spLocks noGrp="1"/>
          </p:cNvSpPr>
          <p:nvPr>
            <p:ph type="body" sz="quarter" idx="11"/>
          </p:nvPr>
        </p:nvSpPr>
        <p:spPr>
          <a:xfrm>
            <a:off x="101496" y="506896"/>
            <a:ext cx="1362260" cy="618324"/>
          </a:xfrm>
        </p:spPr>
        <p:txBody>
          <a:bodyPr>
            <a:noAutofit/>
          </a:bodyPr>
          <a:lstStyle>
            <a:lvl1pPr marL="0" indent="0" algn="ctr">
              <a:lnSpc>
                <a:spcPct val="85000"/>
              </a:lnSpc>
              <a:buNone/>
              <a:defRPr sz="1400"/>
            </a:lvl1pPr>
            <a:lvl2pPr marL="457063" indent="0">
              <a:buNone/>
              <a:defRPr sz="1799"/>
            </a:lvl2pPr>
            <a:lvl3pPr marL="914126" indent="0">
              <a:buNone/>
              <a:defRPr sz="1799"/>
            </a:lvl3pPr>
            <a:lvl4pPr marL="1371189" indent="0">
              <a:buNone/>
              <a:defRPr sz="1799"/>
            </a:lvl4pPr>
            <a:lvl5pPr marL="1828251" indent="0">
              <a:buNone/>
              <a:defRPr sz="1799"/>
            </a:lvl5pPr>
          </a:lstStyle>
          <a:p>
            <a:pPr lvl="0" algn="ctr">
              <a:lnSpc>
                <a:spcPct val="85000"/>
              </a:lnSpc>
            </a:pPr>
            <a:r>
              <a:rPr lang="en-US" sz="1400" smtClean="0">
                <a:solidFill>
                  <a:srgbClr val="6B6B6B"/>
                </a:solidFill>
              </a:rPr>
              <a:t>Click to edit Master text styles</a:t>
            </a:r>
          </a:p>
        </p:txBody>
      </p:sp>
      <p:sp>
        <p:nvSpPr>
          <p:cNvPr id="50" name="Text Placeholder 47">
            <a:extLst>
              <a:ext uri="{FF2B5EF4-FFF2-40B4-BE49-F238E27FC236}">
                <a16:creationId xmlns:a16="http://schemas.microsoft.com/office/drawing/2014/main" xmlns="" id="{72B3DBB3-1959-194A-B523-EB85330EEDEC}"/>
              </a:ext>
            </a:extLst>
          </p:cNvPr>
          <p:cNvSpPr>
            <a:spLocks noGrp="1"/>
          </p:cNvSpPr>
          <p:nvPr>
            <p:ph type="body" sz="quarter" idx="12"/>
          </p:nvPr>
        </p:nvSpPr>
        <p:spPr>
          <a:xfrm>
            <a:off x="2198107" y="258764"/>
            <a:ext cx="1362260" cy="248133"/>
          </a:xfrm>
        </p:spPr>
        <p:txBody>
          <a:bodyPr>
            <a:noAutofit/>
          </a:bodyPr>
          <a:lstStyle>
            <a:lvl1pPr marL="0" indent="0" algn="ctr">
              <a:buNone/>
              <a:defRPr sz="1600"/>
            </a:lvl1pPr>
            <a:lvl2pPr marL="457063" indent="0">
              <a:buNone/>
              <a:defRPr sz="1799"/>
            </a:lvl2pPr>
            <a:lvl3pPr marL="914126" indent="0">
              <a:buNone/>
              <a:defRPr sz="1799"/>
            </a:lvl3pPr>
            <a:lvl4pPr marL="1371189" indent="0">
              <a:buNone/>
              <a:defRPr sz="1799"/>
            </a:lvl4pPr>
            <a:lvl5pPr marL="1828251" indent="0">
              <a:buNone/>
              <a:defRPr sz="1799"/>
            </a:lvl5pPr>
          </a:lstStyle>
          <a:p>
            <a:pPr lvl="0"/>
            <a:r>
              <a:rPr lang="en-US" smtClean="0"/>
              <a:t>Click to edit Master text styles</a:t>
            </a:r>
          </a:p>
        </p:txBody>
      </p:sp>
      <p:sp>
        <p:nvSpPr>
          <p:cNvPr id="51" name="Text Placeholder 47">
            <a:extLst>
              <a:ext uri="{FF2B5EF4-FFF2-40B4-BE49-F238E27FC236}">
                <a16:creationId xmlns:a16="http://schemas.microsoft.com/office/drawing/2014/main" xmlns="" id="{22B58263-52CE-A840-BE43-6EC1E908E01E}"/>
              </a:ext>
            </a:extLst>
          </p:cNvPr>
          <p:cNvSpPr>
            <a:spLocks noGrp="1"/>
          </p:cNvSpPr>
          <p:nvPr>
            <p:ph type="body" sz="quarter" idx="13"/>
          </p:nvPr>
        </p:nvSpPr>
        <p:spPr>
          <a:xfrm>
            <a:off x="2198107" y="506896"/>
            <a:ext cx="1362260" cy="618324"/>
          </a:xfrm>
        </p:spPr>
        <p:txBody>
          <a:bodyPr>
            <a:noAutofit/>
          </a:bodyPr>
          <a:lstStyle>
            <a:lvl1pPr marL="0" indent="0" algn="ctr">
              <a:lnSpc>
                <a:spcPct val="85000"/>
              </a:lnSpc>
              <a:buNone/>
              <a:defRPr sz="1400"/>
            </a:lvl1pPr>
            <a:lvl2pPr marL="457063" indent="0">
              <a:buNone/>
              <a:defRPr sz="1799"/>
            </a:lvl2pPr>
            <a:lvl3pPr marL="914126" indent="0">
              <a:buNone/>
              <a:defRPr sz="1799"/>
            </a:lvl3pPr>
            <a:lvl4pPr marL="1371189" indent="0">
              <a:buNone/>
              <a:defRPr sz="1799"/>
            </a:lvl4pPr>
            <a:lvl5pPr marL="1828251" indent="0">
              <a:buNone/>
              <a:defRPr sz="1799"/>
            </a:lvl5pPr>
          </a:lstStyle>
          <a:p>
            <a:pPr lvl="0" algn="ctr">
              <a:lnSpc>
                <a:spcPct val="85000"/>
              </a:lnSpc>
            </a:pPr>
            <a:r>
              <a:rPr lang="en-US" sz="1400" smtClean="0">
                <a:solidFill>
                  <a:srgbClr val="6B6B6B"/>
                </a:solidFill>
              </a:rPr>
              <a:t>Click to edit Master text styles</a:t>
            </a:r>
          </a:p>
        </p:txBody>
      </p:sp>
      <p:sp>
        <p:nvSpPr>
          <p:cNvPr id="52" name="Text Placeholder 47">
            <a:extLst>
              <a:ext uri="{FF2B5EF4-FFF2-40B4-BE49-F238E27FC236}">
                <a16:creationId xmlns:a16="http://schemas.microsoft.com/office/drawing/2014/main" xmlns="" id="{26EB032E-EC81-0A4B-B52C-8C2C4C3F2374}"/>
              </a:ext>
            </a:extLst>
          </p:cNvPr>
          <p:cNvSpPr>
            <a:spLocks noGrp="1"/>
          </p:cNvSpPr>
          <p:nvPr>
            <p:ph type="body" sz="quarter" idx="14"/>
          </p:nvPr>
        </p:nvSpPr>
        <p:spPr>
          <a:xfrm>
            <a:off x="4314591" y="258764"/>
            <a:ext cx="1362260" cy="248133"/>
          </a:xfrm>
        </p:spPr>
        <p:txBody>
          <a:bodyPr>
            <a:noAutofit/>
          </a:bodyPr>
          <a:lstStyle>
            <a:lvl1pPr marL="0" indent="0" algn="ctr">
              <a:buNone/>
              <a:defRPr sz="1600"/>
            </a:lvl1pPr>
            <a:lvl2pPr marL="457063" indent="0">
              <a:buNone/>
              <a:defRPr sz="1799"/>
            </a:lvl2pPr>
            <a:lvl3pPr marL="914126" indent="0">
              <a:buNone/>
              <a:defRPr sz="1799"/>
            </a:lvl3pPr>
            <a:lvl4pPr marL="1371189" indent="0">
              <a:buNone/>
              <a:defRPr sz="1799"/>
            </a:lvl4pPr>
            <a:lvl5pPr marL="1828251" indent="0">
              <a:buNone/>
              <a:defRPr sz="1799"/>
            </a:lvl5pPr>
          </a:lstStyle>
          <a:p>
            <a:pPr lvl="0"/>
            <a:r>
              <a:rPr lang="en-US" smtClean="0"/>
              <a:t>Click to edit Master text styles</a:t>
            </a:r>
          </a:p>
        </p:txBody>
      </p:sp>
      <p:sp>
        <p:nvSpPr>
          <p:cNvPr id="53" name="Text Placeholder 47">
            <a:extLst>
              <a:ext uri="{FF2B5EF4-FFF2-40B4-BE49-F238E27FC236}">
                <a16:creationId xmlns:a16="http://schemas.microsoft.com/office/drawing/2014/main" xmlns="" id="{E142B6AC-952F-7848-BBE6-347DCB7B89DC}"/>
              </a:ext>
            </a:extLst>
          </p:cNvPr>
          <p:cNvSpPr>
            <a:spLocks noGrp="1"/>
          </p:cNvSpPr>
          <p:nvPr>
            <p:ph type="body" sz="quarter" idx="15"/>
          </p:nvPr>
        </p:nvSpPr>
        <p:spPr>
          <a:xfrm>
            <a:off x="4314591" y="506896"/>
            <a:ext cx="1362260" cy="618324"/>
          </a:xfrm>
        </p:spPr>
        <p:txBody>
          <a:bodyPr>
            <a:noAutofit/>
          </a:bodyPr>
          <a:lstStyle>
            <a:lvl1pPr marL="0" indent="0" algn="ctr">
              <a:lnSpc>
                <a:spcPct val="85000"/>
              </a:lnSpc>
              <a:buNone/>
              <a:defRPr sz="1400"/>
            </a:lvl1pPr>
            <a:lvl2pPr marL="457063" indent="0">
              <a:buNone/>
              <a:defRPr sz="1799"/>
            </a:lvl2pPr>
            <a:lvl3pPr marL="914126" indent="0">
              <a:buNone/>
              <a:defRPr sz="1799"/>
            </a:lvl3pPr>
            <a:lvl4pPr marL="1371189" indent="0">
              <a:buNone/>
              <a:defRPr sz="1799"/>
            </a:lvl4pPr>
            <a:lvl5pPr marL="1828251" indent="0">
              <a:buNone/>
              <a:defRPr sz="1799"/>
            </a:lvl5pPr>
          </a:lstStyle>
          <a:p>
            <a:pPr lvl="0" algn="ctr">
              <a:lnSpc>
                <a:spcPct val="85000"/>
              </a:lnSpc>
            </a:pPr>
            <a:r>
              <a:rPr lang="en-US" sz="1400" smtClean="0">
                <a:solidFill>
                  <a:srgbClr val="6B6B6B"/>
                </a:solidFill>
              </a:rPr>
              <a:t>Click to edit Master text styles</a:t>
            </a:r>
          </a:p>
        </p:txBody>
      </p:sp>
      <p:sp>
        <p:nvSpPr>
          <p:cNvPr id="54" name="Text Placeholder 47">
            <a:extLst>
              <a:ext uri="{FF2B5EF4-FFF2-40B4-BE49-F238E27FC236}">
                <a16:creationId xmlns:a16="http://schemas.microsoft.com/office/drawing/2014/main" xmlns="" id="{E0489ECC-6BF5-5B4E-90C3-BEE52E42473B}"/>
              </a:ext>
            </a:extLst>
          </p:cNvPr>
          <p:cNvSpPr>
            <a:spLocks noGrp="1"/>
          </p:cNvSpPr>
          <p:nvPr>
            <p:ph type="body" sz="quarter" idx="16"/>
          </p:nvPr>
        </p:nvSpPr>
        <p:spPr>
          <a:xfrm>
            <a:off x="6450948" y="258764"/>
            <a:ext cx="1362260" cy="248133"/>
          </a:xfrm>
        </p:spPr>
        <p:txBody>
          <a:bodyPr>
            <a:noAutofit/>
          </a:bodyPr>
          <a:lstStyle>
            <a:lvl1pPr marL="0" indent="0" algn="ctr">
              <a:buNone/>
              <a:defRPr sz="1600"/>
            </a:lvl1pPr>
            <a:lvl2pPr marL="457063" indent="0">
              <a:buNone/>
              <a:defRPr sz="1799"/>
            </a:lvl2pPr>
            <a:lvl3pPr marL="914126" indent="0">
              <a:buNone/>
              <a:defRPr sz="1799"/>
            </a:lvl3pPr>
            <a:lvl4pPr marL="1371189" indent="0">
              <a:buNone/>
              <a:defRPr sz="1799"/>
            </a:lvl4pPr>
            <a:lvl5pPr marL="1828251" indent="0">
              <a:buNone/>
              <a:defRPr sz="1799"/>
            </a:lvl5pPr>
          </a:lstStyle>
          <a:p>
            <a:pPr lvl="0"/>
            <a:r>
              <a:rPr lang="en-US" smtClean="0"/>
              <a:t>Click to edit Master text styles</a:t>
            </a:r>
          </a:p>
        </p:txBody>
      </p:sp>
      <p:sp>
        <p:nvSpPr>
          <p:cNvPr id="55" name="Text Placeholder 47">
            <a:extLst>
              <a:ext uri="{FF2B5EF4-FFF2-40B4-BE49-F238E27FC236}">
                <a16:creationId xmlns:a16="http://schemas.microsoft.com/office/drawing/2014/main" xmlns="" id="{F5FDBE0B-BF91-454F-884E-BD1DBC7FBAD9}"/>
              </a:ext>
            </a:extLst>
          </p:cNvPr>
          <p:cNvSpPr>
            <a:spLocks noGrp="1"/>
          </p:cNvSpPr>
          <p:nvPr>
            <p:ph type="body" sz="quarter" idx="17"/>
          </p:nvPr>
        </p:nvSpPr>
        <p:spPr>
          <a:xfrm>
            <a:off x="6450948" y="506896"/>
            <a:ext cx="1362260" cy="618324"/>
          </a:xfrm>
        </p:spPr>
        <p:txBody>
          <a:bodyPr>
            <a:noAutofit/>
          </a:bodyPr>
          <a:lstStyle>
            <a:lvl1pPr marL="0" indent="0" algn="ctr">
              <a:lnSpc>
                <a:spcPct val="85000"/>
              </a:lnSpc>
              <a:buNone/>
              <a:defRPr sz="1400"/>
            </a:lvl1pPr>
            <a:lvl2pPr marL="457063" indent="0">
              <a:buNone/>
              <a:defRPr sz="1799"/>
            </a:lvl2pPr>
            <a:lvl3pPr marL="914126" indent="0">
              <a:buNone/>
              <a:defRPr sz="1799"/>
            </a:lvl3pPr>
            <a:lvl4pPr marL="1371189" indent="0">
              <a:buNone/>
              <a:defRPr sz="1799"/>
            </a:lvl4pPr>
            <a:lvl5pPr marL="1828251" indent="0">
              <a:buNone/>
              <a:defRPr sz="1799"/>
            </a:lvl5pPr>
          </a:lstStyle>
          <a:p>
            <a:pPr lvl="0" algn="ctr">
              <a:lnSpc>
                <a:spcPct val="85000"/>
              </a:lnSpc>
            </a:pPr>
            <a:r>
              <a:rPr lang="en-US" sz="1400" smtClean="0">
                <a:solidFill>
                  <a:srgbClr val="6B6B6B"/>
                </a:solidFill>
              </a:rPr>
              <a:t>Click to edit Master text styles</a:t>
            </a:r>
          </a:p>
        </p:txBody>
      </p:sp>
      <p:sp>
        <p:nvSpPr>
          <p:cNvPr id="56" name="Text Placeholder 47">
            <a:extLst>
              <a:ext uri="{FF2B5EF4-FFF2-40B4-BE49-F238E27FC236}">
                <a16:creationId xmlns:a16="http://schemas.microsoft.com/office/drawing/2014/main" xmlns="" id="{BFA5A588-B7EF-C54C-845B-1DE2DEB66411}"/>
              </a:ext>
            </a:extLst>
          </p:cNvPr>
          <p:cNvSpPr>
            <a:spLocks noGrp="1"/>
          </p:cNvSpPr>
          <p:nvPr>
            <p:ph type="body" sz="quarter" idx="18"/>
          </p:nvPr>
        </p:nvSpPr>
        <p:spPr>
          <a:xfrm>
            <a:off x="8577368" y="258764"/>
            <a:ext cx="1362260" cy="248133"/>
          </a:xfrm>
        </p:spPr>
        <p:txBody>
          <a:bodyPr>
            <a:noAutofit/>
          </a:bodyPr>
          <a:lstStyle>
            <a:lvl1pPr marL="0" indent="0" algn="ctr">
              <a:buNone/>
              <a:defRPr sz="1600"/>
            </a:lvl1pPr>
            <a:lvl2pPr marL="457063" indent="0">
              <a:buNone/>
              <a:defRPr sz="1799"/>
            </a:lvl2pPr>
            <a:lvl3pPr marL="914126" indent="0">
              <a:buNone/>
              <a:defRPr sz="1799"/>
            </a:lvl3pPr>
            <a:lvl4pPr marL="1371189" indent="0">
              <a:buNone/>
              <a:defRPr sz="1799"/>
            </a:lvl4pPr>
            <a:lvl5pPr marL="1828251" indent="0">
              <a:buNone/>
              <a:defRPr sz="1799"/>
            </a:lvl5pPr>
          </a:lstStyle>
          <a:p>
            <a:pPr lvl="0"/>
            <a:r>
              <a:rPr lang="en-US" smtClean="0"/>
              <a:t>Click to edit Master text styles</a:t>
            </a:r>
          </a:p>
        </p:txBody>
      </p:sp>
      <p:sp>
        <p:nvSpPr>
          <p:cNvPr id="57" name="Text Placeholder 47">
            <a:extLst>
              <a:ext uri="{FF2B5EF4-FFF2-40B4-BE49-F238E27FC236}">
                <a16:creationId xmlns:a16="http://schemas.microsoft.com/office/drawing/2014/main" xmlns="" id="{EB929D32-6BE2-A740-9A19-3C58C9989F3F}"/>
              </a:ext>
            </a:extLst>
          </p:cNvPr>
          <p:cNvSpPr>
            <a:spLocks noGrp="1"/>
          </p:cNvSpPr>
          <p:nvPr>
            <p:ph type="body" sz="quarter" idx="19"/>
          </p:nvPr>
        </p:nvSpPr>
        <p:spPr>
          <a:xfrm>
            <a:off x="8577368" y="506896"/>
            <a:ext cx="1362260" cy="618324"/>
          </a:xfrm>
        </p:spPr>
        <p:txBody>
          <a:bodyPr>
            <a:noAutofit/>
          </a:bodyPr>
          <a:lstStyle>
            <a:lvl1pPr marL="0" indent="0" algn="ctr">
              <a:lnSpc>
                <a:spcPct val="85000"/>
              </a:lnSpc>
              <a:buNone/>
              <a:defRPr sz="1400"/>
            </a:lvl1pPr>
            <a:lvl2pPr marL="457063" indent="0">
              <a:buNone/>
              <a:defRPr sz="1799"/>
            </a:lvl2pPr>
            <a:lvl3pPr marL="914126" indent="0">
              <a:buNone/>
              <a:defRPr sz="1799"/>
            </a:lvl3pPr>
            <a:lvl4pPr marL="1371189" indent="0">
              <a:buNone/>
              <a:defRPr sz="1799"/>
            </a:lvl4pPr>
            <a:lvl5pPr marL="1828251" indent="0">
              <a:buNone/>
              <a:defRPr sz="1799"/>
            </a:lvl5pPr>
          </a:lstStyle>
          <a:p>
            <a:pPr lvl="0" algn="ctr">
              <a:lnSpc>
                <a:spcPct val="85000"/>
              </a:lnSpc>
            </a:pPr>
            <a:r>
              <a:rPr lang="en-US" sz="1400" smtClean="0">
                <a:solidFill>
                  <a:srgbClr val="6B6B6B"/>
                </a:solidFill>
              </a:rPr>
              <a:t>Click to edit Master text styles</a:t>
            </a:r>
          </a:p>
        </p:txBody>
      </p:sp>
      <p:sp>
        <p:nvSpPr>
          <p:cNvPr id="58" name="Text Placeholder 47">
            <a:extLst>
              <a:ext uri="{FF2B5EF4-FFF2-40B4-BE49-F238E27FC236}">
                <a16:creationId xmlns:a16="http://schemas.microsoft.com/office/drawing/2014/main" xmlns="" id="{28EEF54E-168F-DA4E-944A-F77FE6A16B24}"/>
              </a:ext>
            </a:extLst>
          </p:cNvPr>
          <p:cNvSpPr>
            <a:spLocks noGrp="1"/>
          </p:cNvSpPr>
          <p:nvPr>
            <p:ph type="body" sz="quarter" idx="20"/>
          </p:nvPr>
        </p:nvSpPr>
        <p:spPr>
          <a:xfrm>
            <a:off x="10713724" y="258764"/>
            <a:ext cx="1362260" cy="248133"/>
          </a:xfrm>
        </p:spPr>
        <p:txBody>
          <a:bodyPr>
            <a:noAutofit/>
          </a:bodyPr>
          <a:lstStyle>
            <a:lvl1pPr marL="0" indent="0" algn="ctr">
              <a:buNone/>
              <a:defRPr sz="1600"/>
            </a:lvl1pPr>
            <a:lvl2pPr marL="457063" indent="0">
              <a:buNone/>
              <a:defRPr sz="1799"/>
            </a:lvl2pPr>
            <a:lvl3pPr marL="914126" indent="0">
              <a:buNone/>
              <a:defRPr sz="1799"/>
            </a:lvl3pPr>
            <a:lvl4pPr marL="1371189" indent="0">
              <a:buNone/>
              <a:defRPr sz="1799"/>
            </a:lvl4pPr>
            <a:lvl5pPr marL="1828251" indent="0">
              <a:buNone/>
              <a:defRPr sz="1799"/>
            </a:lvl5pPr>
          </a:lstStyle>
          <a:p>
            <a:pPr lvl="0"/>
            <a:r>
              <a:rPr lang="en-US" smtClean="0"/>
              <a:t>Click to edit Master text styles</a:t>
            </a:r>
          </a:p>
        </p:txBody>
      </p:sp>
      <p:sp>
        <p:nvSpPr>
          <p:cNvPr id="59" name="Text Placeholder 47">
            <a:extLst>
              <a:ext uri="{FF2B5EF4-FFF2-40B4-BE49-F238E27FC236}">
                <a16:creationId xmlns:a16="http://schemas.microsoft.com/office/drawing/2014/main" xmlns="" id="{198BA63D-3812-4B40-A56C-E9D3715494D9}"/>
              </a:ext>
            </a:extLst>
          </p:cNvPr>
          <p:cNvSpPr>
            <a:spLocks noGrp="1"/>
          </p:cNvSpPr>
          <p:nvPr>
            <p:ph type="body" sz="quarter" idx="21"/>
          </p:nvPr>
        </p:nvSpPr>
        <p:spPr>
          <a:xfrm>
            <a:off x="10713724" y="506896"/>
            <a:ext cx="1362260" cy="618324"/>
          </a:xfrm>
        </p:spPr>
        <p:txBody>
          <a:bodyPr>
            <a:noAutofit/>
          </a:bodyPr>
          <a:lstStyle>
            <a:lvl1pPr marL="0" indent="0" algn="ctr">
              <a:lnSpc>
                <a:spcPct val="85000"/>
              </a:lnSpc>
              <a:buNone/>
              <a:defRPr sz="1400"/>
            </a:lvl1pPr>
            <a:lvl2pPr marL="457063" indent="0">
              <a:buNone/>
              <a:defRPr sz="1799"/>
            </a:lvl2pPr>
            <a:lvl3pPr marL="914126" indent="0">
              <a:buNone/>
              <a:defRPr sz="1799"/>
            </a:lvl3pPr>
            <a:lvl4pPr marL="1371189" indent="0">
              <a:buNone/>
              <a:defRPr sz="1799"/>
            </a:lvl4pPr>
            <a:lvl5pPr marL="1828251" indent="0">
              <a:buNone/>
              <a:defRPr sz="1799"/>
            </a:lvl5pPr>
          </a:lstStyle>
          <a:p>
            <a:pPr lvl="0" algn="ctr">
              <a:lnSpc>
                <a:spcPct val="85000"/>
              </a:lnSpc>
            </a:pPr>
            <a:r>
              <a:rPr lang="en-US" sz="1400" smtClean="0">
                <a:solidFill>
                  <a:srgbClr val="6B6B6B"/>
                </a:solidFill>
              </a:rPr>
              <a:t>Click to edit Master text styles</a:t>
            </a:r>
          </a:p>
        </p:txBody>
      </p:sp>
      <p:sp>
        <p:nvSpPr>
          <p:cNvPr id="61" name="Text Placeholder 60">
            <a:extLst>
              <a:ext uri="{FF2B5EF4-FFF2-40B4-BE49-F238E27FC236}">
                <a16:creationId xmlns:a16="http://schemas.microsoft.com/office/drawing/2014/main" xmlns="" id="{761076FF-D12B-874E-B2F7-D7211892E96C}"/>
              </a:ext>
            </a:extLst>
          </p:cNvPr>
          <p:cNvSpPr>
            <a:spLocks noGrp="1"/>
          </p:cNvSpPr>
          <p:nvPr>
            <p:ph type="body" sz="quarter" idx="22"/>
          </p:nvPr>
        </p:nvSpPr>
        <p:spPr>
          <a:xfrm>
            <a:off x="755454" y="3198482"/>
            <a:ext cx="4956472"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2" name="Text Placeholder 60">
            <a:extLst>
              <a:ext uri="{FF2B5EF4-FFF2-40B4-BE49-F238E27FC236}">
                <a16:creationId xmlns:a16="http://schemas.microsoft.com/office/drawing/2014/main" xmlns="" id="{3A9C68A9-C47F-6248-80FB-A955A9DC3FE1}"/>
              </a:ext>
            </a:extLst>
          </p:cNvPr>
          <p:cNvSpPr>
            <a:spLocks noGrp="1"/>
          </p:cNvSpPr>
          <p:nvPr>
            <p:ph type="body" sz="quarter" idx="23"/>
          </p:nvPr>
        </p:nvSpPr>
        <p:spPr>
          <a:xfrm>
            <a:off x="6488669" y="3178673"/>
            <a:ext cx="4956472"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a:extLst>
              <a:ext uri="{FF2B5EF4-FFF2-40B4-BE49-F238E27FC236}">
                <a16:creationId xmlns:a16="http://schemas.microsoft.com/office/drawing/2014/main" xmlns="" id="{3531C57B-256E-4EA5-95B2-273397D4295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4945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18DBD5F-C6EC-485E-8ECE-A5152736C43A}"/>
              </a:ext>
            </a:extLst>
          </p:cNvPr>
          <p:cNvSpPr>
            <a:spLocks noGrp="1"/>
          </p:cNvSpPr>
          <p:nvPr>
            <p:ph type="dt" sz="half" idx="10"/>
          </p:nvPr>
        </p:nvSpPr>
        <p:spPr/>
        <p:txBody>
          <a:bodyPr/>
          <a:lstStyle/>
          <a:p>
            <a:fld id="{6EBB0E32-0304-4451-ADB8-C044457D5B85}" type="datetimeFigureOut">
              <a:rPr lang="en-US" smtClean="0">
                <a:solidFill>
                  <a:prstClr val="black">
                    <a:tint val="75000"/>
                  </a:prstClr>
                </a:solidFill>
              </a:rPr>
              <a:pPr/>
              <a:t>9/27/2020</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FB6C0BE6-E24A-4679-B786-AAB41ADCCD5D}"/>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73FB9417-93D4-4C41-8E0E-1553E0B5D0CE}"/>
              </a:ext>
            </a:extLst>
          </p:cNvPr>
          <p:cNvSpPr>
            <a:spLocks noGrp="1"/>
          </p:cNvSpPr>
          <p:nvPr>
            <p:ph type="sldNum" sz="quarter" idx="12"/>
          </p:nvPr>
        </p:nvSpPr>
        <p:spPr/>
        <p:txBody>
          <a:bodyPr/>
          <a:lstStyle/>
          <a:p>
            <a:fld id="{DA64F31B-23FA-4075-AF7D-6228CFD12F03}" type="slidenum">
              <a:rPr lang="en-US" smtClean="0">
                <a:solidFill>
                  <a:prstClr val="black">
                    <a:tint val="75000"/>
                  </a:prstClr>
                </a:solidFill>
              </a:rPr>
              <a:pPr/>
              <a:t>‹#›</a:t>
            </a:fld>
            <a:endParaRPr lang="en-US">
              <a:solidFill>
                <a:prstClr val="black">
                  <a:tint val="75000"/>
                </a:prstClr>
              </a:solidFill>
            </a:endParaRPr>
          </a:p>
        </p:txBody>
      </p:sp>
      <p:sp>
        <p:nvSpPr>
          <p:cNvPr id="5" name="Title 4">
            <a:extLst>
              <a:ext uri="{FF2B5EF4-FFF2-40B4-BE49-F238E27FC236}">
                <a16:creationId xmlns:a16="http://schemas.microsoft.com/office/drawing/2014/main" xmlns="" id="{E9B06C68-2033-4C07-A8BB-6AFD878708A5}"/>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460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9/27/2020</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9/27/2020</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smtClean="0"/>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9/27/2020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9/27/2020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7.xml"/><Relationship Id="rId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9/27/2020</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9CEC732-0DE2-456B-92A1-84321C9BDCDB}"/>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DA816A5B-B156-4DC3-B18E-14F3E59A64F4}"/>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FDB0252E-67CD-4B33-849F-7B1449CF27D0}"/>
              </a:ext>
            </a:extLst>
          </p:cNvPr>
          <p:cNvSpPr>
            <a:spLocks noGrp="1"/>
          </p:cNvSpPr>
          <p:nvPr>
            <p:ph type="dt" sz="half" idx="2"/>
          </p:nvPr>
        </p:nvSpPr>
        <p:spPr>
          <a:xfrm>
            <a:off x="837982" y="6174903"/>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smtClean="0">
                <a:solidFill>
                  <a:prstClr val="black">
                    <a:tint val="75000"/>
                  </a:prstClr>
                </a:solidFill>
              </a:rPr>
              <a:pPr/>
              <a:t>9/27/2020</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xmlns="" id="{DC620AD2-E3F8-48CB-8B72-B0945DF5348A}"/>
              </a:ext>
            </a:extLst>
          </p:cNvPr>
          <p:cNvSpPr>
            <a:spLocks noGrp="1"/>
          </p:cNvSpPr>
          <p:nvPr>
            <p:ph type="ftr" sz="quarter" idx="3"/>
          </p:nvPr>
        </p:nvSpPr>
        <p:spPr>
          <a:xfrm>
            <a:off x="4037549" y="6174903"/>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10" name="Oval 9">
            <a:extLst>
              <a:ext uri="{FF2B5EF4-FFF2-40B4-BE49-F238E27FC236}">
                <a16:creationId xmlns:a16="http://schemas.microsoft.com/office/drawing/2014/main" xmlns="" id="{5A5F3BCF-F6FD-4DFF-B0B4-9892C9389344}"/>
              </a:ext>
            </a:extLst>
          </p:cNvPr>
          <p:cNvSpPr/>
          <p:nvPr userDrawn="1"/>
        </p:nvSpPr>
        <p:spPr>
          <a:xfrm>
            <a:off x="11559226" y="6227432"/>
            <a:ext cx="266331"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6" name="Slide Number Placeholder 5">
            <a:extLst>
              <a:ext uri="{FF2B5EF4-FFF2-40B4-BE49-F238E27FC236}">
                <a16:creationId xmlns:a16="http://schemas.microsoft.com/office/drawing/2014/main" xmlns="" id="{D15DEFFD-817B-43EC-86F0-34DEA2BA5EEB}"/>
              </a:ext>
            </a:extLst>
          </p:cNvPr>
          <p:cNvSpPr>
            <a:spLocks noGrp="1"/>
          </p:cNvSpPr>
          <p:nvPr>
            <p:ph type="sldNum" sz="quarter" idx="4"/>
          </p:nvPr>
        </p:nvSpPr>
        <p:spPr>
          <a:xfrm>
            <a:off x="11465857" y="6174903"/>
            <a:ext cx="357023"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smtClean="0">
                <a:solidFill>
                  <a:srgbClr val="00292E">
                    <a:alpha val="70000"/>
                  </a:srgbClr>
                </a:solidFill>
              </a:rPr>
              <a:pPr/>
              <a:t>‹#›</a:t>
            </a:fld>
            <a:endParaRPr lang="en-US" dirty="0">
              <a:solidFill>
                <a:srgbClr val="00292E">
                  <a:alpha val="70000"/>
                </a:srgbClr>
              </a:solidFill>
            </a:endParaRPr>
          </a:p>
        </p:txBody>
      </p:sp>
    </p:spTree>
    <p:extLst>
      <p:ext uri="{BB962C8B-B14F-4D97-AF65-F5344CB8AC3E}">
        <p14:creationId xmlns:p14="http://schemas.microsoft.com/office/powerpoint/2010/main" val="8718457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Lst>
  <p:hf hdr="0" ftr="0" dt="0"/>
  <p:txStyles>
    <p:titleStyle>
      <a:lvl1pPr algn="l" defTabSz="914126" rtl="0" eaLnBrk="1" latinLnBrk="0" hangingPunct="1">
        <a:lnSpc>
          <a:spcPct val="90000"/>
        </a:lnSpc>
        <a:spcBef>
          <a:spcPct val="0"/>
        </a:spcBef>
        <a:buNone/>
        <a:defRPr sz="3199" b="1" kern="1200">
          <a:solidFill>
            <a:schemeClr val="accent2"/>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06A7F847-7F52-4026-B418-55C25C28C4CB}"/>
              </a:ext>
            </a:extLst>
          </p:cNvPr>
          <p:cNvSpPr/>
          <p:nvPr userDrawn="1"/>
        </p:nvSpPr>
        <p:spPr>
          <a:xfrm>
            <a:off x="0" y="6365364"/>
            <a:ext cx="12188825"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2" name="Title Placeholder 1">
            <a:extLst>
              <a:ext uri="{FF2B5EF4-FFF2-40B4-BE49-F238E27FC236}">
                <a16:creationId xmlns:a16="http://schemas.microsoft.com/office/drawing/2014/main" xmlns="" id="{FF47D8FD-2235-485B-95E1-2EBD5AB47AAD}"/>
              </a:ext>
            </a:extLst>
          </p:cNvPr>
          <p:cNvSpPr>
            <a:spLocks noGrp="1"/>
          </p:cNvSpPr>
          <p:nvPr>
            <p:ph type="title"/>
          </p:nvPr>
        </p:nvSpPr>
        <p:spPr>
          <a:xfrm>
            <a:off x="431887" y="432000"/>
            <a:ext cx="11337047" cy="432000"/>
          </a:xfrm>
          <a:prstGeom prst="rect">
            <a:avLst/>
          </a:prstGeom>
        </p:spPr>
        <p:txBody>
          <a:bodyPr vert="horz" lIns="0" tIns="0" rIns="0" bIns="0" rtlCol="0" anchor="t">
            <a:no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99F4A233-446A-4EDA-9622-BBF0631DFEFF}"/>
              </a:ext>
            </a:extLst>
          </p:cNvPr>
          <p:cNvSpPr>
            <a:spLocks noGrp="1"/>
          </p:cNvSpPr>
          <p:nvPr>
            <p:ph type="body" idx="1"/>
          </p:nvPr>
        </p:nvSpPr>
        <p:spPr>
          <a:xfrm>
            <a:off x="431887" y="1728000"/>
            <a:ext cx="11337047" cy="4351338"/>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xmlns="" id="{504A2955-0629-484D-8B16-D4500802A4E6}"/>
              </a:ext>
            </a:extLst>
          </p:cNvPr>
          <p:cNvSpPr>
            <a:spLocks noGrp="1"/>
          </p:cNvSpPr>
          <p:nvPr>
            <p:ph type="sldNum" sz="quarter" idx="4"/>
          </p:nvPr>
        </p:nvSpPr>
        <p:spPr>
          <a:xfrm>
            <a:off x="11768934" y="6365363"/>
            <a:ext cx="419891"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Footer Placeholder 6">
            <a:extLst>
              <a:ext uri="{FF2B5EF4-FFF2-40B4-BE49-F238E27FC236}">
                <a16:creationId xmlns:a16="http://schemas.microsoft.com/office/drawing/2014/main" xmlns="" id="{DBD150CE-DC66-461D-A66C-7CF33070436A}"/>
              </a:ext>
            </a:extLst>
          </p:cNvPr>
          <p:cNvSpPr>
            <a:spLocks noGrp="1"/>
          </p:cNvSpPr>
          <p:nvPr>
            <p:ph type="ftr" sz="quarter" idx="3"/>
          </p:nvPr>
        </p:nvSpPr>
        <p:spPr>
          <a:xfrm>
            <a:off x="431888" y="6365364"/>
            <a:ext cx="5470575"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solidFill>
                  <a:prstClr val="black">
                    <a:lumMod val="75000"/>
                    <a:lumOff val="25000"/>
                  </a:prstClr>
                </a:solidFill>
              </a:rPr>
              <a:t>Add a footer</a:t>
            </a:r>
          </a:p>
        </p:txBody>
      </p:sp>
      <p:sp>
        <p:nvSpPr>
          <p:cNvPr id="8" name="Rectangle 7">
            <a:extLst>
              <a:ext uri="{FF2B5EF4-FFF2-40B4-BE49-F238E27FC236}">
                <a16:creationId xmlns:a16="http://schemas.microsoft.com/office/drawing/2014/main" xmlns="" id="{00ED0A63-77FF-4992-99DD-A09E96E22ACC}"/>
              </a:ext>
            </a:extLst>
          </p:cNvPr>
          <p:cNvSpPr/>
          <p:nvPr userDrawn="1"/>
        </p:nvSpPr>
        <p:spPr>
          <a:xfrm>
            <a:off x="0" y="6786564"/>
            <a:ext cx="11768933"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10" name="Rectangle 9">
            <a:extLst>
              <a:ext uri="{FF2B5EF4-FFF2-40B4-BE49-F238E27FC236}">
                <a16:creationId xmlns:a16="http://schemas.microsoft.com/office/drawing/2014/main" xmlns="" id="{96335A3F-070E-4B0E-A4FA-9B3279A2897C}"/>
              </a:ext>
            </a:extLst>
          </p:cNvPr>
          <p:cNvSpPr/>
          <p:nvPr userDrawn="1"/>
        </p:nvSpPr>
        <p:spPr>
          <a:xfrm>
            <a:off x="11768933" y="6786564"/>
            <a:ext cx="419891"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sp>
        <p:nvSpPr>
          <p:cNvPr id="13" name="TextBox 12">
            <a:extLst>
              <a:ext uri="{FF2B5EF4-FFF2-40B4-BE49-F238E27FC236}">
                <a16:creationId xmlns:a16="http://schemas.microsoft.com/office/drawing/2014/main" xmlns="" id="{7C7EB16B-9FE5-4954-8D9A-47381E739BF5}"/>
              </a:ext>
            </a:extLst>
          </p:cNvPr>
          <p:cNvSpPr txBox="1"/>
          <p:nvPr userDrawn="1"/>
        </p:nvSpPr>
        <p:spPr>
          <a:xfrm>
            <a:off x="9526830" y="6365364"/>
            <a:ext cx="2047342" cy="429969"/>
          </a:xfrm>
          <a:prstGeom prst="rect">
            <a:avLst/>
          </a:prstGeom>
          <a:noFill/>
        </p:spPr>
        <p:txBody>
          <a:bodyPr wrap="square" lIns="0" tIns="0" rIns="0" bIns="0" rtlCol="0" anchor="ctr" anchorCtr="0">
            <a:noAutofit/>
          </a:bodyPr>
          <a:lstStyle/>
          <a:p>
            <a:pPr algn="r"/>
            <a:r>
              <a:rPr lang="en-US" sz="1200" dirty="0">
                <a:solidFill>
                  <a:prstClr val="white">
                    <a:lumMod val="65000"/>
                  </a:prstClr>
                </a:solidFill>
              </a:rPr>
              <a:t>NAME OR LOGO</a:t>
            </a:r>
          </a:p>
        </p:txBody>
      </p:sp>
    </p:spTree>
    <p:extLst>
      <p:ext uri="{BB962C8B-B14F-4D97-AF65-F5344CB8AC3E}">
        <p14:creationId xmlns:p14="http://schemas.microsoft.com/office/powerpoint/2010/main" val="1954161110"/>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 id="2147483970" r:id="rId18"/>
    <p:sldLayoutId id="2147483971" r:id="rId19"/>
    <p:sldLayoutId id="2147483972" r:id="rId20"/>
    <p:sldLayoutId id="2147483973" r:id="rId21"/>
    <p:sldLayoutId id="2147483974" r:id="rId22"/>
    <p:sldLayoutId id="2147483975" r:id="rId23"/>
    <p:sldLayoutId id="2147483976" r:id="rId24"/>
    <p:sldLayoutId id="2147483977" r:id="rId25"/>
    <p:sldLayoutId id="2147483978" r:id="rId26"/>
    <p:sldLayoutId id="2147483979" r:id="rId27"/>
    <p:sldLayoutId id="2147483980" r:id="rId28"/>
    <p:sldLayoutId id="2147483981" r:id="rId29"/>
  </p:sldLayoutIdLst>
  <p:hf hdr="0" ftr="0" dt="0"/>
  <p:txStyles>
    <p:titleStyle>
      <a:lvl1pPr algn="l" defTabSz="914126" rtl="0" eaLnBrk="1" latinLnBrk="0" hangingPunct="1">
        <a:lnSpc>
          <a:spcPct val="90000"/>
        </a:lnSpc>
        <a:spcBef>
          <a:spcPct val="0"/>
        </a:spcBef>
        <a:buNone/>
        <a:defRPr sz="3199" kern="1200" spc="-150">
          <a:solidFill>
            <a:schemeClr val="tx1">
              <a:lumMod val="75000"/>
              <a:lumOff val="25000"/>
            </a:schemeClr>
          </a:solidFill>
          <a:latin typeface="+mj-lt"/>
          <a:ea typeface="+mj-ea"/>
          <a:cs typeface="+mj-cs"/>
        </a:defRPr>
      </a:lvl1pPr>
    </p:titleStyle>
    <p:bodyStyle>
      <a:lvl1pPr marL="266620" indent="-266620" algn="l" defTabSz="914126" rtl="0" eaLnBrk="1" latinLnBrk="0" hangingPunct="1">
        <a:lnSpc>
          <a:spcPct val="100000"/>
        </a:lnSpc>
        <a:spcBef>
          <a:spcPts val="1000"/>
        </a:spcBef>
        <a:spcAft>
          <a:spcPts val="500"/>
        </a:spcAft>
        <a:buClr>
          <a:schemeClr val="accent1"/>
        </a:buClr>
        <a:buFont typeface="Arial" panose="020B0604020202020204" pitchFamily="34" charset="0"/>
        <a:buChar char="○"/>
        <a:defRPr sz="1799" kern="1200">
          <a:solidFill>
            <a:schemeClr val="tx2"/>
          </a:solidFill>
          <a:latin typeface="+mn-lt"/>
          <a:ea typeface="+mn-ea"/>
          <a:cs typeface="+mn-cs"/>
        </a:defRPr>
      </a:lvl1pPr>
      <a:lvl2pPr marL="542762" indent="-276142" algn="l" defTabSz="914126"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382" indent="-266620" algn="l" defTabSz="914126"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002" indent="-266620" algn="l" defTabSz="914126"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2622" indent="-266620" algn="l" defTabSz="914126"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B28668-D0B4-4642-A9B3-CBA5793CE77C}"/>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A4D23FD8-9B29-48BE-9B13-D60D66B09F10}"/>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F8C973C-0895-4565-8BE2-E391D4C67892}"/>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87992-AC73-0F40-947E-82D8A23C02F8}" type="datetimeFigureOut">
              <a:rPr lang="en-US" smtClean="0">
                <a:solidFill>
                  <a:prstClr val="black">
                    <a:tint val="75000"/>
                  </a:prstClr>
                </a:solidFill>
              </a:rPr>
              <a:pPr/>
              <a:t>9/27/2020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02797526-4E25-46B6-BBC0-76F09745BC83}"/>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BF36307D-A76F-4D43-AE38-74E6CD47F6DA}"/>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A1D25-9CDC-424F-90D9-21F0892256A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5568162"/>
      </p:ext>
    </p:extLst>
  </p:cSld>
  <p:clrMap bg1="lt1" tx1="dk1" bg2="lt2" tx2="dk2" accent1="accent1" accent2="accent2" accent3="accent3" accent4="accent4" accent5="accent5" accent6="accent6" hlink="hlink" folHlink="folHlink"/>
  <p:sldLayoutIdLst>
    <p:sldLayoutId id="2147483983" r:id="rId1"/>
    <p:sldLayoutId id="2147483984" r:id="rId2"/>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jpeg"/><Relationship Id="rId7" Type="http://schemas.openxmlformats.org/officeDocument/2006/relationships/image" Target="../media/image15.svg"/><Relationship Id="rId2" Type="http://schemas.openxmlformats.org/officeDocument/2006/relationships/notesSlide" Target="../notesSlides/notesSlide4.xml"/><Relationship Id="rId1" Type="http://schemas.openxmlformats.org/officeDocument/2006/relationships/slideLayout" Target="../slideLayouts/slideLayout32.xml"/><Relationship Id="rId6" Type="http://schemas.openxmlformats.org/officeDocument/2006/relationships/image" Target="../media/image10.png"/><Relationship Id="rId5" Type="http://schemas.openxmlformats.org/officeDocument/2006/relationships/image" Target="../media/image13.svg"/><Relationship Id="rId4" Type="http://schemas.openxmlformats.org/officeDocument/2006/relationships/image" Target="../media/image9.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Project </a:t>
            </a:r>
            <a:r>
              <a:rPr lang="en-US" dirty="0" err="1" smtClean="0"/>
              <a:t>Report:CSE</a:t>
            </a:r>
            <a:r>
              <a:rPr lang="en-US" dirty="0" smtClean="0"/>
              <a:t> 362 DATA MINING</a:t>
            </a:r>
            <a:endParaRPr lang="en-US" dirty="0"/>
          </a:p>
        </p:txBody>
      </p:sp>
      <p:sp>
        <p:nvSpPr>
          <p:cNvPr id="3" name="Content Placeholder 2"/>
          <p:cNvSpPr>
            <a:spLocks noGrp="1"/>
          </p:cNvSpPr>
          <p:nvPr>
            <p:ph type="subTitle" idx="1"/>
          </p:nvPr>
        </p:nvSpPr>
        <p:spPr>
          <a:xfrm>
            <a:off x="1522412" y="5029200"/>
            <a:ext cx="9982199" cy="838200"/>
          </a:xfrm>
        </p:spPr>
        <p:txBody>
          <a:bodyPr/>
          <a:lstStyle/>
          <a:p>
            <a:r>
              <a:rPr lang="en-US" dirty="0" smtClean="0"/>
              <a:t>Deepak </a:t>
            </a:r>
            <a:r>
              <a:rPr lang="en-US" dirty="0" err="1" smtClean="0"/>
              <a:t>Gokharu</a:t>
            </a:r>
            <a:r>
              <a:rPr lang="en-US" dirty="0" smtClean="0"/>
              <a:t> | </a:t>
            </a:r>
            <a:r>
              <a:rPr lang="en-US" dirty="0" err="1" smtClean="0"/>
              <a:t>Rajat</a:t>
            </a:r>
            <a:r>
              <a:rPr lang="en-US" dirty="0" smtClean="0"/>
              <a:t> </a:t>
            </a:r>
            <a:r>
              <a:rPr lang="en-US" dirty="0" err="1" smtClean="0"/>
              <a:t>Khandelwal</a:t>
            </a:r>
            <a:r>
              <a:rPr lang="en-US" dirty="0" smtClean="0"/>
              <a:t> | </a:t>
            </a:r>
            <a:r>
              <a:rPr lang="en-US" dirty="0" err="1" smtClean="0"/>
              <a:t>Md</a:t>
            </a:r>
            <a:r>
              <a:rPr lang="en-US" dirty="0" smtClean="0"/>
              <a:t> Kamran Siddiqui | Gaurav Kumar</a:t>
            </a:r>
            <a:endParaRPr lang="en-US"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rofessionals collaborating at a table over a laptop">
            <a:extLst>
              <a:ext uri="{FF2B5EF4-FFF2-40B4-BE49-F238E27FC236}">
                <a16:creationId xmlns:a16="http://schemas.microsoft.com/office/drawing/2014/main" xmlns="" id="{1E745F20-F130-4708-BD5A-1A4FF4BE4D0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893"/>
            <a:ext cx="12186286" cy="6856214"/>
          </a:xfrm>
          <a:prstGeom prst="rect">
            <a:avLst/>
          </a:prstGeom>
        </p:spPr>
      </p:pic>
      <p:sp>
        <p:nvSpPr>
          <p:cNvPr id="4" name="object 3" descr="People with documents">
            <a:extLst>
              <a:ext uri="{FF2B5EF4-FFF2-40B4-BE49-F238E27FC236}">
                <a16:creationId xmlns:a16="http://schemas.microsoft.com/office/drawing/2014/main" xmlns="" id="{0CA2E80D-F3EC-4A5F-8E65-56FEA206EE0F}"/>
              </a:ext>
            </a:extLst>
          </p:cNvPr>
          <p:cNvSpPr/>
          <p:nvPr/>
        </p:nvSpPr>
        <p:spPr bwMode="ltGray">
          <a:xfrm>
            <a:off x="2539" y="893"/>
            <a:ext cx="12186286" cy="6856214"/>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sz="1799" dirty="0">
              <a:solidFill>
                <a:prstClr val="black"/>
              </a:solidFill>
            </a:endParaRPr>
          </a:p>
        </p:txBody>
      </p:sp>
      <p:sp>
        <p:nvSpPr>
          <p:cNvPr id="2" name="Title 1">
            <a:extLst>
              <a:ext uri="{FF2B5EF4-FFF2-40B4-BE49-F238E27FC236}">
                <a16:creationId xmlns:a16="http://schemas.microsoft.com/office/drawing/2014/main" xmlns="" id="{AFB6C91D-4B22-49F1-9A0B-ABEB9E1F5A26}"/>
              </a:ext>
            </a:extLst>
          </p:cNvPr>
          <p:cNvSpPr>
            <a:spLocks noGrp="1"/>
          </p:cNvSpPr>
          <p:nvPr>
            <p:ph type="ctrTitle"/>
          </p:nvPr>
        </p:nvSpPr>
        <p:spPr bwMode="ltGray">
          <a:xfrm>
            <a:off x="1519931" y="1454742"/>
            <a:ext cx="9145290" cy="2888658"/>
          </a:xfrm>
        </p:spPr>
        <p:txBody>
          <a:bodyPr>
            <a:normAutofit/>
          </a:bodyPr>
          <a:lstStyle/>
          <a:p>
            <a:pPr>
              <a:lnSpc>
                <a:spcPct val="100000"/>
              </a:lnSpc>
            </a:pPr>
            <a:r>
              <a:rPr lang="en-US" sz="4999" dirty="0"/>
              <a:t>Improving Retailer Consumer connectivity </a:t>
            </a:r>
            <a:br>
              <a:rPr lang="en-US" sz="4999" dirty="0"/>
            </a:br>
            <a:r>
              <a:rPr lang="en-US" sz="4999" dirty="0" smtClean="0"/>
              <a:t>Data </a:t>
            </a:r>
            <a:r>
              <a:rPr lang="en-US" sz="4999" dirty="0"/>
              <a:t>Mining Techniques</a:t>
            </a:r>
            <a:endParaRPr lang="en-US" sz="4999" dirty="0"/>
          </a:p>
        </p:txBody>
      </p:sp>
      <p:sp>
        <p:nvSpPr>
          <p:cNvPr id="3" name="Subtitle 2">
            <a:extLst>
              <a:ext uri="{FF2B5EF4-FFF2-40B4-BE49-F238E27FC236}">
                <a16:creationId xmlns:a16="http://schemas.microsoft.com/office/drawing/2014/main" xmlns="" id="{2F8CF06A-B594-4BA2-8B1E-D649096D742F}"/>
              </a:ext>
            </a:extLst>
          </p:cNvPr>
          <p:cNvSpPr>
            <a:spLocks noGrp="1"/>
          </p:cNvSpPr>
          <p:nvPr>
            <p:ph type="subTitle" idx="1"/>
          </p:nvPr>
        </p:nvSpPr>
        <p:spPr bwMode="blackGray">
          <a:xfrm>
            <a:off x="4041110" y="4739450"/>
            <a:ext cx="4102931" cy="881771"/>
          </a:xfrm>
          <a:solidFill>
            <a:schemeClr val="accent2">
              <a:alpha val="90000"/>
            </a:schemeClr>
          </a:solidFill>
        </p:spPr>
        <p:txBody>
          <a:bodyPr anchor="ctr" anchorCtr="0">
            <a:normAutofit/>
          </a:bodyPr>
          <a:lstStyle/>
          <a:p>
            <a:pPr algn="l"/>
            <a:r>
              <a:rPr lang="en-US" dirty="0" err="1" smtClean="0">
                <a:latin typeface="Arial Black" panose="020B0A04020102020204" pitchFamily="34" charset="0"/>
              </a:rPr>
              <a:t>OFFline</a:t>
            </a:r>
            <a:r>
              <a:rPr lang="en-US" dirty="0" smtClean="0">
                <a:latin typeface="Arial Black" panose="020B0A04020102020204" pitchFamily="34" charset="0"/>
              </a:rPr>
              <a:t>          </a:t>
            </a:r>
            <a:r>
              <a:rPr lang="en-US" dirty="0" err="1" smtClean="0">
                <a:latin typeface="Arial Black" panose="020B0A04020102020204" pitchFamily="34" charset="0"/>
              </a:rPr>
              <a:t>ONline</a:t>
            </a:r>
            <a:endParaRPr lang="en-US" dirty="0">
              <a:latin typeface="Arial Black" panose="020B0A04020102020204" pitchFamily="34" charset="0"/>
            </a:endParaRPr>
          </a:p>
        </p:txBody>
      </p:sp>
      <p:sp>
        <p:nvSpPr>
          <p:cNvPr id="6" name="object 7" descr="Beige rectangle">
            <a:extLst>
              <a:ext uri="{FF2B5EF4-FFF2-40B4-BE49-F238E27FC236}">
                <a16:creationId xmlns:a16="http://schemas.microsoft.com/office/drawing/2014/main" xmlns="" id="{B36975AA-C62E-46BE-9382-E2CF56FDF817}"/>
              </a:ext>
            </a:extLst>
          </p:cNvPr>
          <p:cNvSpPr/>
          <p:nvPr/>
        </p:nvSpPr>
        <p:spPr bwMode="white">
          <a:xfrm>
            <a:off x="4041110" y="3429000"/>
            <a:ext cx="4102931"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sz="1799" dirty="0">
              <a:solidFill>
                <a:prstClr val="black"/>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7612" y="315730"/>
            <a:ext cx="1981477" cy="1590897"/>
          </a:xfrm>
          <a:prstGeom prst="rect">
            <a:avLst/>
          </a:prstGeom>
        </p:spPr>
      </p:pic>
      <p:pic>
        <p:nvPicPr>
          <p:cNvPr id="8" name="Picture 7"/>
          <p:cNvPicPr>
            <a:picLocks noChangeAspect="1"/>
          </p:cNvPicPr>
          <p:nvPr/>
        </p:nvPicPr>
        <p:blipFill>
          <a:blip r:embed="rId5"/>
          <a:stretch>
            <a:fillRect/>
          </a:stretch>
        </p:blipFill>
        <p:spPr>
          <a:xfrm flipV="1">
            <a:off x="5688630" y="4768848"/>
            <a:ext cx="862982" cy="7937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818626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a16="http://schemas.microsoft.com/office/drawing/2014/main" xmlns=""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 y="893"/>
            <a:ext cx="6989529" cy="6856214"/>
          </a:xfrm>
          <a:prstGeom prst="rect">
            <a:avLst/>
          </a:prstGeom>
        </p:spPr>
      </p:pic>
      <p:sp>
        <p:nvSpPr>
          <p:cNvPr id="5" name="object 3" descr="Beige rectangle">
            <a:extLst>
              <a:ext uri="{FF2B5EF4-FFF2-40B4-BE49-F238E27FC236}">
                <a16:creationId xmlns:a16="http://schemas.microsoft.com/office/drawing/2014/main" xmlns="" id="{DCF29767-6635-4A46-AB77-672CC90C6FBE}"/>
              </a:ext>
            </a:extLst>
          </p:cNvPr>
          <p:cNvSpPr/>
          <p:nvPr/>
        </p:nvSpPr>
        <p:spPr>
          <a:xfrm>
            <a:off x="8179209" y="1359540"/>
            <a:ext cx="4009616" cy="4192982"/>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sz="1799" dirty="0"/>
          </a:p>
        </p:txBody>
      </p:sp>
      <p:sp>
        <p:nvSpPr>
          <p:cNvPr id="6" name="object 6" descr="Blue rectangle">
            <a:extLst>
              <a:ext uri="{FF2B5EF4-FFF2-40B4-BE49-F238E27FC236}">
                <a16:creationId xmlns:a16="http://schemas.microsoft.com/office/drawing/2014/main" xmlns="" id="{9FABC344-E043-45BE-8588-06C658DBCE70}"/>
              </a:ext>
            </a:extLst>
          </p:cNvPr>
          <p:cNvSpPr/>
          <p:nvPr/>
        </p:nvSpPr>
        <p:spPr>
          <a:xfrm>
            <a:off x="5500842" y="1692460"/>
            <a:ext cx="6687983" cy="3527141"/>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alpha val="91000"/>
            </a:schemeClr>
          </a:solidFill>
        </p:spPr>
        <p:txBody>
          <a:bodyPr wrap="square" lIns="0" tIns="0" rIns="0" bIns="0" rtlCol="0"/>
          <a:lstStyle/>
          <a:p>
            <a:endParaRPr lang="en-US" sz="1799" dirty="0"/>
          </a:p>
        </p:txBody>
      </p:sp>
      <p:sp>
        <p:nvSpPr>
          <p:cNvPr id="2" name="Title 1">
            <a:extLst>
              <a:ext uri="{FF2B5EF4-FFF2-40B4-BE49-F238E27FC236}">
                <a16:creationId xmlns:a16="http://schemas.microsoft.com/office/drawing/2014/main" xmlns="" id="{345C5720-51D4-4632-91CD-936B8AB96750}"/>
              </a:ext>
            </a:extLst>
          </p:cNvPr>
          <p:cNvSpPr>
            <a:spLocks noGrp="1"/>
          </p:cNvSpPr>
          <p:nvPr>
            <p:ph type="title"/>
          </p:nvPr>
        </p:nvSpPr>
        <p:spPr bwMode="white">
          <a:xfrm>
            <a:off x="6196492" y="2331372"/>
            <a:ext cx="5164213" cy="833639"/>
          </a:xfrm>
        </p:spPr>
        <p:txBody>
          <a:bodyPr>
            <a:normAutofit/>
          </a:bodyPr>
          <a:lstStyle/>
          <a:p>
            <a:r>
              <a:rPr lang="en-US" dirty="0" smtClean="0">
                <a:solidFill>
                  <a:schemeClr val="bg1"/>
                </a:solidFill>
              </a:rPr>
              <a:t>Retailer in the Digital era</a:t>
            </a:r>
            <a:endParaRPr lang="en-US" dirty="0"/>
          </a:p>
        </p:txBody>
      </p:sp>
      <p:sp>
        <p:nvSpPr>
          <p:cNvPr id="3" name="Slide Number Placeholder 2">
            <a:extLst>
              <a:ext uri="{FF2B5EF4-FFF2-40B4-BE49-F238E27FC236}">
                <a16:creationId xmlns:a16="http://schemas.microsoft.com/office/drawing/2014/main" xmlns="" id="{24D506CC-0185-443E-82C7-1600C21D6E91}"/>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7" name="object 9" descr="Beige rectangle">
            <a:extLst>
              <a:ext uri="{FF2B5EF4-FFF2-40B4-BE49-F238E27FC236}">
                <a16:creationId xmlns:a16="http://schemas.microsoft.com/office/drawing/2014/main" xmlns="" id="{02C6628C-972C-4717-AAF3-D882B30F6658}"/>
              </a:ext>
            </a:extLst>
          </p:cNvPr>
          <p:cNvSpPr/>
          <p:nvPr/>
        </p:nvSpPr>
        <p:spPr bwMode="white">
          <a:xfrm flipV="1">
            <a:off x="6312287" y="2971800"/>
            <a:ext cx="4811325" cy="70725"/>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sz="1799" dirty="0"/>
          </a:p>
        </p:txBody>
      </p:sp>
      <p:sp>
        <p:nvSpPr>
          <p:cNvPr id="9" name="Content Placeholder 3">
            <a:extLst>
              <a:ext uri="{FF2B5EF4-FFF2-40B4-BE49-F238E27FC236}">
                <a16:creationId xmlns:a16="http://schemas.microsoft.com/office/drawing/2014/main" xmlns="" id="{E7A818AB-B120-41D5-88A6-933AB9CAAE68}"/>
              </a:ext>
            </a:extLst>
          </p:cNvPr>
          <p:cNvSpPr txBox="1">
            <a:spLocks/>
          </p:cNvSpPr>
          <p:nvPr/>
        </p:nvSpPr>
        <p:spPr bwMode="white">
          <a:xfrm>
            <a:off x="6186630" y="3217688"/>
            <a:ext cx="5180251" cy="163889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solidFill>
                  <a:schemeClr val="bg2">
                    <a:lumMod val="20000"/>
                    <a:lumOff val="80000"/>
                  </a:schemeClr>
                </a:solidFill>
              </a:rPr>
              <a:t>With </a:t>
            </a:r>
            <a:r>
              <a:rPr lang="en-US" sz="1800" dirty="0">
                <a:solidFill>
                  <a:schemeClr val="bg2">
                    <a:lumMod val="20000"/>
                    <a:lumOff val="80000"/>
                  </a:schemeClr>
                </a:solidFill>
              </a:rPr>
              <a:t>the growth of e-commerce websites, retailers tend to fail to attract more and more consumers</a:t>
            </a:r>
            <a:r>
              <a:rPr lang="en-US" sz="1800" dirty="0" smtClean="0">
                <a:solidFill>
                  <a:schemeClr val="bg2">
                    <a:lumMod val="20000"/>
                    <a:lumOff val="80000"/>
                  </a:schemeClr>
                </a:solidFill>
              </a:rPr>
              <a:t>.</a:t>
            </a:r>
          </a:p>
          <a:p>
            <a:pPr marL="0" indent="0">
              <a:buNone/>
            </a:pPr>
            <a:r>
              <a:rPr lang="en-US" sz="1800" dirty="0">
                <a:solidFill>
                  <a:schemeClr val="bg2">
                    <a:lumMod val="20000"/>
                    <a:lumOff val="80000"/>
                  </a:schemeClr>
                </a:solidFill>
              </a:rPr>
              <a:t>With an increase in globalization and competitiveness, retailers are seeking a better market </a:t>
            </a:r>
            <a:r>
              <a:rPr lang="en-US" sz="1800" dirty="0" smtClean="0">
                <a:solidFill>
                  <a:schemeClr val="bg2">
                    <a:lumMod val="20000"/>
                    <a:lumOff val="80000"/>
                  </a:schemeClr>
                </a:solidFill>
              </a:rPr>
              <a:t>campaign</a:t>
            </a:r>
          </a:p>
          <a:p>
            <a:pPr marL="0" indent="0">
              <a:buNone/>
            </a:pPr>
            <a:r>
              <a:rPr lang="en-US" sz="1799" spc="-25" dirty="0">
                <a:solidFill>
                  <a:schemeClr val="bg2">
                    <a:lumMod val="20000"/>
                    <a:lumOff val="80000"/>
                  </a:schemeClr>
                </a:solidFill>
                <a:cs typeface="Arial"/>
              </a:rPr>
              <a:t>Retail industry is looking </a:t>
            </a:r>
            <a:r>
              <a:rPr lang="en-US" sz="1799" spc="-25" dirty="0" smtClean="0">
                <a:solidFill>
                  <a:schemeClr val="bg2">
                    <a:lumMod val="20000"/>
                    <a:lumOff val="80000"/>
                  </a:schemeClr>
                </a:solidFill>
                <a:cs typeface="Arial"/>
              </a:rPr>
              <a:t>at a strategy </a:t>
            </a:r>
            <a:r>
              <a:rPr lang="en-US" sz="1799" spc="-25" dirty="0">
                <a:solidFill>
                  <a:schemeClr val="bg2">
                    <a:lumMod val="20000"/>
                    <a:lumOff val="80000"/>
                  </a:schemeClr>
                </a:solidFill>
                <a:cs typeface="Arial"/>
              </a:rPr>
              <a:t>wherein they can </a:t>
            </a:r>
            <a:r>
              <a:rPr lang="en-US" sz="1799" b="1" spc="-25" dirty="0">
                <a:solidFill>
                  <a:schemeClr val="bg2">
                    <a:lumMod val="20000"/>
                    <a:lumOff val="80000"/>
                  </a:schemeClr>
                </a:solidFill>
                <a:effectLst>
                  <a:outerShdw blurRad="38100" dist="38100" dir="2700000" algn="tl">
                    <a:srgbClr val="000000">
                      <a:alpha val="43137"/>
                    </a:srgbClr>
                  </a:outerShdw>
                </a:effectLst>
                <a:cs typeface="Arial"/>
              </a:rPr>
              <a:t>target the right customers</a:t>
            </a:r>
            <a:r>
              <a:rPr lang="en-US" sz="1799" spc="-25" dirty="0">
                <a:solidFill>
                  <a:schemeClr val="bg2">
                    <a:lumMod val="20000"/>
                    <a:lumOff val="80000"/>
                  </a:schemeClr>
                </a:solidFill>
                <a:cs typeface="Arial"/>
              </a:rPr>
              <a:t> who may be profitable to them.</a:t>
            </a:r>
            <a:endParaRPr lang="en-US" sz="1799" spc="-25" dirty="0">
              <a:solidFill>
                <a:schemeClr val="bg2">
                  <a:lumMod val="20000"/>
                  <a:lumOff val="80000"/>
                </a:schemeClr>
              </a:solidFill>
              <a:cs typeface="Arial"/>
            </a:endParaRPr>
          </a:p>
        </p:txBody>
      </p:sp>
    </p:spTree>
    <p:extLst>
      <p:ext uri="{BB962C8B-B14F-4D97-AF65-F5344CB8AC3E}">
        <p14:creationId xmlns:p14="http://schemas.microsoft.com/office/powerpoint/2010/main" val="332279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man sitting at his desk with a book in his hand">
            <a:extLst>
              <a:ext uri="{FF2B5EF4-FFF2-40B4-BE49-F238E27FC236}">
                <a16:creationId xmlns:a16="http://schemas.microsoft.com/office/drawing/2014/main" xmlns="" id="{DF80E271-E84B-449B-9CF0-F34E075335A6}"/>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431887" y="893"/>
            <a:ext cx="5470575" cy="4399395"/>
          </a:xfrm>
        </p:spPr>
      </p:pic>
      <p:sp>
        <p:nvSpPr>
          <p:cNvPr id="5" name="Title 4">
            <a:extLst>
              <a:ext uri="{FF2B5EF4-FFF2-40B4-BE49-F238E27FC236}">
                <a16:creationId xmlns:a16="http://schemas.microsoft.com/office/drawing/2014/main" xmlns="" id="{F58C420A-3AEC-4BE5-BD90-C854A306696C}"/>
              </a:ext>
            </a:extLst>
          </p:cNvPr>
          <p:cNvSpPr>
            <a:spLocks noGrp="1"/>
          </p:cNvSpPr>
          <p:nvPr>
            <p:ph type="title"/>
          </p:nvPr>
        </p:nvSpPr>
        <p:spPr bwMode="ltGray">
          <a:xfrm>
            <a:off x="680550" y="4093070"/>
            <a:ext cx="4973250" cy="1343025"/>
          </a:xfrm>
        </p:spPr>
        <p:txBody>
          <a:bodyPr/>
          <a:lstStyle/>
          <a:p>
            <a:r>
              <a:rPr lang="en-US" dirty="0" smtClean="0"/>
              <a:t>Solution through Data Mining</a:t>
            </a:r>
            <a:endParaRPr lang="en-US" dirty="0"/>
          </a:p>
        </p:txBody>
      </p:sp>
      <p:cxnSp>
        <p:nvCxnSpPr>
          <p:cNvPr id="12" name="Straight Connector 11">
            <a:extLst>
              <a:ext uri="{FF2B5EF4-FFF2-40B4-BE49-F238E27FC236}">
                <a16:creationId xmlns:a16="http://schemas.microsoft.com/office/drawing/2014/main" xmlns="" id="{3E48293B-B086-4048-863C-47E7C47880A1}"/>
              </a:ext>
              <a:ext uri="{C183D7F6-B498-43B3-948B-1728B52AA6E4}">
                <adec:decorative xmlns:adec="http://schemas.microsoft.com/office/drawing/2017/decorative" xmlns="" val="1"/>
              </a:ext>
            </a:extLst>
          </p:cNvPr>
          <p:cNvCxnSpPr>
            <a:cxnSpLocks/>
          </p:cNvCxnSpPr>
          <p:nvPr/>
        </p:nvCxnSpPr>
        <p:spPr bwMode="ltGray">
          <a:xfrm>
            <a:off x="680550" y="5490626"/>
            <a:ext cx="497325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xmlns="" id="{1AC9E886-BD82-4757-912B-F7589A22164F}"/>
              </a:ext>
            </a:extLst>
          </p:cNvPr>
          <p:cNvSpPr>
            <a:spLocks noGrp="1"/>
          </p:cNvSpPr>
          <p:nvPr>
            <p:ph idx="1"/>
          </p:nvPr>
        </p:nvSpPr>
        <p:spPr bwMode="gray">
          <a:xfrm>
            <a:off x="680551" y="5657852"/>
            <a:ext cx="4973250" cy="707512"/>
          </a:xfrm>
        </p:spPr>
        <p:txBody>
          <a:bodyPr/>
          <a:lstStyle/>
          <a:p>
            <a:r>
              <a:rPr lang="en-US" sz="1400" dirty="0"/>
              <a:t>Our </a:t>
            </a:r>
            <a:r>
              <a:rPr lang="en-US" sz="1400" dirty="0" smtClean="0"/>
              <a:t>project deals </a:t>
            </a:r>
            <a:r>
              <a:rPr lang="en-US" sz="1400" dirty="0"/>
              <a:t>with sales data and customer data that retailers can collect through online shopping websites. Now we will use that data to analyze and finding knowledge using Data mining concepts and methods</a:t>
            </a:r>
            <a:endParaRPr lang="en-US" sz="1400" dirty="0"/>
          </a:p>
        </p:txBody>
      </p:sp>
      <p:sp>
        <p:nvSpPr>
          <p:cNvPr id="16" name="Rectangle 15">
            <a:extLst>
              <a:ext uri="{FF2B5EF4-FFF2-40B4-BE49-F238E27FC236}">
                <a16:creationId xmlns:a16="http://schemas.microsoft.com/office/drawing/2014/main" xmlns="" id="{05860339-31F7-4884-957E-5C40F818EBB8}"/>
              </a:ext>
              <a:ext uri="{C183D7F6-B498-43B3-948B-1728B52AA6E4}">
                <adec:decorative xmlns:adec="http://schemas.microsoft.com/office/drawing/2017/decorative" xmlns="" val="1"/>
              </a:ext>
            </a:extLst>
          </p:cNvPr>
          <p:cNvSpPr/>
          <p:nvPr/>
        </p:nvSpPr>
        <p:spPr>
          <a:xfrm>
            <a:off x="6629064" y="2392490"/>
            <a:ext cx="1114132" cy="1114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pic>
        <p:nvPicPr>
          <p:cNvPr id="25" name="Graphic 24" descr="Gold bars" title="Placeholder Icon">
            <a:extLst>
              <a:ext uri="{FF2B5EF4-FFF2-40B4-BE49-F238E27FC236}">
                <a16:creationId xmlns:a16="http://schemas.microsoft.com/office/drawing/2014/main" xmlns="" id="{7CF8B318-D925-4AA4-A626-B915F8B960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6928120" y="2691546"/>
            <a:ext cx="516021" cy="516021"/>
          </a:xfrm>
          <a:prstGeom prst="rect">
            <a:avLst/>
          </a:prstGeom>
        </p:spPr>
      </p:pic>
      <p:sp>
        <p:nvSpPr>
          <p:cNvPr id="6" name="Text Placeholder 5">
            <a:extLst>
              <a:ext uri="{FF2B5EF4-FFF2-40B4-BE49-F238E27FC236}">
                <a16:creationId xmlns:a16="http://schemas.microsoft.com/office/drawing/2014/main" xmlns="" id="{0F0E443A-F987-4A67-86AD-557D61E47992}"/>
              </a:ext>
            </a:extLst>
          </p:cNvPr>
          <p:cNvSpPr>
            <a:spLocks noGrp="1"/>
          </p:cNvSpPr>
          <p:nvPr>
            <p:ph type="body" sz="quarter" idx="13"/>
          </p:nvPr>
        </p:nvSpPr>
        <p:spPr>
          <a:xfrm>
            <a:off x="6286364" y="4130348"/>
            <a:ext cx="1799531" cy="359906"/>
          </a:xfrm>
        </p:spPr>
        <p:txBody>
          <a:bodyPr/>
          <a:lstStyle/>
          <a:p>
            <a:r>
              <a:rPr lang="en-US" dirty="0">
                <a:solidFill>
                  <a:schemeClr val="tx1">
                    <a:lumMod val="75000"/>
                    <a:lumOff val="25000"/>
                  </a:schemeClr>
                </a:solidFill>
              </a:rPr>
              <a:t>Prioritize</a:t>
            </a:r>
          </a:p>
        </p:txBody>
      </p:sp>
      <p:cxnSp>
        <p:nvCxnSpPr>
          <p:cNvPr id="18" name="Straight Connector 17">
            <a:extLst>
              <a:ext uri="{FF2B5EF4-FFF2-40B4-BE49-F238E27FC236}">
                <a16:creationId xmlns:a16="http://schemas.microsoft.com/office/drawing/2014/main" xmlns="" id="{45C26E9A-3991-49A2-8D63-94C577E8A0AC}"/>
              </a:ext>
              <a:ext uri="{C183D7F6-B498-43B3-948B-1728B52AA6E4}">
                <adec:decorative xmlns:adec="http://schemas.microsoft.com/office/drawing/2017/decorative" xmlns="" val="1"/>
              </a:ext>
            </a:extLst>
          </p:cNvPr>
          <p:cNvCxnSpPr>
            <a:cxnSpLocks/>
          </p:cNvCxnSpPr>
          <p:nvPr/>
        </p:nvCxnSpPr>
        <p:spPr>
          <a:xfrm>
            <a:off x="6412331" y="4614554"/>
            <a:ext cx="154759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xmlns="" id="{34535CB7-70A5-4E0C-835B-C50960E5BC69}"/>
              </a:ext>
            </a:extLst>
          </p:cNvPr>
          <p:cNvSpPr>
            <a:spLocks noGrp="1"/>
          </p:cNvSpPr>
          <p:nvPr>
            <p:ph type="body" sz="quarter" idx="14"/>
          </p:nvPr>
        </p:nvSpPr>
        <p:spPr>
          <a:xfrm>
            <a:off x="6286364" y="4764583"/>
            <a:ext cx="1799531" cy="719813"/>
          </a:xfrm>
        </p:spPr>
        <p:txBody>
          <a:bodyPr/>
          <a:lstStyle/>
          <a:p>
            <a:r>
              <a:rPr lang="en-US" dirty="0"/>
              <a:t> </a:t>
            </a:r>
            <a:r>
              <a:rPr lang="en-US" dirty="0" smtClean="0"/>
              <a:t>Study </a:t>
            </a:r>
            <a:r>
              <a:rPr lang="en-US" dirty="0"/>
              <a:t>customer segmentation, customer </a:t>
            </a:r>
            <a:r>
              <a:rPr lang="en-US" dirty="0" smtClean="0"/>
              <a:t>behavior towards products</a:t>
            </a:r>
            <a:endParaRPr lang="en-US" dirty="0"/>
          </a:p>
        </p:txBody>
      </p:sp>
      <p:sp>
        <p:nvSpPr>
          <p:cNvPr id="15" name="Rectangle 14">
            <a:extLst>
              <a:ext uri="{FF2B5EF4-FFF2-40B4-BE49-F238E27FC236}">
                <a16:creationId xmlns:a16="http://schemas.microsoft.com/office/drawing/2014/main" xmlns="" id="{056960D0-0A22-4E28-82F3-B9AA805E96A4}"/>
              </a:ext>
              <a:ext uri="{C183D7F6-B498-43B3-948B-1728B52AA6E4}">
                <adec:decorative xmlns:adec="http://schemas.microsoft.com/office/drawing/2017/decorative" xmlns="" val="1"/>
              </a:ext>
            </a:extLst>
          </p:cNvPr>
          <p:cNvSpPr/>
          <p:nvPr/>
        </p:nvSpPr>
        <p:spPr>
          <a:xfrm>
            <a:off x="8543090" y="2392490"/>
            <a:ext cx="1114132" cy="1114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pic>
        <p:nvPicPr>
          <p:cNvPr id="29" name="Graphic 28" descr="Pencil" title="Placeholder Icon">
            <a:extLst>
              <a:ext uri="{FF2B5EF4-FFF2-40B4-BE49-F238E27FC236}">
                <a16:creationId xmlns:a16="http://schemas.microsoft.com/office/drawing/2014/main" xmlns="" id="{87645AAE-99D6-4DF7-BBA8-ACD6942E164D}"/>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8842147" y="2691546"/>
            <a:ext cx="516021" cy="516021"/>
          </a:xfrm>
          <a:prstGeom prst="rect">
            <a:avLst/>
          </a:prstGeom>
        </p:spPr>
      </p:pic>
      <p:sp>
        <p:nvSpPr>
          <p:cNvPr id="8" name="Text Placeholder 7">
            <a:extLst>
              <a:ext uri="{FF2B5EF4-FFF2-40B4-BE49-F238E27FC236}">
                <a16:creationId xmlns:a16="http://schemas.microsoft.com/office/drawing/2014/main" xmlns="" id="{FA562AA1-9ED1-4AA1-8F21-A53B5A69CB06}"/>
              </a:ext>
            </a:extLst>
          </p:cNvPr>
          <p:cNvSpPr>
            <a:spLocks noGrp="1"/>
          </p:cNvSpPr>
          <p:nvPr>
            <p:ph type="body" sz="quarter" idx="15"/>
          </p:nvPr>
        </p:nvSpPr>
        <p:spPr>
          <a:xfrm>
            <a:off x="8200391" y="4130348"/>
            <a:ext cx="1799531" cy="359906"/>
          </a:xfrm>
        </p:spPr>
        <p:txBody>
          <a:bodyPr/>
          <a:lstStyle/>
          <a:p>
            <a:r>
              <a:rPr lang="en-US" dirty="0" smtClean="0">
                <a:solidFill>
                  <a:schemeClr val="tx1">
                    <a:lumMod val="75000"/>
                    <a:lumOff val="25000"/>
                  </a:schemeClr>
                </a:solidFill>
              </a:rPr>
              <a:t>Analyze</a:t>
            </a:r>
            <a:endParaRPr lang="en-US" dirty="0">
              <a:solidFill>
                <a:schemeClr val="tx1">
                  <a:lumMod val="75000"/>
                  <a:lumOff val="25000"/>
                </a:schemeClr>
              </a:solidFill>
            </a:endParaRPr>
          </a:p>
        </p:txBody>
      </p:sp>
      <p:cxnSp>
        <p:nvCxnSpPr>
          <p:cNvPr id="19" name="Straight Connector 18">
            <a:extLst>
              <a:ext uri="{FF2B5EF4-FFF2-40B4-BE49-F238E27FC236}">
                <a16:creationId xmlns:a16="http://schemas.microsoft.com/office/drawing/2014/main" xmlns="" id="{4EAA895A-8A04-4C68-83A5-3E4F5209FB7E}"/>
              </a:ext>
              <a:ext uri="{C183D7F6-B498-43B3-948B-1728B52AA6E4}">
                <adec:decorative xmlns:adec="http://schemas.microsoft.com/office/drawing/2017/decorative" xmlns="" val="1"/>
              </a:ext>
            </a:extLst>
          </p:cNvPr>
          <p:cNvCxnSpPr>
            <a:cxnSpLocks/>
          </p:cNvCxnSpPr>
          <p:nvPr/>
        </p:nvCxnSpPr>
        <p:spPr>
          <a:xfrm>
            <a:off x="8326358" y="4614554"/>
            <a:ext cx="1547597"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xmlns="" id="{29E0145E-8E4E-439B-A78F-92EC279B320C}"/>
              </a:ext>
            </a:extLst>
          </p:cNvPr>
          <p:cNvSpPr>
            <a:spLocks noGrp="1"/>
          </p:cNvSpPr>
          <p:nvPr>
            <p:ph type="body" sz="quarter" idx="16"/>
          </p:nvPr>
        </p:nvSpPr>
        <p:spPr>
          <a:xfrm>
            <a:off x="8200391" y="4764583"/>
            <a:ext cx="1799531" cy="719813"/>
          </a:xfrm>
        </p:spPr>
        <p:txBody>
          <a:bodyPr/>
          <a:lstStyle/>
          <a:p>
            <a:r>
              <a:rPr lang="en-US" dirty="0" smtClean="0"/>
              <a:t>Time-series product analysis, product associativity, P&amp;L on combinations</a:t>
            </a:r>
            <a:endParaRPr lang="en-US" dirty="0"/>
          </a:p>
        </p:txBody>
      </p:sp>
      <p:sp>
        <p:nvSpPr>
          <p:cNvPr id="17" name="Rectangle 16">
            <a:extLst>
              <a:ext uri="{FF2B5EF4-FFF2-40B4-BE49-F238E27FC236}">
                <a16:creationId xmlns:a16="http://schemas.microsoft.com/office/drawing/2014/main" xmlns="" id="{7AEBBE7F-98BB-4059-8F15-7198C7DAC337}"/>
              </a:ext>
              <a:ext uri="{C183D7F6-B498-43B3-948B-1728B52AA6E4}">
                <adec:decorative xmlns:adec="http://schemas.microsoft.com/office/drawing/2017/decorative" xmlns="" val="1"/>
              </a:ext>
            </a:extLst>
          </p:cNvPr>
          <p:cNvSpPr/>
          <p:nvPr/>
        </p:nvSpPr>
        <p:spPr>
          <a:xfrm>
            <a:off x="10457116" y="2392490"/>
            <a:ext cx="1114132" cy="1114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pic>
        <p:nvPicPr>
          <p:cNvPr id="27" name="Graphic 26" descr="Coins" title="Placeholder Icon">
            <a:extLst>
              <a:ext uri="{FF2B5EF4-FFF2-40B4-BE49-F238E27FC236}">
                <a16:creationId xmlns:a16="http://schemas.microsoft.com/office/drawing/2014/main" xmlns="" id="{2BC353DF-7455-49A6-8C40-1E0630E1DA88}"/>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xmlns="" r:embed="rId9"/>
              </a:ext>
            </a:extLst>
          </a:blip>
          <a:stretch>
            <a:fillRect/>
          </a:stretch>
        </p:blipFill>
        <p:spPr>
          <a:xfrm>
            <a:off x="10756173" y="2691546"/>
            <a:ext cx="516021" cy="516021"/>
          </a:xfrm>
          <a:prstGeom prst="rect">
            <a:avLst/>
          </a:prstGeom>
        </p:spPr>
      </p:pic>
      <p:sp>
        <p:nvSpPr>
          <p:cNvPr id="10" name="Text Placeholder 9">
            <a:extLst>
              <a:ext uri="{FF2B5EF4-FFF2-40B4-BE49-F238E27FC236}">
                <a16:creationId xmlns:a16="http://schemas.microsoft.com/office/drawing/2014/main" xmlns="" id="{77D79B0F-EFCB-42B1-AEAE-0FE4763D4456}"/>
              </a:ext>
            </a:extLst>
          </p:cNvPr>
          <p:cNvSpPr>
            <a:spLocks noGrp="1"/>
          </p:cNvSpPr>
          <p:nvPr>
            <p:ph type="body" sz="quarter" idx="17"/>
          </p:nvPr>
        </p:nvSpPr>
        <p:spPr>
          <a:xfrm>
            <a:off x="10114417" y="4130348"/>
            <a:ext cx="1799531" cy="359906"/>
          </a:xfrm>
        </p:spPr>
        <p:txBody>
          <a:bodyPr/>
          <a:lstStyle/>
          <a:p>
            <a:r>
              <a:rPr lang="en-US" dirty="0">
                <a:solidFill>
                  <a:schemeClr val="tx1">
                    <a:lumMod val="75000"/>
                    <a:lumOff val="25000"/>
                  </a:schemeClr>
                </a:solidFill>
              </a:rPr>
              <a:t>Monetize</a:t>
            </a:r>
          </a:p>
        </p:txBody>
      </p:sp>
      <p:cxnSp>
        <p:nvCxnSpPr>
          <p:cNvPr id="20" name="Straight Connector 19">
            <a:extLst>
              <a:ext uri="{FF2B5EF4-FFF2-40B4-BE49-F238E27FC236}">
                <a16:creationId xmlns:a16="http://schemas.microsoft.com/office/drawing/2014/main" xmlns="" id="{59D2C94E-1924-4389-B84A-2828D610B220}"/>
              </a:ext>
              <a:ext uri="{C183D7F6-B498-43B3-948B-1728B52AA6E4}">
                <adec:decorative xmlns:adec="http://schemas.microsoft.com/office/drawing/2017/decorative" xmlns="" val="1"/>
              </a:ext>
            </a:extLst>
          </p:cNvPr>
          <p:cNvCxnSpPr>
            <a:cxnSpLocks/>
          </p:cNvCxnSpPr>
          <p:nvPr/>
        </p:nvCxnSpPr>
        <p:spPr>
          <a:xfrm>
            <a:off x="10240384" y="4614554"/>
            <a:ext cx="1547597"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1D0238C6-EDC9-431C-B062-27BAF34CDE16}"/>
              </a:ext>
            </a:extLst>
          </p:cNvPr>
          <p:cNvSpPr>
            <a:spLocks noGrp="1"/>
          </p:cNvSpPr>
          <p:nvPr>
            <p:ph type="body" sz="quarter" idx="18"/>
          </p:nvPr>
        </p:nvSpPr>
        <p:spPr>
          <a:xfrm>
            <a:off x="10114417" y="4764583"/>
            <a:ext cx="1799531" cy="719813"/>
          </a:xfrm>
        </p:spPr>
        <p:txBody>
          <a:bodyPr/>
          <a:lstStyle/>
          <a:p>
            <a:r>
              <a:rPr lang="en-US" dirty="0"/>
              <a:t>E</a:t>
            </a:r>
            <a:r>
              <a:rPr lang="en-US" dirty="0" smtClean="0"/>
              <a:t>m</a:t>
            </a:r>
            <a:r>
              <a:rPr lang="en-US" dirty="0" smtClean="0"/>
              <a:t>ploy targeted marketing techniques based on analysis by data mining</a:t>
            </a:r>
            <a:endParaRPr lang="en-US" dirty="0"/>
          </a:p>
        </p:txBody>
      </p:sp>
      <p:sp>
        <p:nvSpPr>
          <p:cNvPr id="3" name="Slide Number Placeholder 2">
            <a:extLst>
              <a:ext uri="{FF2B5EF4-FFF2-40B4-BE49-F238E27FC236}">
                <a16:creationId xmlns:a16="http://schemas.microsoft.com/office/drawing/2014/main" xmlns="" id="{8234C221-D094-445D-A8B7-0030E816562D}"/>
              </a:ext>
            </a:extLst>
          </p:cNvPr>
          <p:cNvSpPr>
            <a:spLocks noGrp="1"/>
          </p:cNvSpPr>
          <p:nvPr>
            <p:ph type="sldNum" sz="quarter" idx="11"/>
          </p:nvPr>
        </p:nvSpPr>
        <p:spPr/>
        <p:txBody>
          <a:bodyPr/>
          <a:lstStyle/>
          <a:p>
            <a:fld id="{4B73C415-D670-4716-A5EC-CC4D52CA2BAC}" type="slidenum">
              <a:rPr lang="en-US" smtClean="0">
                <a:solidFill>
                  <a:prstClr val="black">
                    <a:lumMod val="65000"/>
                    <a:lumOff val="35000"/>
                  </a:prstClr>
                </a:solidFill>
              </a:rPr>
              <a:pPr/>
              <a:t>4</a:t>
            </a:fld>
            <a:endParaRPr lang="en-US" dirty="0">
              <a:solidFill>
                <a:prstClr val="black">
                  <a:lumMod val="65000"/>
                  <a:lumOff val="35000"/>
                </a:prstClr>
              </a:solidFill>
            </a:endParaRPr>
          </a:p>
        </p:txBody>
      </p:sp>
    </p:spTree>
    <p:extLst>
      <p:ext uri="{BB962C8B-B14F-4D97-AF65-F5344CB8AC3E}">
        <p14:creationId xmlns:p14="http://schemas.microsoft.com/office/powerpoint/2010/main" val="1136207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xmlns="" id="{E6244F0E-E7B6-4A04-8DC8-B38361AF9B9D}"/>
              </a:ext>
            </a:extLst>
          </p:cNvPr>
          <p:cNvSpPr>
            <a:spLocks noGrp="1"/>
          </p:cNvSpPr>
          <p:nvPr>
            <p:ph type="title"/>
          </p:nvPr>
        </p:nvSpPr>
        <p:spPr/>
        <p:txBody>
          <a:bodyPr/>
          <a:lstStyle/>
          <a:p>
            <a:r>
              <a:rPr lang="en-US" dirty="0"/>
              <a:t>Slide 1</a:t>
            </a:r>
          </a:p>
        </p:txBody>
      </p:sp>
      <p:sp>
        <p:nvSpPr>
          <p:cNvPr id="50" name="TextBox 49"/>
          <p:cNvSpPr txBox="1"/>
          <p:nvPr/>
        </p:nvSpPr>
        <p:spPr>
          <a:xfrm>
            <a:off x="1523603" y="6426334"/>
            <a:ext cx="9141619" cy="430775"/>
          </a:xfrm>
          <a:prstGeom prst="rect">
            <a:avLst/>
          </a:prstGeom>
          <a:noFill/>
        </p:spPr>
        <p:txBody>
          <a:bodyPr wrap="square" rtlCol="0">
            <a:spAutoFit/>
          </a:bodyPr>
          <a:lstStyle/>
          <a:p>
            <a:pPr algn="ctr"/>
            <a:r>
              <a:rPr lang="en-US" sz="1100" dirty="0">
                <a:solidFill>
                  <a:srgbClr val="B2B2B2"/>
                </a:solidFill>
                <a:cs typeface="Arial"/>
              </a:rPr>
              <a:t>When scaling, group all elements to be scaled. Scale as needed. Use the “Increase Font Size,” “Decrease Font Size” buttons or manually change the font size for the editable text. Delete unwanted elements. Change the line weight of the circles or connecting bars as needed.</a:t>
            </a:r>
          </a:p>
        </p:txBody>
      </p:sp>
      <p:sp>
        <p:nvSpPr>
          <p:cNvPr id="3" name="Text Placeholder 2">
            <a:extLst>
              <a:ext uri="{FF2B5EF4-FFF2-40B4-BE49-F238E27FC236}">
                <a16:creationId xmlns:a16="http://schemas.microsoft.com/office/drawing/2014/main" xmlns="" id="{7E52D932-072D-4F6F-9565-39F33727B176}"/>
              </a:ext>
            </a:extLst>
          </p:cNvPr>
          <p:cNvSpPr>
            <a:spLocks noGrp="1"/>
          </p:cNvSpPr>
          <p:nvPr>
            <p:ph type="body" sz="quarter" idx="10"/>
          </p:nvPr>
        </p:nvSpPr>
        <p:spPr/>
        <p:txBody>
          <a:bodyPr/>
          <a:lstStyle/>
          <a:p>
            <a:r>
              <a:rPr lang="en-US" sz="1800" dirty="0" smtClean="0"/>
              <a:t>Data &amp; Process flow preparation</a:t>
            </a:r>
            <a:endParaRPr lang="en-US" sz="1800" dirty="0"/>
          </a:p>
        </p:txBody>
      </p:sp>
      <p:sp>
        <p:nvSpPr>
          <p:cNvPr id="6" name="Text Placeholder 5">
            <a:extLst>
              <a:ext uri="{FF2B5EF4-FFF2-40B4-BE49-F238E27FC236}">
                <a16:creationId xmlns:a16="http://schemas.microsoft.com/office/drawing/2014/main" xmlns="" id="{9AC6757E-BE18-477E-893D-3D8A1C30EB7C}"/>
              </a:ext>
            </a:extLst>
          </p:cNvPr>
          <p:cNvSpPr>
            <a:spLocks noGrp="1"/>
          </p:cNvSpPr>
          <p:nvPr>
            <p:ph type="body" sz="quarter" idx="11"/>
          </p:nvPr>
        </p:nvSpPr>
        <p:spPr/>
        <p:txBody>
          <a:bodyPr/>
          <a:lstStyle/>
          <a:p>
            <a:r>
              <a:rPr lang="en-US" dirty="0" smtClean="0"/>
              <a:t> </a:t>
            </a:r>
            <a:endParaRPr lang="en-US" dirty="0"/>
          </a:p>
        </p:txBody>
      </p:sp>
      <p:sp>
        <p:nvSpPr>
          <p:cNvPr id="18" name="Text Placeholder 17">
            <a:extLst>
              <a:ext uri="{FF2B5EF4-FFF2-40B4-BE49-F238E27FC236}">
                <a16:creationId xmlns:a16="http://schemas.microsoft.com/office/drawing/2014/main" xmlns="" id="{70E200F5-D183-4DF6-86A3-F11C030ACA46}"/>
              </a:ext>
            </a:extLst>
          </p:cNvPr>
          <p:cNvSpPr>
            <a:spLocks noGrp="1"/>
          </p:cNvSpPr>
          <p:nvPr>
            <p:ph type="body" sz="quarter" idx="12"/>
          </p:nvPr>
        </p:nvSpPr>
        <p:spPr>
          <a:xfrm>
            <a:off x="2253356" y="311642"/>
            <a:ext cx="1362260" cy="248133"/>
          </a:xfrm>
        </p:spPr>
        <p:txBody>
          <a:bodyPr/>
          <a:lstStyle/>
          <a:p>
            <a:r>
              <a:rPr lang="en-US" dirty="0" smtClean="0"/>
              <a:t> Data Preprocessing</a:t>
            </a:r>
            <a:endParaRPr lang="en-US" dirty="0"/>
          </a:p>
        </p:txBody>
      </p:sp>
      <p:sp>
        <p:nvSpPr>
          <p:cNvPr id="19" name="Text Placeholder 18">
            <a:extLst>
              <a:ext uri="{FF2B5EF4-FFF2-40B4-BE49-F238E27FC236}">
                <a16:creationId xmlns:a16="http://schemas.microsoft.com/office/drawing/2014/main" xmlns="" id="{52EB61DF-E041-4E82-9590-5ABB7F4EDEC4}"/>
              </a:ext>
            </a:extLst>
          </p:cNvPr>
          <p:cNvSpPr>
            <a:spLocks noGrp="1"/>
          </p:cNvSpPr>
          <p:nvPr>
            <p:ph type="body" sz="quarter" idx="13"/>
          </p:nvPr>
        </p:nvSpPr>
        <p:spPr>
          <a:xfrm>
            <a:off x="2198107" y="506896"/>
            <a:ext cx="306321" cy="544533"/>
          </a:xfrm>
        </p:spPr>
        <p:txBody>
          <a:bodyPr/>
          <a:lstStyle/>
          <a:p>
            <a:r>
              <a:rPr lang="en-US" dirty="0" smtClean="0"/>
              <a:t> </a:t>
            </a:r>
            <a:endParaRPr lang="en-US" dirty="0"/>
          </a:p>
        </p:txBody>
      </p:sp>
      <p:sp>
        <p:nvSpPr>
          <p:cNvPr id="20" name="Text Placeholder 19">
            <a:extLst>
              <a:ext uri="{FF2B5EF4-FFF2-40B4-BE49-F238E27FC236}">
                <a16:creationId xmlns:a16="http://schemas.microsoft.com/office/drawing/2014/main" xmlns="" id="{CE9017A3-B81B-498C-A1CB-30A53E854E78}"/>
              </a:ext>
            </a:extLst>
          </p:cNvPr>
          <p:cNvSpPr>
            <a:spLocks noGrp="1"/>
          </p:cNvSpPr>
          <p:nvPr>
            <p:ph type="body" sz="quarter" idx="14"/>
          </p:nvPr>
        </p:nvSpPr>
        <p:spPr/>
        <p:txBody>
          <a:bodyPr/>
          <a:lstStyle/>
          <a:p>
            <a:r>
              <a:rPr lang="en-US" sz="1800" dirty="0" smtClean="0"/>
              <a:t>Applying Data Mining Algorithms</a:t>
            </a:r>
            <a:endParaRPr lang="en-US" sz="1800" dirty="0"/>
          </a:p>
        </p:txBody>
      </p:sp>
      <p:sp>
        <p:nvSpPr>
          <p:cNvPr id="21" name="Text Placeholder 20">
            <a:extLst>
              <a:ext uri="{FF2B5EF4-FFF2-40B4-BE49-F238E27FC236}">
                <a16:creationId xmlns:a16="http://schemas.microsoft.com/office/drawing/2014/main" xmlns="" id="{3227897A-9DA0-468D-BC1B-043E231382F4}"/>
              </a:ext>
            </a:extLst>
          </p:cNvPr>
          <p:cNvSpPr>
            <a:spLocks noGrp="1"/>
          </p:cNvSpPr>
          <p:nvPr>
            <p:ph type="body" sz="quarter" idx="15"/>
          </p:nvPr>
        </p:nvSpPr>
        <p:spPr/>
        <p:txBody>
          <a:bodyPr/>
          <a:lstStyle/>
          <a:p>
            <a:r>
              <a:rPr lang="en-US" dirty="0" smtClean="0"/>
              <a:t> </a:t>
            </a:r>
            <a:endParaRPr lang="en-US" dirty="0"/>
          </a:p>
        </p:txBody>
      </p:sp>
      <p:sp>
        <p:nvSpPr>
          <p:cNvPr id="22" name="Text Placeholder 21">
            <a:extLst>
              <a:ext uri="{FF2B5EF4-FFF2-40B4-BE49-F238E27FC236}">
                <a16:creationId xmlns:a16="http://schemas.microsoft.com/office/drawing/2014/main" xmlns="" id="{390252FF-B760-47E7-9992-47728EA73C1B}"/>
              </a:ext>
            </a:extLst>
          </p:cNvPr>
          <p:cNvSpPr>
            <a:spLocks noGrp="1"/>
          </p:cNvSpPr>
          <p:nvPr>
            <p:ph type="body" sz="quarter" idx="16"/>
          </p:nvPr>
        </p:nvSpPr>
        <p:spPr/>
        <p:txBody>
          <a:bodyPr/>
          <a:lstStyle/>
          <a:p>
            <a:r>
              <a:rPr lang="en-US" sz="1800" dirty="0" smtClean="0"/>
              <a:t>Data Visualization</a:t>
            </a:r>
            <a:endParaRPr lang="en-US" sz="1800" dirty="0"/>
          </a:p>
        </p:txBody>
      </p:sp>
      <p:sp>
        <p:nvSpPr>
          <p:cNvPr id="23" name="Text Placeholder 22">
            <a:extLst>
              <a:ext uri="{FF2B5EF4-FFF2-40B4-BE49-F238E27FC236}">
                <a16:creationId xmlns:a16="http://schemas.microsoft.com/office/drawing/2014/main" xmlns="" id="{16B1E823-8644-4D6B-93C8-31008C7C66EF}"/>
              </a:ext>
            </a:extLst>
          </p:cNvPr>
          <p:cNvSpPr>
            <a:spLocks noGrp="1"/>
          </p:cNvSpPr>
          <p:nvPr>
            <p:ph type="body" sz="quarter" idx="17"/>
          </p:nvPr>
        </p:nvSpPr>
        <p:spPr/>
        <p:txBody>
          <a:bodyPr/>
          <a:lstStyle/>
          <a:p>
            <a:r>
              <a:rPr lang="en-US" dirty="0" smtClean="0"/>
              <a:t> </a:t>
            </a:r>
            <a:endParaRPr lang="en-US" dirty="0"/>
          </a:p>
        </p:txBody>
      </p:sp>
      <p:sp>
        <p:nvSpPr>
          <p:cNvPr id="24" name="Text Placeholder 23">
            <a:extLst>
              <a:ext uri="{FF2B5EF4-FFF2-40B4-BE49-F238E27FC236}">
                <a16:creationId xmlns:a16="http://schemas.microsoft.com/office/drawing/2014/main" xmlns="" id="{A162ECDC-CAF5-41B3-94DD-E997C8F75F0D}"/>
              </a:ext>
            </a:extLst>
          </p:cNvPr>
          <p:cNvSpPr>
            <a:spLocks noGrp="1"/>
          </p:cNvSpPr>
          <p:nvPr>
            <p:ph type="body" sz="quarter" idx="18"/>
          </p:nvPr>
        </p:nvSpPr>
        <p:spPr/>
        <p:txBody>
          <a:bodyPr/>
          <a:lstStyle/>
          <a:p>
            <a:r>
              <a:rPr lang="en-US" sz="1800" dirty="0" smtClean="0"/>
              <a:t>Knowledge Discovery from Data</a:t>
            </a:r>
            <a:endParaRPr lang="en-US" sz="1800" dirty="0"/>
          </a:p>
        </p:txBody>
      </p:sp>
      <p:sp>
        <p:nvSpPr>
          <p:cNvPr id="25" name="Text Placeholder 24">
            <a:extLst>
              <a:ext uri="{FF2B5EF4-FFF2-40B4-BE49-F238E27FC236}">
                <a16:creationId xmlns:a16="http://schemas.microsoft.com/office/drawing/2014/main" xmlns="" id="{0DDD301C-2B86-4C4B-B95E-569A94185267}"/>
              </a:ext>
            </a:extLst>
          </p:cNvPr>
          <p:cNvSpPr>
            <a:spLocks noGrp="1"/>
          </p:cNvSpPr>
          <p:nvPr>
            <p:ph type="body" sz="quarter" idx="19"/>
          </p:nvPr>
        </p:nvSpPr>
        <p:spPr/>
        <p:txBody>
          <a:bodyPr/>
          <a:lstStyle/>
          <a:p>
            <a:r>
              <a:rPr lang="en-US" dirty="0" smtClean="0"/>
              <a:t> </a:t>
            </a:r>
            <a:endParaRPr lang="en-US" dirty="0"/>
          </a:p>
        </p:txBody>
      </p:sp>
      <p:sp>
        <p:nvSpPr>
          <p:cNvPr id="26" name="Text Placeholder 25">
            <a:extLst>
              <a:ext uri="{FF2B5EF4-FFF2-40B4-BE49-F238E27FC236}">
                <a16:creationId xmlns:a16="http://schemas.microsoft.com/office/drawing/2014/main" xmlns="" id="{1AFBF0A8-4F67-4F19-939F-B48DF607D10E}"/>
              </a:ext>
            </a:extLst>
          </p:cNvPr>
          <p:cNvSpPr>
            <a:spLocks noGrp="1"/>
          </p:cNvSpPr>
          <p:nvPr>
            <p:ph type="body" sz="quarter" idx="20"/>
          </p:nvPr>
        </p:nvSpPr>
        <p:spPr>
          <a:xfrm>
            <a:off x="10755229" y="351495"/>
            <a:ext cx="1362260" cy="248133"/>
          </a:xfrm>
        </p:spPr>
        <p:txBody>
          <a:bodyPr/>
          <a:lstStyle/>
          <a:p>
            <a:r>
              <a:rPr lang="en-US" sz="1800" dirty="0" smtClean="0"/>
              <a:t>Solving Retailers’ dilemma</a:t>
            </a:r>
            <a:endParaRPr lang="en-US" sz="1800" dirty="0"/>
          </a:p>
        </p:txBody>
      </p:sp>
      <p:sp>
        <p:nvSpPr>
          <p:cNvPr id="27" name="Text Placeholder 26">
            <a:extLst>
              <a:ext uri="{FF2B5EF4-FFF2-40B4-BE49-F238E27FC236}">
                <a16:creationId xmlns:a16="http://schemas.microsoft.com/office/drawing/2014/main" xmlns="" id="{9B8FADBF-386E-44AF-9B96-7576396AB6ED}"/>
              </a:ext>
            </a:extLst>
          </p:cNvPr>
          <p:cNvSpPr>
            <a:spLocks noGrp="1"/>
          </p:cNvSpPr>
          <p:nvPr>
            <p:ph type="body" sz="quarter" idx="21"/>
          </p:nvPr>
        </p:nvSpPr>
        <p:spPr/>
        <p:txBody>
          <a:bodyPr/>
          <a:lstStyle/>
          <a:p>
            <a:r>
              <a:rPr lang="en-US" dirty="0" smtClean="0"/>
              <a:t> </a:t>
            </a:r>
            <a:endParaRPr lang="en-US" dirty="0"/>
          </a:p>
        </p:txBody>
      </p:sp>
      <p:sp>
        <p:nvSpPr>
          <p:cNvPr id="28" name="Text Placeholder 27">
            <a:extLst>
              <a:ext uri="{FF2B5EF4-FFF2-40B4-BE49-F238E27FC236}">
                <a16:creationId xmlns:a16="http://schemas.microsoft.com/office/drawing/2014/main" xmlns="" id="{981FF7F5-C074-41CC-985B-20FA32A3F51A}"/>
              </a:ext>
            </a:extLst>
          </p:cNvPr>
          <p:cNvSpPr>
            <a:spLocks noGrp="1"/>
          </p:cNvSpPr>
          <p:nvPr>
            <p:ph type="body" sz="quarter" idx="22"/>
          </p:nvPr>
        </p:nvSpPr>
        <p:spPr/>
        <p:txBody>
          <a:bodyPr/>
          <a:lstStyle/>
          <a:p>
            <a:pPr marL="0" indent="0">
              <a:buNone/>
            </a:pPr>
            <a:r>
              <a:rPr lang="en-US" b="1" dirty="0" smtClean="0">
                <a:latin typeface="Arial Narrow" panose="020B0606020202030204" pitchFamily="34" charset="0"/>
              </a:rPr>
              <a:t>PREPROCESSING:</a:t>
            </a:r>
          </a:p>
          <a:p>
            <a:r>
              <a:rPr lang="en-US" dirty="0" smtClean="0"/>
              <a:t>Checking null values</a:t>
            </a:r>
          </a:p>
          <a:p>
            <a:r>
              <a:rPr lang="en-US" dirty="0" smtClean="0"/>
              <a:t>Removing outliers</a:t>
            </a:r>
          </a:p>
          <a:p>
            <a:r>
              <a:rPr lang="en-US" dirty="0" smtClean="0"/>
              <a:t>Converting data into usable format to apply algorithms</a:t>
            </a:r>
          </a:p>
          <a:p>
            <a:endParaRPr lang="en-US" b="1" dirty="0">
              <a:latin typeface="Arial Narrow" panose="020B0606020202030204" pitchFamily="34" charset="0"/>
            </a:endParaRPr>
          </a:p>
        </p:txBody>
      </p:sp>
      <p:sp>
        <p:nvSpPr>
          <p:cNvPr id="29" name="Text Placeholder 28">
            <a:extLst>
              <a:ext uri="{FF2B5EF4-FFF2-40B4-BE49-F238E27FC236}">
                <a16:creationId xmlns:a16="http://schemas.microsoft.com/office/drawing/2014/main" xmlns="" id="{38B3B42E-3E1D-4013-BE03-4749FB3E46D9}"/>
              </a:ext>
            </a:extLst>
          </p:cNvPr>
          <p:cNvSpPr>
            <a:spLocks noGrp="1"/>
          </p:cNvSpPr>
          <p:nvPr>
            <p:ph type="body" sz="quarter" idx="23"/>
          </p:nvPr>
        </p:nvSpPr>
        <p:spPr/>
        <p:txBody>
          <a:bodyPr/>
          <a:lstStyle/>
          <a:p>
            <a:pPr marL="0" indent="0">
              <a:buNone/>
            </a:pPr>
            <a:r>
              <a:rPr lang="en-US" b="1" dirty="0" smtClean="0">
                <a:latin typeface="Arial Narrow" panose="020B0606020202030204" pitchFamily="34" charset="0"/>
              </a:rPr>
              <a:t>Visualization:</a:t>
            </a:r>
          </a:p>
          <a:p>
            <a:r>
              <a:rPr lang="en-US" dirty="0" smtClean="0"/>
              <a:t>Plotting sales data </a:t>
            </a:r>
          </a:p>
          <a:p>
            <a:r>
              <a:rPr lang="en-US" dirty="0" smtClean="0"/>
              <a:t>Plotting customers demographics data with sales</a:t>
            </a:r>
          </a:p>
          <a:p>
            <a:pPr marL="0" indent="0">
              <a:buNone/>
            </a:pPr>
            <a:endParaRPr lang="en-US" dirty="0"/>
          </a:p>
        </p:txBody>
      </p:sp>
      <p:sp>
        <p:nvSpPr>
          <p:cNvPr id="4" name="Freeform 18" descr="Icon of flow chart"/>
          <p:cNvSpPr>
            <a:spLocks/>
          </p:cNvSpPr>
          <p:nvPr/>
        </p:nvSpPr>
        <p:spPr bwMode="auto">
          <a:xfrm>
            <a:off x="274718" y="1649549"/>
            <a:ext cx="941542" cy="596907"/>
          </a:xfrm>
          <a:custGeom>
            <a:avLst/>
            <a:gdLst/>
            <a:ahLst/>
            <a:cxnLst>
              <a:cxn ang="0">
                <a:pos x="2952" y="1466"/>
              </a:cxn>
              <a:cxn ang="0">
                <a:pos x="2952" y="1102"/>
              </a:cxn>
              <a:cxn ang="0">
                <a:pos x="1727" y="1102"/>
              </a:cxn>
              <a:cxn ang="0">
                <a:pos x="1727" y="822"/>
              </a:cxn>
              <a:cxn ang="0">
                <a:pos x="2270" y="822"/>
              </a:cxn>
              <a:cxn ang="0">
                <a:pos x="2270" y="0"/>
              </a:cxn>
              <a:cxn ang="0">
                <a:pos x="1073" y="0"/>
              </a:cxn>
              <a:cxn ang="0">
                <a:pos x="1073" y="822"/>
              </a:cxn>
              <a:cxn ang="0">
                <a:pos x="1615" y="822"/>
              </a:cxn>
              <a:cxn ang="0">
                <a:pos x="1615" y="1102"/>
              </a:cxn>
              <a:cxn ang="0">
                <a:pos x="392" y="1102"/>
              </a:cxn>
              <a:cxn ang="0">
                <a:pos x="392" y="1466"/>
              </a:cxn>
              <a:cxn ang="0">
                <a:pos x="0" y="1466"/>
              </a:cxn>
              <a:cxn ang="0">
                <a:pos x="0" y="2120"/>
              </a:cxn>
              <a:cxn ang="0">
                <a:pos x="951" y="2120"/>
              </a:cxn>
              <a:cxn ang="0">
                <a:pos x="951" y="1466"/>
              </a:cxn>
              <a:cxn ang="0">
                <a:pos x="504" y="1466"/>
              </a:cxn>
              <a:cxn ang="0">
                <a:pos x="504" y="1214"/>
              </a:cxn>
              <a:cxn ang="0">
                <a:pos x="1615" y="1214"/>
              </a:cxn>
              <a:cxn ang="0">
                <a:pos x="1615" y="1466"/>
              </a:cxn>
              <a:cxn ang="0">
                <a:pos x="1196" y="1466"/>
              </a:cxn>
              <a:cxn ang="0">
                <a:pos x="1196" y="2120"/>
              </a:cxn>
              <a:cxn ang="0">
                <a:pos x="2147" y="2120"/>
              </a:cxn>
              <a:cxn ang="0">
                <a:pos x="2147" y="1466"/>
              </a:cxn>
              <a:cxn ang="0">
                <a:pos x="1727" y="1466"/>
              </a:cxn>
              <a:cxn ang="0">
                <a:pos x="1727" y="1214"/>
              </a:cxn>
              <a:cxn ang="0">
                <a:pos x="2840" y="1214"/>
              </a:cxn>
              <a:cxn ang="0">
                <a:pos x="2840" y="1466"/>
              </a:cxn>
              <a:cxn ang="0">
                <a:pos x="2393" y="1466"/>
              </a:cxn>
              <a:cxn ang="0">
                <a:pos x="2393" y="2120"/>
              </a:cxn>
              <a:cxn ang="0">
                <a:pos x="3344" y="2120"/>
              </a:cxn>
              <a:cxn ang="0">
                <a:pos x="3344" y="1466"/>
              </a:cxn>
              <a:cxn ang="0">
                <a:pos x="2952" y="1466"/>
              </a:cxn>
            </a:cxnLst>
            <a:rect l="0" t="0" r="r" b="b"/>
            <a:pathLst>
              <a:path w="3344" h="212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chemeClr val="accent2">
              <a:lumMod val="50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400" b="1" dirty="0">
              <a:solidFill>
                <a:prstClr val="black"/>
              </a:solidFill>
            </a:endParaRPr>
          </a:p>
        </p:txBody>
      </p:sp>
      <p:sp>
        <p:nvSpPr>
          <p:cNvPr id="5" name="Freeform 71" descr="Icon of gears"/>
          <p:cNvSpPr>
            <a:spLocks noEditPoints="1"/>
          </p:cNvSpPr>
          <p:nvPr/>
        </p:nvSpPr>
        <p:spPr bwMode="auto">
          <a:xfrm>
            <a:off x="2504428" y="1596406"/>
            <a:ext cx="827954" cy="812899"/>
          </a:xfrm>
          <a:custGeom>
            <a:avLst/>
            <a:gdLst/>
            <a:ahLst/>
            <a:cxnLst>
              <a:cxn ang="0">
                <a:pos x="2762" y="601"/>
              </a:cxn>
              <a:cxn ang="0">
                <a:pos x="2283" y="0"/>
              </a:cxn>
              <a:cxn ang="0">
                <a:pos x="1262" y="325"/>
              </a:cxn>
              <a:cxn ang="0">
                <a:pos x="1219" y="1087"/>
              </a:cxn>
              <a:cxn ang="0">
                <a:pos x="1440" y="1801"/>
              </a:cxn>
              <a:cxn ang="0">
                <a:pos x="1919" y="2402"/>
              </a:cxn>
              <a:cxn ang="0">
                <a:pos x="2940" y="2077"/>
              </a:cxn>
              <a:cxn ang="0">
                <a:pos x="2983" y="1315"/>
              </a:cxn>
              <a:cxn ang="0">
                <a:pos x="2058" y="1619"/>
              </a:cxn>
              <a:cxn ang="0">
                <a:pos x="1957" y="1595"/>
              </a:cxn>
              <a:cxn ang="0">
                <a:pos x="1866" y="1549"/>
              </a:cxn>
              <a:cxn ang="0">
                <a:pos x="1790" y="1483"/>
              </a:cxn>
              <a:cxn ang="0">
                <a:pos x="1732" y="1401"/>
              </a:cxn>
              <a:cxn ang="0">
                <a:pos x="1694" y="1306"/>
              </a:cxn>
              <a:cxn ang="0">
                <a:pos x="1681" y="1201"/>
              </a:cxn>
              <a:cxn ang="0">
                <a:pos x="1690" y="1117"/>
              </a:cxn>
              <a:cxn ang="0">
                <a:pos x="1723" y="1019"/>
              </a:cxn>
              <a:cxn ang="0">
                <a:pos x="1777" y="935"/>
              </a:cxn>
              <a:cxn ang="0">
                <a:pos x="1850" y="865"/>
              </a:cxn>
              <a:cxn ang="0">
                <a:pos x="1937" y="814"/>
              </a:cxn>
              <a:cxn ang="0">
                <a:pos x="2037" y="786"/>
              </a:cxn>
              <a:cxn ang="0">
                <a:pos x="2122" y="782"/>
              </a:cxn>
              <a:cxn ang="0">
                <a:pos x="2225" y="801"/>
              </a:cxn>
              <a:cxn ang="0">
                <a:pos x="2318" y="842"/>
              </a:cxn>
              <a:cxn ang="0">
                <a:pos x="2397" y="905"/>
              </a:cxn>
              <a:cxn ang="0">
                <a:pos x="2460" y="984"/>
              </a:cxn>
              <a:cxn ang="0">
                <a:pos x="2501" y="1077"/>
              </a:cxn>
              <a:cxn ang="0">
                <a:pos x="2520" y="1179"/>
              </a:cxn>
              <a:cxn ang="0">
                <a:pos x="2516" y="1265"/>
              </a:cxn>
              <a:cxn ang="0">
                <a:pos x="2488" y="1365"/>
              </a:cxn>
              <a:cxn ang="0">
                <a:pos x="2437" y="1452"/>
              </a:cxn>
              <a:cxn ang="0">
                <a:pos x="2367" y="1525"/>
              </a:cxn>
              <a:cxn ang="0">
                <a:pos x="2283" y="1579"/>
              </a:cxn>
              <a:cxn ang="0">
                <a:pos x="2185" y="1612"/>
              </a:cxn>
              <a:cxn ang="0">
                <a:pos x="2101" y="1621"/>
              </a:cxn>
              <a:cxn ang="0">
                <a:pos x="1250" y="1981"/>
              </a:cxn>
              <a:cxn ang="0">
                <a:pos x="630" y="1776"/>
              </a:cxn>
              <a:cxn ang="0">
                <a:pos x="337" y="2137"/>
              </a:cxn>
              <a:cxn ang="0">
                <a:pos x="189" y="2567"/>
              </a:cxn>
              <a:cxn ang="0">
                <a:pos x="210" y="3034"/>
              </a:cxn>
              <a:cxn ang="0">
                <a:pos x="830" y="3240"/>
              </a:cxn>
              <a:cxn ang="0">
                <a:pos x="1123" y="2880"/>
              </a:cxn>
              <a:cxn ang="0">
                <a:pos x="1270" y="2450"/>
              </a:cxn>
              <a:cxn ang="0">
                <a:pos x="684" y="2676"/>
              </a:cxn>
              <a:cxn ang="0">
                <a:pos x="609" y="2640"/>
              </a:cxn>
              <a:cxn ang="0">
                <a:pos x="561" y="2575"/>
              </a:cxn>
              <a:cxn ang="0">
                <a:pos x="548" y="2508"/>
              </a:cxn>
              <a:cxn ang="0">
                <a:pos x="568" y="2427"/>
              </a:cxn>
              <a:cxn ang="0">
                <a:pos x="623" y="2366"/>
              </a:cxn>
              <a:cxn ang="0">
                <a:pos x="701" y="2338"/>
              </a:cxn>
              <a:cxn ang="0">
                <a:pos x="769" y="2345"/>
              </a:cxn>
              <a:cxn ang="0">
                <a:pos x="839" y="2388"/>
              </a:cxn>
              <a:cxn ang="0">
                <a:pos x="882" y="2458"/>
              </a:cxn>
              <a:cxn ang="0">
                <a:pos x="888" y="2526"/>
              </a:cxn>
              <a:cxn ang="0">
                <a:pos x="861" y="2604"/>
              </a:cxn>
              <a:cxn ang="0">
                <a:pos x="800" y="2658"/>
              </a:cxn>
              <a:cxn ang="0">
                <a:pos x="718" y="2679"/>
              </a:cxn>
            </a:cxnLst>
            <a:rect l="0" t="0" r="r" b="b"/>
            <a:pathLst>
              <a:path w="3300" h="324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chemeClr val="accent4">
              <a:lumMod val="50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400" b="1">
              <a:solidFill>
                <a:prstClr val="black"/>
              </a:solidFill>
            </a:endParaRPr>
          </a:p>
        </p:txBody>
      </p:sp>
      <p:grpSp>
        <p:nvGrpSpPr>
          <p:cNvPr id="17" name="Group 365" descr="Icon of lightbulb"/>
          <p:cNvGrpSpPr>
            <a:grpSpLocks noChangeAspect="1"/>
          </p:cNvGrpSpPr>
          <p:nvPr/>
        </p:nvGrpSpPr>
        <p:grpSpPr>
          <a:xfrm>
            <a:off x="4807436" y="1596406"/>
            <a:ext cx="463262" cy="816640"/>
            <a:chOff x="5102225" y="1727200"/>
            <a:chExt cx="2289175" cy="4035425"/>
          </a:xfrm>
          <a:solidFill>
            <a:srgbClr val="FFFFFF"/>
          </a:solidFill>
        </p:grpSpPr>
        <p:sp>
          <p:nvSpPr>
            <p:cNvPr id="13" name="Freeform 44">
              <a:extLst>
                <a:ext uri="{C183D7F6-B498-43B3-948B-1728B52AA6E4}">
                  <adec:decorative xmlns:adec="http://schemas.microsoft.com/office/drawing/2017/decorative" xmlns="" val="1"/>
                </a:ext>
              </a:extLst>
            </p:cNvPr>
            <p:cNvSpPr>
              <a:spLocks/>
            </p:cNvSpPr>
            <p:nvPr/>
          </p:nvSpPr>
          <p:spPr bwMode="auto">
            <a:xfrm>
              <a:off x="5689600" y="4699000"/>
              <a:ext cx="1101725" cy="1063625"/>
            </a:xfrm>
            <a:custGeom>
              <a:avLst/>
              <a:gdLst/>
              <a:ahLst/>
              <a:cxnLst>
                <a:cxn ang="0">
                  <a:pos x="676" y="298"/>
                </a:cxn>
                <a:cxn ang="0">
                  <a:pos x="688" y="276"/>
                </a:cxn>
                <a:cxn ang="0">
                  <a:pos x="694" y="246"/>
                </a:cxn>
                <a:cxn ang="0">
                  <a:pos x="688" y="216"/>
                </a:cxn>
                <a:cxn ang="0">
                  <a:pos x="676" y="192"/>
                </a:cxn>
                <a:cxn ang="0">
                  <a:pos x="684" y="180"/>
                </a:cxn>
                <a:cxn ang="0">
                  <a:pos x="692" y="152"/>
                </a:cxn>
                <a:cxn ang="0">
                  <a:pos x="692" y="122"/>
                </a:cxn>
                <a:cxn ang="0">
                  <a:pos x="684" y="94"/>
                </a:cxn>
                <a:cxn ang="0">
                  <a:pos x="676" y="84"/>
                </a:cxn>
                <a:cxn ang="0">
                  <a:pos x="688" y="64"/>
                </a:cxn>
                <a:cxn ang="0">
                  <a:pos x="692" y="42"/>
                </a:cxn>
                <a:cxn ang="0">
                  <a:pos x="688" y="18"/>
                </a:cxn>
                <a:cxn ang="0">
                  <a:pos x="676" y="0"/>
                </a:cxn>
                <a:cxn ang="0">
                  <a:pos x="16" y="0"/>
                </a:cxn>
                <a:cxn ang="0">
                  <a:pos x="6" y="16"/>
                </a:cxn>
                <a:cxn ang="0">
                  <a:pos x="4" y="34"/>
                </a:cxn>
                <a:cxn ang="0">
                  <a:pos x="6" y="50"/>
                </a:cxn>
                <a:cxn ang="0">
                  <a:pos x="16" y="66"/>
                </a:cxn>
                <a:cxn ang="0">
                  <a:pos x="10" y="78"/>
                </a:cxn>
                <a:cxn ang="0">
                  <a:pos x="2" y="102"/>
                </a:cxn>
                <a:cxn ang="0">
                  <a:pos x="2" y="128"/>
                </a:cxn>
                <a:cxn ang="0">
                  <a:pos x="10" y="150"/>
                </a:cxn>
                <a:cxn ang="0">
                  <a:pos x="16" y="160"/>
                </a:cxn>
                <a:cxn ang="0">
                  <a:pos x="6" y="186"/>
                </a:cxn>
                <a:cxn ang="0">
                  <a:pos x="2" y="216"/>
                </a:cxn>
                <a:cxn ang="0">
                  <a:pos x="6" y="244"/>
                </a:cxn>
                <a:cxn ang="0">
                  <a:pos x="16" y="268"/>
                </a:cxn>
                <a:cxn ang="0">
                  <a:pos x="8" y="278"/>
                </a:cxn>
                <a:cxn ang="0">
                  <a:pos x="0" y="304"/>
                </a:cxn>
                <a:cxn ang="0">
                  <a:pos x="2" y="332"/>
                </a:cxn>
                <a:cxn ang="0">
                  <a:pos x="8" y="356"/>
                </a:cxn>
                <a:cxn ang="0">
                  <a:pos x="16" y="368"/>
                </a:cxn>
                <a:cxn ang="0">
                  <a:pos x="4" y="390"/>
                </a:cxn>
                <a:cxn ang="0">
                  <a:pos x="2" y="414"/>
                </a:cxn>
                <a:cxn ang="0">
                  <a:pos x="4" y="436"/>
                </a:cxn>
                <a:cxn ang="0">
                  <a:pos x="16" y="454"/>
                </a:cxn>
                <a:cxn ang="0">
                  <a:pos x="134" y="620"/>
                </a:cxn>
                <a:cxn ang="0">
                  <a:pos x="184" y="628"/>
                </a:cxn>
                <a:cxn ang="0">
                  <a:pos x="198" y="638"/>
                </a:cxn>
                <a:cxn ang="0">
                  <a:pos x="234" y="654"/>
                </a:cxn>
                <a:cxn ang="0">
                  <a:pos x="274" y="664"/>
                </a:cxn>
                <a:cxn ang="0">
                  <a:pos x="318" y="670"/>
                </a:cxn>
                <a:cxn ang="0">
                  <a:pos x="362" y="670"/>
                </a:cxn>
                <a:cxn ang="0">
                  <a:pos x="406" y="664"/>
                </a:cxn>
                <a:cxn ang="0">
                  <a:pos x="444" y="654"/>
                </a:cxn>
                <a:cxn ang="0">
                  <a:pos x="478" y="638"/>
                </a:cxn>
                <a:cxn ang="0">
                  <a:pos x="492" y="620"/>
                </a:cxn>
                <a:cxn ang="0">
                  <a:pos x="650" y="454"/>
                </a:cxn>
                <a:cxn ang="0">
                  <a:pos x="676" y="454"/>
                </a:cxn>
                <a:cxn ang="0">
                  <a:pos x="686" y="444"/>
                </a:cxn>
                <a:cxn ang="0">
                  <a:pos x="690" y="428"/>
                </a:cxn>
                <a:cxn ang="0">
                  <a:pos x="686" y="412"/>
                </a:cxn>
                <a:cxn ang="0">
                  <a:pos x="676" y="398"/>
                </a:cxn>
                <a:cxn ang="0">
                  <a:pos x="684" y="386"/>
                </a:cxn>
                <a:cxn ang="0">
                  <a:pos x="694" y="360"/>
                </a:cxn>
                <a:cxn ang="0">
                  <a:pos x="694" y="332"/>
                </a:cxn>
                <a:cxn ang="0">
                  <a:pos x="684" y="308"/>
                </a:cxn>
                <a:cxn ang="0">
                  <a:pos x="676" y="298"/>
                </a:cxn>
              </a:cxnLst>
              <a:rect l="0" t="0" r="r" b="b"/>
              <a:pathLst>
                <a:path w="694" h="67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3" rIns="0" bIns="18283" anchor="ctr" anchorCtr="1">
              <a:noAutofit/>
            </a:bodyPr>
            <a:lstStyle/>
            <a:p>
              <a:pPr algn="ctr">
                <a:lnSpc>
                  <a:spcPct val="85000"/>
                </a:lnSpc>
                <a:spcBef>
                  <a:spcPct val="20000"/>
                </a:spcBef>
              </a:pPr>
              <a:endParaRPr lang="en-US" sz="800" b="1" dirty="0">
                <a:solidFill>
                  <a:prstClr val="black"/>
                </a:solidFill>
              </a:endParaRPr>
            </a:p>
          </p:txBody>
        </p:sp>
        <p:sp>
          <p:nvSpPr>
            <p:cNvPr id="14" name="Freeform 45">
              <a:extLst>
                <a:ext uri="{C183D7F6-B498-43B3-948B-1728B52AA6E4}">
                  <adec:decorative xmlns:adec="http://schemas.microsoft.com/office/drawing/2017/decorative" xmlns="" val="1"/>
                </a:ext>
              </a:extLst>
            </p:cNvPr>
            <p:cNvSpPr>
              <a:spLocks noEditPoints="1"/>
            </p:cNvSpPr>
            <p:nvPr/>
          </p:nvSpPr>
          <p:spPr bwMode="auto">
            <a:xfrm>
              <a:off x="5102225" y="1727200"/>
              <a:ext cx="2289175" cy="2886075"/>
            </a:xfrm>
            <a:custGeom>
              <a:avLst/>
              <a:gdLst/>
              <a:ahLst/>
              <a:cxnLst>
                <a:cxn ang="0">
                  <a:pos x="354" y="1670"/>
                </a:cxn>
                <a:cxn ang="0">
                  <a:pos x="286" y="1428"/>
                </a:cxn>
                <a:cxn ang="0">
                  <a:pos x="180" y="1218"/>
                </a:cxn>
                <a:cxn ang="0">
                  <a:pos x="80" y="1062"/>
                </a:cxn>
                <a:cxn ang="0">
                  <a:pos x="22" y="904"/>
                </a:cxn>
                <a:cxn ang="0">
                  <a:pos x="0" y="732"/>
                </a:cxn>
                <a:cxn ang="0">
                  <a:pos x="0" y="710"/>
                </a:cxn>
                <a:cxn ang="0">
                  <a:pos x="26" y="546"/>
                </a:cxn>
                <a:cxn ang="0">
                  <a:pos x="94" y="370"/>
                </a:cxn>
                <a:cxn ang="0">
                  <a:pos x="194" y="226"/>
                </a:cxn>
                <a:cxn ang="0">
                  <a:pos x="320" y="118"/>
                </a:cxn>
                <a:cxn ang="0">
                  <a:pos x="466" y="44"/>
                </a:cxn>
                <a:cxn ang="0">
                  <a:pos x="622" y="6"/>
                </a:cxn>
                <a:cxn ang="0">
                  <a:pos x="718" y="0"/>
                </a:cxn>
                <a:cxn ang="0">
                  <a:pos x="876" y="16"/>
                </a:cxn>
                <a:cxn ang="0">
                  <a:pos x="1030" y="68"/>
                </a:cxn>
                <a:cxn ang="0">
                  <a:pos x="1168" y="156"/>
                </a:cxn>
                <a:cxn ang="0">
                  <a:pos x="1286" y="278"/>
                </a:cxn>
                <a:cxn ang="0">
                  <a:pos x="1376" y="434"/>
                </a:cxn>
                <a:cxn ang="0">
                  <a:pos x="1432" y="624"/>
                </a:cxn>
                <a:cxn ang="0">
                  <a:pos x="1442" y="714"/>
                </a:cxn>
                <a:cxn ang="0">
                  <a:pos x="1424" y="900"/>
                </a:cxn>
                <a:cxn ang="0">
                  <a:pos x="1354" y="1082"/>
                </a:cxn>
                <a:cxn ang="0">
                  <a:pos x="1298" y="1154"/>
                </a:cxn>
                <a:cxn ang="0">
                  <a:pos x="1174" y="1348"/>
                </a:cxn>
                <a:cxn ang="0">
                  <a:pos x="1090" y="1570"/>
                </a:cxn>
                <a:cxn ang="0">
                  <a:pos x="1066" y="1758"/>
                </a:cxn>
                <a:cxn ang="0">
                  <a:pos x="368" y="1818"/>
                </a:cxn>
                <a:cxn ang="0">
                  <a:pos x="994" y="1634"/>
                </a:cxn>
                <a:cxn ang="0">
                  <a:pos x="1064" y="1394"/>
                </a:cxn>
                <a:cxn ang="0">
                  <a:pos x="1180" y="1182"/>
                </a:cxn>
                <a:cxn ang="0">
                  <a:pos x="1286" y="1038"/>
                </a:cxn>
                <a:cxn ang="0">
                  <a:pos x="1346" y="882"/>
                </a:cxn>
                <a:cxn ang="0">
                  <a:pos x="1362" y="716"/>
                </a:cxn>
                <a:cxn ang="0">
                  <a:pos x="1336" y="564"/>
                </a:cxn>
                <a:cxn ang="0">
                  <a:pos x="1274" y="406"/>
                </a:cxn>
                <a:cxn ang="0">
                  <a:pos x="1182" y="280"/>
                </a:cxn>
                <a:cxn ang="0">
                  <a:pos x="1070" y="184"/>
                </a:cxn>
                <a:cxn ang="0">
                  <a:pos x="942" y="120"/>
                </a:cxn>
                <a:cxn ang="0">
                  <a:pos x="804" y="86"/>
                </a:cxn>
                <a:cxn ang="0">
                  <a:pos x="690" y="82"/>
                </a:cxn>
                <a:cxn ang="0">
                  <a:pos x="548" y="104"/>
                </a:cxn>
                <a:cxn ang="0">
                  <a:pos x="414" y="156"/>
                </a:cxn>
                <a:cxn ang="0">
                  <a:pos x="296" y="238"/>
                </a:cxn>
                <a:cxn ang="0">
                  <a:pos x="198" y="352"/>
                </a:cxn>
                <a:cxn ang="0">
                  <a:pos x="126" y="498"/>
                </a:cxn>
                <a:cxn ang="0">
                  <a:pos x="86" y="676"/>
                </a:cxn>
                <a:cxn ang="0">
                  <a:pos x="82" y="732"/>
                </a:cxn>
                <a:cxn ang="0">
                  <a:pos x="92" y="846"/>
                </a:cxn>
                <a:cxn ang="0">
                  <a:pos x="152" y="1026"/>
                </a:cxn>
                <a:cxn ang="0">
                  <a:pos x="292" y="1252"/>
                </a:cxn>
                <a:cxn ang="0">
                  <a:pos x="390" y="1474"/>
                </a:cxn>
                <a:cxn ang="0">
                  <a:pos x="444" y="1736"/>
                </a:cxn>
              </a:cxnLst>
              <a:rect l="0" t="0" r="r" b="b"/>
              <a:pathLst>
                <a:path w="1442" h="1818">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400" b="1">
                <a:solidFill>
                  <a:prstClr val="black"/>
                </a:solidFill>
              </a:endParaRPr>
            </a:p>
          </p:txBody>
        </p:sp>
      </p:grpSp>
      <p:grpSp>
        <p:nvGrpSpPr>
          <p:cNvPr id="12" name="Group 54" descr="Icon of graph"/>
          <p:cNvGrpSpPr/>
          <p:nvPr/>
        </p:nvGrpSpPr>
        <p:grpSpPr>
          <a:xfrm>
            <a:off x="6797382" y="1680888"/>
            <a:ext cx="714781" cy="609699"/>
            <a:chOff x="1490663" y="846138"/>
            <a:chExt cx="381000" cy="323850"/>
          </a:xfrm>
          <a:solidFill>
            <a:srgbClr val="FFFFFF"/>
          </a:solidFill>
        </p:grpSpPr>
        <p:sp>
          <p:nvSpPr>
            <p:cNvPr id="7" name="Freeform 23">
              <a:extLst>
                <a:ext uri="{C183D7F6-B498-43B3-948B-1728B52AA6E4}">
                  <adec:decorative xmlns:adec="http://schemas.microsoft.com/office/drawing/2017/decorative" xmlns="" val="1"/>
                </a:ext>
              </a:extLst>
            </p:cNvPr>
            <p:cNvSpPr>
              <a:spLocks/>
            </p:cNvSpPr>
            <p:nvPr/>
          </p:nvSpPr>
          <p:spPr bwMode="auto">
            <a:xfrm>
              <a:off x="1490663" y="942975"/>
              <a:ext cx="381000" cy="227013"/>
            </a:xfrm>
            <a:custGeom>
              <a:avLst/>
              <a:gdLst/>
              <a:ahLst/>
              <a:cxnLst>
                <a:cxn ang="0">
                  <a:pos x="721" y="429"/>
                </a:cxn>
                <a:cxn ang="0">
                  <a:pos x="721" y="429"/>
                </a:cxn>
                <a:cxn ang="0">
                  <a:pos x="0" y="429"/>
                </a:cxn>
                <a:cxn ang="0">
                  <a:pos x="0" y="429"/>
                </a:cxn>
                <a:cxn ang="0">
                  <a:pos x="0" y="0"/>
                </a:cxn>
                <a:cxn ang="0">
                  <a:pos x="23" y="0"/>
                </a:cxn>
                <a:cxn ang="0">
                  <a:pos x="23" y="0"/>
                </a:cxn>
                <a:cxn ang="0">
                  <a:pos x="23" y="405"/>
                </a:cxn>
                <a:cxn ang="0">
                  <a:pos x="721" y="405"/>
                </a:cxn>
                <a:cxn ang="0">
                  <a:pos x="721" y="429"/>
                </a:cxn>
              </a:cxnLst>
              <a:rect l="0" t="0" r="r" b="b"/>
              <a:pathLst>
                <a:path w="721" h="429">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chemeClr val="accent6">
                <a:lumMod val="50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400" b="1">
                <a:solidFill>
                  <a:prstClr val="black"/>
                </a:solidFill>
              </a:endParaRPr>
            </a:p>
          </p:txBody>
        </p:sp>
        <p:sp>
          <p:nvSpPr>
            <p:cNvPr id="8" name="Rectangle 24">
              <a:extLst>
                <a:ext uri="{C183D7F6-B498-43B3-948B-1728B52AA6E4}">
                  <adec:decorative xmlns:adec="http://schemas.microsoft.com/office/drawing/2017/decorative" xmlns="" val="1"/>
                </a:ext>
              </a:extLst>
            </p:cNvPr>
            <p:cNvSpPr>
              <a:spLocks noChangeArrowheads="1"/>
            </p:cNvSpPr>
            <p:nvPr/>
          </p:nvSpPr>
          <p:spPr bwMode="auto">
            <a:xfrm>
              <a:off x="1524000" y="1055688"/>
              <a:ext cx="69850" cy="10318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3" rIns="0" bIns="18283" anchor="ctr" anchorCtr="1">
              <a:noAutofit/>
            </a:bodyPr>
            <a:lstStyle/>
            <a:p>
              <a:pPr algn="ctr">
                <a:lnSpc>
                  <a:spcPct val="85000"/>
                </a:lnSpc>
                <a:spcBef>
                  <a:spcPct val="20000"/>
                </a:spcBef>
              </a:pPr>
              <a:endParaRPr lang="en-US" sz="700" b="1">
                <a:solidFill>
                  <a:prstClr val="black"/>
                </a:solidFill>
              </a:endParaRPr>
            </a:p>
          </p:txBody>
        </p:sp>
        <p:sp>
          <p:nvSpPr>
            <p:cNvPr id="9" name="Rectangle 25">
              <a:extLst>
                <a:ext uri="{C183D7F6-B498-43B3-948B-1728B52AA6E4}">
                  <adec:decorative xmlns:adec="http://schemas.microsoft.com/office/drawing/2017/decorative" xmlns="" val="1"/>
                </a:ext>
              </a:extLst>
            </p:cNvPr>
            <p:cNvSpPr>
              <a:spLocks noChangeArrowheads="1"/>
            </p:cNvSpPr>
            <p:nvPr/>
          </p:nvSpPr>
          <p:spPr bwMode="auto">
            <a:xfrm>
              <a:off x="1612900" y="987425"/>
              <a:ext cx="69850" cy="1714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3" rIns="0" bIns="18283" anchor="ctr" anchorCtr="1">
              <a:noAutofit/>
            </a:bodyPr>
            <a:lstStyle/>
            <a:p>
              <a:pPr algn="ctr">
                <a:lnSpc>
                  <a:spcPct val="85000"/>
                </a:lnSpc>
                <a:spcBef>
                  <a:spcPct val="20000"/>
                </a:spcBef>
              </a:pPr>
              <a:endParaRPr lang="en-US" sz="1400" b="1">
                <a:solidFill>
                  <a:prstClr val="black"/>
                </a:solidFill>
              </a:endParaRPr>
            </a:p>
          </p:txBody>
        </p:sp>
        <p:sp>
          <p:nvSpPr>
            <p:cNvPr id="10" name="Rectangle 26">
              <a:extLst>
                <a:ext uri="{C183D7F6-B498-43B3-948B-1728B52AA6E4}">
                  <adec:decorative xmlns:adec="http://schemas.microsoft.com/office/drawing/2017/decorative" xmlns="" val="1"/>
                </a:ext>
              </a:extLst>
            </p:cNvPr>
            <p:cNvSpPr>
              <a:spLocks noChangeArrowheads="1"/>
            </p:cNvSpPr>
            <p:nvPr/>
          </p:nvSpPr>
          <p:spPr bwMode="auto">
            <a:xfrm>
              <a:off x="1701800" y="923925"/>
              <a:ext cx="69850" cy="2349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400" b="1">
                <a:solidFill>
                  <a:prstClr val="black"/>
                </a:solidFill>
              </a:endParaRPr>
            </a:p>
          </p:txBody>
        </p:sp>
        <p:sp>
          <p:nvSpPr>
            <p:cNvPr id="11" name="Rectangle 27">
              <a:extLst>
                <a:ext uri="{C183D7F6-B498-43B3-948B-1728B52AA6E4}">
                  <adec:decorative xmlns:adec="http://schemas.microsoft.com/office/drawing/2017/decorative" xmlns="" val="1"/>
                </a:ext>
              </a:extLst>
            </p:cNvPr>
            <p:cNvSpPr>
              <a:spLocks noChangeArrowheads="1"/>
            </p:cNvSpPr>
            <p:nvPr/>
          </p:nvSpPr>
          <p:spPr bwMode="auto">
            <a:xfrm>
              <a:off x="1790700" y="846138"/>
              <a:ext cx="69850" cy="31273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400" b="1">
                <a:solidFill>
                  <a:prstClr val="black"/>
                </a:solidFill>
              </a:endParaRPr>
            </a:p>
          </p:txBody>
        </p:sp>
      </p:grpSp>
      <p:sp>
        <p:nvSpPr>
          <p:cNvPr id="15" name="Freeform 5" descr="Icon of puzzle piece"/>
          <p:cNvSpPr>
            <a:spLocks/>
          </p:cNvSpPr>
          <p:nvPr/>
        </p:nvSpPr>
        <p:spPr bwMode="auto">
          <a:xfrm rot="2700000">
            <a:off x="8986307" y="1587815"/>
            <a:ext cx="618745" cy="838447"/>
          </a:xfrm>
          <a:custGeom>
            <a:avLst/>
            <a:gdLst/>
            <a:ahLst/>
            <a:cxnLst>
              <a:cxn ang="0">
                <a:pos x="1886" y="656"/>
              </a:cxn>
              <a:cxn ang="0">
                <a:pos x="1838" y="614"/>
              </a:cxn>
              <a:cxn ang="0">
                <a:pos x="1560" y="638"/>
              </a:cxn>
              <a:cxn ang="0">
                <a:pos x="1300" y="610"/>
              </a:cxn>
              <a:cxn ang="0">
                <a:pos x="1176" y="546"/>
              </a:cxn>
              <a:cxn ang="0">
                <a:pos x="1106" y="476"/>
              </a:cxn>
              <a:cxn ang="0">
                <a:pos x="1118" y="376"/>
              </a:cxn>
              <a:cxn ang="0">
                <a:pos x="1122" y="190"/>
              </a:cxn>
              <a:cxn ang="0">
                <a:pos x="1024" y="38"/>
              </a:cxn>
              <a:cxn ang="0">
                <a:pos x="912" y="0"/>
              </a:cxn>
              <a:cxn ang="0">
                <a:pos x="786" y="42"/>
              </a:cxn>
              <a:cxn ang="0">
                <a:pos x="724" y="168"/>
              </a:cxn>
              <a:cxn ang="0">
                <a:pos x="734" y="296"/>
              </a:cxn>
              <a:cxn ang="0">
                <a:pos x="756" y="446"/>
              </a:cxn>
              <a:cxn ang="0">
                <a:pos x="668" y="518"/>
              </a:cxn>
              <a:cxn ang="0">
                <a:pos x="574" y="536"/>
              </a:cxn>
              <a:cxn ang="0">
                <a:pos x="320" y="472"/>
              </a:cxn>
              <a:cxn ang="0">
                <a:pos x="84" y="422"/>
              </a:cxn>
              <a:cxn ang="0">
                <a:pos x="68" y="748"/>
              </a:cxn>
              <a:cxn ang="0">
                <a:pos x="114" y="932"/>
              </a:cxn>
              <a:cxn ang="0">
                <a:pos x="178" y="974"/>
              </a:cxn>
              <a:cxn ang="0">
                <a:pos x="274" y="938"/>
              </a:cxn>
              <a:cxn ang="0">
                <a:pos x="350" y="952"/>
              </a:cxn>
              <a:cxn ang="0">
                <a:pos x="412" y="1024"/>
              </a:cxn>
              <a:cxn ang="0">
                <a:pos x="424" y="1194"/>
              </a:cxn>
              <a:cxn ang="0">
                <a:pos x="386" y="1426"/>
              </a:cxn>
              <a:cxn ang="0">
                <a:pos x="322" y="1496"/>
              </a:cxn>
              <a:cxn ang="0">
                <a:pos x="206" y="1484"/>
              </a:cxn>
              <a:cxn ang="0">
                <a:pos x="72" y="1424"/>
              </a:cxn>
              <a:cxn ang="0">
                <a:pos x="14" y="1456"/>
              </a:cxn>
              <a:cxn ang="0">
                <a:pos x="0" y="1536"/>
              </a:cxn>
              <a:cxn ang="0">
                <a:pos x="60" y="1874"/>
              </a:cxn>
              <a:cxn ang="0">
                <a:pos x="162" y="2044"/>
              </a:cxn>
              <a:cxn ang="0">
                <a:pos x="530" y="2052"/>
              </a:cxn>
              <a:cxn ang="0">
                <a:pos x="690" y="2092"/>
              </a:cxn>
              <a:cxn ang="0">
                <a:pos x="700" y="2140"/>
              </a:cxn>
              <a:cxn ang="0">
                <a:pos x="658" y="2322"/>
              </a:cxn>
              <a:cxn ang="0">
                <a:pos x="644" y="2470"/>
              </a:cxn>
              <a:cxn ang="0">
                <a:pos x="730" y="2576"/>
              </a:cxn>
              <a:cxn ang="0">
                <a:pos x="900" y="2598"/>
              </a:cxn>
              <a:cxn ang="0">
                <a:pos x="1044" y="2520"/>
              </a:cxn>
              <a:cxn ang="0">
                <a:pos x="1070" y="2370"/>
              </a:cxn>
              <a:cxn ang="0">
                <a:pos x="1030" y="2206"/>
              </a:cxn>
              <a:cxn ang="0">
                <a:pos x="1016" y="2142"/>
              </a:cxn>
              <a:cxn ang="0">
                <a:pos x="1082" y="2076"/>
              </a:cxn>
              <a:cxn ang="0">
                <a:pos x="1432" y="2040"/>
              </a:cxn>
              <a:cxn ang="0">
                <a:pos x="1740" y="1830"/>
              </a:cxn>
              <a:cxn ang="0">
                <a:pos x="1722" y="1686"/>
              </a:cxn>
              <a:cxn ang="0">
                <a:pos x="1646" y="1654"/>
              </a:cxn>
              <a:cxn ang="0">
                <a:pos x="1500" y="1650"/>
              </a:cxn>
              <a:cxn ang="0">
                <a:pos x="1430" y="1584"/>
              </a:cxn>
              <a:cxn ang="0">
                <a:pos x="1400" y="1464"/>
              </a:cxn>
              <a:cxn ang="0">
                <a:pos x="1426" y="1278"/>
              </a:cxn>
              <a:cxn ang="0">
                <a:pos x="1476" y="1174"/>
              </a:cxn>
              <a:cxn ang="0">
                <a:pos x="1540" y="1156"/>
              </a:cxn>
              <a:cxn ang="0">
                <a:pos x="1698" y="1236"/>
              </a:cxn>
              <a:cxn ang="0">
                <a:pos x="1776" y="1252"/>
              </a:cxn>
              <a:cxn ang="0">
                <a:pos x="1854" y="1176"/>
              </a:cxn>
              <a:cxn ang="0">
                <a:pos x="1906" y="990"/>
              </a:cxn>
            </a:cxnLst>
            <a:rect l="0" t="0" r="r" b="b"/>
            <a:pathLst>
              <a:path w="1912" h="260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chemeClr val="accent5">
              <a:lumMod val="50000"/>
            </a:schemeClr>
          </a:solidFill>
          <a:ln w="6350" cap="flat" cmpd="sng" algn="ctr">
            <a:noFill/>
            <a:prstDash val="solid"/>
            <a:miter lim="800000"/>
            <a:headEnd type="none" w="med" len="med"/>
            <a:tailEnd type="none" w="med" len="med"/>
          </a:ln>
        </p:spPr>
        <p:txBody>
          <a:bodyPr lIns="0" tIns="18283" rIns="0" bIns="18283" anchor="ctr" anchorCtr="1">
            <a:normAutofit/>
          </a:bodyPr>
          <a:lstStyle/>
          <a:p>
            <a:pPr algn="ctr">
              <a:lnSpc>
                <a:spcPct val="85000"/>
              </a:lnSpc>
              <a:spcBef>
                <a:spcPct val="20000"/>
              </a:spcBef>
            </a:pPr>
            <a:endParaRPr lang="en-US" sz="1100" b="1">
              <a:solidFill>
                <a:prstClr val="black"/>
              </a:solidFill>
            </a:endParaRPr>
          </a:p>
        </p:txBody>
      </p:sp>
      <p:pic>
        <p:nvPicPr>
          <p:cNvPr id="31" name="Picture 30"/>
          <p:cNvPicPr>
            <a:picLocks noChangeAspect="1"/>
          </p:cNvPicPr>
          <p:nvPr/>
        </p:nvPicPr>
        <p:blipFill>
          <a:blip r:embed="rId2"/>
          <a:stretch>
            <a:fillRect/>
          </a:stretch>
        </p:blipFill>
        <p:spPr>
          <a:xfrm>
            <a:off x="10955755" y="1509930"/>
            <a:ext cx="961208" cy="1006752"/>
          </a:xfrm>
          <a:prstGeom prst="rect">
            <a:avLst/>
          </a:prstGeom>
        </p:spPr>
      </p:pic>
    </p:spTree>
    <p:extLst>
      <p:ext uri="{BB962C8B-B14F-4D97-AF65-F5344CB8AC3E}">
        <p14:creationId xmlns:p14="http://schemas.microsoft.com/office/powerpoint/2010/main" val="1834916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590356"/>
            <a:ext cx="9600736" cy="1182866"/>
          </a:xfrm>
        </p:spPr>
        <p:txBody>
          <a:bodyPr/>
          <a:lstStyle/>
          <a:p>
            <a:pPr algn="ctr">
              <a:lnSpc>
                <a:spcPct val="100000"/>
              </a:lnSpc>
            </a:pPr>
            <a:r>
              <a:rPr lang="en-US" dirty="0" smtClean="0">
                <a:effectLst>
                  <a:outerShdw blurRad="38100" dist="38100" dir="2700000" algn="tl">
                    <a:srgbClr val="000000">
                      <a:alpha val="43137"/>
                    </a:srgbClr>
                  </a:outerShdw>
                </a:effectLst>
                <a:latin typeface="Arial Black" panose="020B0A04020102020204" pitchFamily="34" charset="0"/>
              </a:rPr>
              <a:t> 3 Paths to KDD</a:t>
            </a:r>
            <a:endParaRPr lang="en-US" dirty="0">
              <a:effectLst>
                <a:outerShdw blurRad="38100" dist="38100" dir="2700000" algn="tl">
                  <a:srgbClr val="000000">
                    <a:alpha val="43137"/>
                  </a:srgbClr>
                </a:outerShdw>
              </a:effectLst>
              <a:latin typeface="Arial Black" panose="020B0A04020102020204" pitchFamily="34" charset="0"/>
            </a:endParaRP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pic>
        <p:nvPicPr>
          <p:cNvPr id="5" name="Picture 4"/>
          <p:cNvPicPr>
            <a:picLocks noChangeAspect="1"/>
          </p:cNvPicPr>
          <p:nvPr/>
        </p:nvPicPr>
        <p:blipFill>
          <a:blip r:embed="rId3"/>
          <a:stretch>
            <a:fillRect/>
          </a:stretch>
        </p:blipFill>
        <p:spPr>
          <a:xfrm>
            <a:off x="5484812" y="2768978"/>
            <a:ext cx="3048264" cy="1926503"/>
          </a:xfrm>
          <a:prstGeom prst="rect">
            <a:avLst/>
          </a:prstGeom>
        </p:spPr>
      </p:pic>
      <p:sp>
        <p:nvSpPr>
          <p:cNvPr id="6" name="Rectangle 5"/>
          <p:cNvSpPr/>
          <p:nvPr/>
        </p:nvSpPr>
        <p:spPr>
          <a:xfrm>
            <a:off x="7884916" y="2565380"/>
            <a:ext cx="4303033" cy="34163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rPr>
              <a:t>Knowledge Discovery from Data</a:t>
            </a:r>
          </a:p>
          <a:p>
            <a:pPr algn="ctr"/>
            <a:endParaRPr lang="en-US" sz="5400" b="1" cap="none" spc="0" dirty="0">
              <a:ln/>
              <a:solidFill>
                <a:schemeClr val="accent4"/>
              </a:solidFill>
              <a:effectLst/>
            </a:endParaRPr>
          </a:p>
        </p:txBody>
      </p:sp>
      <p:sp>
        <p:nvSpPr>
          <p:cNvPr id="7" name="Content Placeholder 6"/>
          <p:cNvSpPr>
            <a:spLocks noGrp="1"/>
          </p:cNvSpPr>
          <p:nvPr>
            <p:ph idx="1"/>
          </p:nvPr>
        </p:nvSpPr>
        <p:spPr/>
        <p:txBody>
          <a:bodyPr/>
          <a:lstStyle/>
          <a:p>
            <a:r>
              <a:rPr lang="en-US" dirty="0" smtClean="0"/>
              <a:t> </a:t>
            </a:r>
            <a:endParaRPr lang="en-US" dirty="0"/>
          </a:p>
        </p:txBody>
      </p:sp>
      <p:sp>
        <p:nvSpPr>
          <p:cNvPr id="8" name="TextBox 7"/>
          <p:cNvSpPr txBox="1"/>
          <p:nvPr/>
        </p:nvSpPr>
        <p:spPr>
          <a:xfrm>
            <a:off x="1560744" y="1905000"/>
            <a:ext cx="3886200" cy="3970318"/>
          </a:xfrm>
          <a:prstGeom prst="rect">
            <a:avLst/>
          </a:prstGeom>
          <a:noFill/>
          <a:ln>
            <a:solidFill>
              <a:schemeClr val="accent1">
                <a:lumMod val="20000"/>
                <a:lumOff val="80000"/>
              </a:schemeClr>
            </a:solidFill>
          </a:ln>
        </p:spPr>
        <p:txBody>
          <a:bodyPr wrap="square" rtlCol="0" anchor="ctr" anchorCtr="1">
            <a:spAutoFit/>
          </a:bodyPr>
          <a:lstStyle/>
          <a:p>
            <a:pPr marL="285750" indent="-285750">
              <a:buFont typeface="Arial" panose="020B0604020202020204" pitchFamily="34" charset="0"/>
              <a:buChar char="•"/>
            </a:pPr>
            <a:r>
              <a:rPr lang="en-US" dirty="0" err="1" smtClean="0"/>
              <a:t>Anlaysis</a:t>
            </a:r>
            <a:r>
              <a:rPr lang="en-US" dirty="0" smtClean="0"/>
              <a:t> of customer’s data will give us a detailed description about what &amp; from where are the customers in proximity buying the products</a:t>
            </a:r>
          </a:p>
          <a:p>
            <a:endParaRPr lang="en-US" dirty="0" smtClean="0"/>
          </a:p>
          <a:p>
            <a:pPr marL="285750" indent="-285750">
              <a:buFont typeface="Arial" panose="020B0604020202020204" pitchFamily="34" charset="0"/>
              <a:buChar char="•"/>
            </a:pPr>
            <a:r>
              <a:rPr lang="en-US" dirty="0" smtClean="0"/>
              <a:t>P&amp;L details on each &amp; every item sold in a transaction, product performance in SALEs &amp; discounts</a:t>
            </a:r>
          </a:p>
          <a:p>
            <a:endParaRPr lang="en-US" dirty="0" smtClean="0"/>
          </a:p>
          <a:p>
            <a:pPr marL="285750" indent="-285750">
              <a:buFont typeface="Arial" panose="020B0604020202020204" pitchFamily="34" charset="0"/>
              <a:buChar char="•"/>
            </a:pPr>
            <a:r>
              <a:rPr lang="en-US" dirty="0" smtClean="0"/>
              <a:t>Product support &amp; min. confidence by using </a:t>
            </a:r>
            <a:r>
              <a:rPr lang="en-US" dirty="0" err="1" smtClean="0"/>
              <a:t>apriori</a:t>
            </a:r>
            <a:r>
              <a:rPr lang="en-US" dirty="0" smtClean="0"/>
              <a:t> algorithm to decide which combination is the deal breaker</a:t>
            </a:r>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p:txBody>
          <a:bodyPr/>
          <a:lstStyle/>
          <a:p>
            <a:r>
              <a:rPr lang="en-US" dirty="0"/>
              <a:t>Ultimate goal of project.</a:t>
            </a:r>
          </a:p>
          <a:p>
            <a:r>
              <a:rPr lang="en-US" dirty="0"/>
              <a:t>Relationship to other projects.</a:t>
            </a:r>
          </a:p>
          <a:p>
            <a:r>
              <a:rPr lang="en-US" dirty="0"/>
              <a:t>High-level timing goals.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88" y="0"/>
            <a:ext cx="12579674" cy="6732092"/>
          </a:xfrm>
          <a:prstGeom prst="rect">
            <a:avLst/>
          </a:prstGeom>
        </p:spPr>
      </p:pic>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alpha val="74000"/>
          </a:schemeClr>
        </a:solidFill>
      </a:spPr>
      <a:bodyPr wrap="square" lIns="0" tIns="0" rIns="0" bIns="0" rtlCol="0"/>
      <a:lstStyle>
        <a:defPPr>
          <a:defRPr sz="1799" dirty="0"/>
        </a:defPPr>
      </a:lstStyle>
    </a:spDef>
  </a:objectDefaults>
  <a:extraClrSchemeLst/>
  <a:extLst>
    <a:ext uri="{05A4C25C-085E-4340-85A3-A5531E510DB2}">
      <thm15:themeFamily xmlns:thm15="http://schemas.microsoft.com/office/thememl/2012/main" name="TM23188392_Professional services pitch deck_SL_V1.potx" id="{A16A60D7-542B-43C6-BB27-7BA8168B4019}" vid="{8C6CFC53-4DED-4518-8264-5814B6A3711B}"/>
    </a:ext>
  </a:extLst>
</a:theme>
</file>

<file path=ppt/theme/theme3.xml><?xml version="1.0" encoding="utf-8"?>
<a:theme xmlns:a="http://schemas.openxmlformats.org/drawingml/2006/main" name="1_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803313_Multi-color process flowchart graphic_RVA_v3" id="{8434BD02-1371-401A-AE11-8E5B0EEB6427}" vid="{F4F2A3D0-0AFA-4F8E-8401-94380D4A90C2}"/>
    </a:ext>
  </a:extLst>
</a:theme>
</file>

<file path=ppt/theme/theme5.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Business project planning overview presentation</Template>
  <TotalTime>228</TotalTime>
  <Words>348</Words>
  <Application>Microsoft Office PowerPoint</Application>
  <PresentationFormat>Custom</PresentationFormat>
  <Paragraphs>57</Paragraphs>
  <Slides>7</Slides>
  <Notes>6</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7</vt:i4>
      </vt:variant>
    </vt:vector>
  </HeadingPairs>
  <TitlesOfParts>
    <vt:vector size="21" baseType="lpstr">
      <vt:lpstr>Arial</vt:lpstr>
      <vt:lpstr>Arial </vt:lpstr>
      <vt:lpstr>Arial Black</vt:lpstr>
      <vt:lpstr>Arial Narrow</vt:lpstr>
      <vt:lpstr>Calibri</vt:lpstr>
      <vt:lpstr>Calibri Light</vt:lpstr>
      <vt:lpstr>Gill Sans MT</vt:lpstr>
      <vt:lpstr>Tahoma</vt:lpstr>
      <vt:lpstr>Times New Roman</vt:lpstr>
      <vt:lpstr>Wingdings</vt:lpstr>
      <vt:lpstr>Project planning overview presentation</vt:lpstr>
      <vt:lpstr>Office Theme</vt:lpstr>
      <vt:lpstr>1_Office Theme</vt:lpstr>
      <vt:lpstr>2_Office Theme</vt:lpstr>
      <vt:lpstr>Project Report:CSE 362 DATA MINING</vt:lpstr>
      <vt:lpstr>Improving Retailer Consumer connectivity  Data Mining Techniques</vt:lpstr>
      <vt:lpstr>Retailer in the Digital era</vt:lpstr>
      <vt:lpstr>Solution through Data Mining</vt:lpstr>
      <vt:lpstr>Slide 1</vt:lpstr>
      <vt:lpstr> 3 Paths to KDD</vt:lpstr>
      <vt:lpstr>Project Goals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Improving Consumer retailer relationship</dc:title>
  <dc:creator>Kamran</dc:creator>
  <cp:lastModifiedBy>Kamran</cp:lastModifiedBy>
  <cp:revision>14</cp:revision>
  <dcterms:created xsi:type="dcterms:W3CDTF">2020-09-27T08:05:15Z</dcterms:created>
  <dcterms:modified xsi:type="dcterms:W3CDTF">2020-09-27T11:53:34Z</dcterms:modified>
</cp:coreProperties>
</file>