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3"/>
    <p:sldMasterId id="2147483676" r:id="rId4"/>
    <p:sldMasterId id="2147483706" r:id="rId5"/>
  </p:sldMasterIdLst>
  <p:notesMasterIdLst>
    <p:notesMasterId r:id="rId7"/>
  </p:notesMasterIdLst>
  <p:handoutMasterIdLst>
    <p:handoutMasterId r:id="rId15"/>
  </p:handoutMasterIdLst>
  <p:sldIdLst>
    <p:sldId id="268" r:id="rId6"/>
    <p:sldId id="280" r:id="rId8"/>
    <p:sldId id="288" r:id="rId9"/>
    <p:sldId id="281" r:id="rId10"/>
    <p:sldId id="283" r:id="rId11"/>
    <p:sldId id="284" r:id="rId12"/>
    <p:sldId id="270" r:id="rId13"/>
    <p:sldId id="269"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p:cViewPr varScale="1">
        <p:scale>
          <a:sx n="86" d="100"/>
          <a:sy n="86" d="100"/>
        </p:scale>
        <p:origin x="566" y="67"/>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fld>
            <a:endParaRPr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fld>
            <a:endParaRP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21" name="Footer Placeholder 20"/>
          <p:cNvSpPr>
            <a:spLocks noGrp="1"/>
          </p:cNvSpPr>
          <p:nvPr>
            <p:ph type="ftr" sz="quarter" idx="11"/>
          </p:nvPr>
        </p:nvSpPr>
        <p:spPr/>
        <p:txBody>
          <a:bodyPr/>
          <a:lstStyle/>
          <a:p>
            <a:r>
              <a:rPr lang="en-US" dirty="0"/>
              <a:t>Add a footer</a:t>
            </a:r>
            <a:endParaRPr lang="en-US" dirty="0"/>
          </a:p>
        </p:txBody>
      </p:sp>
      <p:sp>
        <p:nvSpPr>
          <p:cNvPr id="20" name="Date Placeholder 19"/>
          <p:cNvSpPr>
            <a:spLocks noGrp="1"/>
          </p:cNvSpPr>
          <p:nvPr>
            <p:ph type="dt" sz="half" idx="10"/>
          </p:nvPr>
        </p:nvSpPr>
        <p:spPr/>
        <p:txBody>
          <a:bodyPr/>
          <a:lstStyle/>
          <a:p>
            <a:fld id="{333B76B7-5811-4114-8A95-998148FFD529}" type="datetime1">
              <a:rPr lang="en-US" smtClean="0"/>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175C077A-EF7A-41AA-8976-110EB7416C60}" type="datetime1">
              <a:rPr lang="en-US" smtClean="0"/>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CFF5912B-6681-4BDF-AE10-F59636249FF3}" type="datetime1">
              <a:rPr lang="en-US" smtClean="0"/>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905C8E22-D0BA-4CB4-9C32-B27533199514}" type="datetime1">
              <a:rPr lang="en-US" smtClean="0"/>
            </a:fld>
            <a:endParaRPr dirty="0"/>
          </a:p>
        </p:txBody>
      </p:sp>
      <p:sp>
        <p:nvSpPr>
          <p:cNvPr id="6" name="Slide Number Placeholder 5"/>
          <p:cNvSpPr>
            <a:spLocks noGrp="1"/>
          </p:cNvSpPr>
          <p:nvPr>
            <p:ph type="sldNum" sz="quarter" idx="12"/>
          </p:nvPr>
        </p:nvSpPr>
        <p:spPr/>
        <p:txBody>
          <a:bodyPr/>
          <a:lstStyle/>
          <a:p>
            <a:fld id="{DF28FB93-0A08-4E7D-8E63-9EFA29F1E093}"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2039515"/>
            <a:ext cx="9141619" cy="2128049"/>
          </a:xfrm>
        </p:spPr>
        <p:txBody>
          <a:bodyPr anchor="b"/>
          <a:lstStyle>
            <a:lvl1pPr algn="ctr">
              <a:lnSpc>
                <a:spcPct val="125000"/>
              </a:lnSpc>
              <a:defRPr sz="6000">
                <a:solidFill>
                  <a:schemeClr val="bg1"/>
                </a:solidFill>
              </a:defRPr>
            </a:lvl1pPr>
          </a:lstStyle>
          <a:p>
            <a:r>
              <a:rPr lang="en-US" noProof="0"/>
              <a:t>Click to edit Master title style</a:t>
            </a:r>
            <a:endParaRPr lang="en-US" noProof="0"/>
          </a:p>
        </p:txBody>
      </p:sp>
      <p:sp>
        <p:nvSpPr>
          <p:cNvPr id="3" name="Subtitle 2"/>
          <p:cNvSpPr>
            <a:spLocks noGrp="1"/>
          </p:cNvSpPr>
          <p:nvPr>
            <p:ph type="subTitle" idx="1"/>
          </p:nvPr>
        </p:nvSpPr>
        <p:spPr>
          <a:xfrm>
            <a:off x="1523603" y="4221163"/>
            <a:ext cx="9141619"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panose="020B0604020202020204"/>
              </a:defRPr>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en-US" noProof="0"/>
              <a:t>Click to edit Master subtitle style</a:t>
            </a:r>
            <a:endParaRPr lang="en-US" noProof="0"/>
          </a:p>
        </p:txBody>
      </p:sp>
      <p:sp>
        <p:nvSpPr>
          <p:cNvPr id="4" name="Date Placeholder 3"/>
          <p:cNvSpPr>
            <a:spLocks noGrp="1"/>
          </p:cNvSpPr>
          <p:nvPr>
            <p:ph type="dt" sz="half" idx="10"/>
          </p:nvPr>
        </p:nvSpPr>
        <p:spPr/>
        <p:txBody>
          <a:bodyPr/>
          <a:lstStyle/>
          <a:p>
            <a:fld id="{8DA08ED5-AEFE-4443-9040-726EF6690995}"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2EE24B5-652C-4DB5-B7C3-B5BBEC1280B1}" type="slidenum">
              <a:rPr lang="en-US" smtClean="0">
                <a:solidFill>
                  <a:srgbClr val="00292E">
                    <a:alpha val="70000"/>
                  </a:srgbClr>
                </a:solidFill>
              </a:rPr>
            </a:fld>
            <a:endParaRPr lang="en-US" dirty="0">
              <a:solidFill>
                <a:srgbClr val="00292E">
                  <a:alpha val="70000"/>
                </a:srgb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3" name="Content Placeholder 2"/>
          <p:cNvSpPr>
            <a:spLocks noGrp="1"/>
          </p:cNvSpPr>
          <p:nvPr>
            <p:ph idx="1"/>
          </p:nvPr>
        </p:nvSpPr>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Date Placeholder 3"/>
          <p:cNvSpPr>
            <a:spLocks noGrp="1"/>
          </p:cNvSpPr>
          <p:nvPr>
            <p:ph type="dt" sz="half" idx="10"/>
          </p:nvPr>
        </p:nvSpPr>
        <p:spPr/>
        <p:txBody>
          <a:bodyPr/>
          <a:lstStyle/>
          <a:p>
            <a:fld id="{0312561F-7E45-400C-8758-912CDFE9410A}"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2EE24B5-652C-4DB5-B7C3-B5BBEC1280B1}" type="slidenum">
              <a:rPr lang="en-US" smtClean="0">
                <a:solidFill>
                  <a:srgbClr val="00292E">
                    <a:alpha val="70000"/>
                  </a:srgbClr>
                </a:solidFill>
              </a:rPr>
            </a:fld>
            <a:endParaRPr lang="en-US" dirty="0">
              <a:solidFill>
                <a:srgbClr val="00292E">
                  <a:alpha val="70000"/>
                </a:srgb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6000"/>
            </a:lvl1pPr>
          </a:lstStyle>
          <a:p>
            <a:r>
              <a:rPr lang="en-US" noProof="0"/>
              <a:t>Click to edit Master title style</a:t>
            </a:r>
            <a:endParaRPr lang="en-US" noProof="0"/>
          </a:p>
        </p:txBody>
      </p:sp>
      <p:sp>
        <p:nvSpPr>
          <p:cNvPr id="3" name="Text Placeholder 2"/>
          <p:cNvSpPr>
            <a:spLocks noGrp="1"/>
          </p:cNvSpPr>
          <p:nvPr>
            <p:ph type="body" idx="1"/>
          </p:nvPr>
        </p:nvSpPr>
        <p:spPr>
          <a:xfrm>
            <a:off x="831633" y="4589464"/>
            <a:ext cx="1051286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0965" indent="0">
              <a:buNone/>
              <a:defRPr sz="1600">
                <a:solidFill>
                  <a:schemeClr val="tx1">
                    <a:tint val="75000"/>
                  </a:schemeClr>
                </a:solidFill>
              </a:defRPr>
            </a:lvl4pPr>
            <a:lvl5pPr marL="1828165" indent="0">
              <a:buNone/>
              <a:defRPr sz="1600">
                <a:solidFill>
                  <a:schemeClr val="tx1">
                    <a:tint val="75000"/>
                  </a:schemeClr>
                </a:solidFill>
              </a:defRPr>
            </a:lvl5pPr>
            <a:lvl6pPr marL="2285365" indent="0">
              <a:buNone/>
              <a:defRPr sz="1600">
                <a:solidFill>
                  <a:schemeClr val="tx1">
                    <a:tint val="75000"/>
                  </a:schemeClr>
                </a:solidFill>
              </a:defRPr>
            </a:lvl6pPr>
            <a:lvl7pPr marL="2742565" indent="0">
              <a:buNone/>
              <a:defRPr sz="1600">
                <a:solidFill>
                  <a:schemeClr val="tx1">
                    <a:tint val="75000"/>
                  </a:schemeClr>
                </a:solidFill>
              </a:defRPr>
            </a:lvl7pPr>
            <a:lvl8pPr marL="3199130" indent="0">
              <a:buNone/>
              <a:defRPr sz="1600">
                <a:solidFill>
                  <a:schemeClr val="tx1">
                    <a:tint val="75000"/>
                  </a:schemeClr>
                </a:solidFill>
              </a:defRPr>
            </a:lvl8pPr>
            <a:lvl9pPr marL="3656330" indent="0">
              <a:buNone/>
              <a:defRPr sz="1600">
                <a:solidFill>
                  <a:schemeClr val="tx1">
                    <a:tint val="75000"/>
                  </a:schemeClr>
                </a:solidFill>
              </a:defRPr>
            </a:lvl9pPr>
          </a:lstStyle>
          <a:p>
            <a:pPr lvl="0"/>
            <a:r>
              <a:rPr lang="en-US" noProof="0"/>
              <a:t>Click to edit Master text styles</a:t>
            </a:r>
            <a:endParaRPr lang="en-US" noProof="0"/>
          </a:p>
        </p:txBody>
      </p:sp>
      <p:sp>
        <p:nvSpPr>
          <p:cNvPr id="4" name="Date Placeholder 3"/>
          <p:cNvSpPr>
            <a:spLocks noGrp="1"/>
          </p:cNvSpPr>
          <p:nvPr>
            <p:ph type="dt" sz="half" idx="10"/>
          </p:nvPr>
        </p:nvSpPr>
        <p:spPr/>
        <p:txBody>
          <a:bodyPr/>
          <a:lstStyle/>
          <a:p>
            <a:fld id="{85E24BC7-4CDB-41D7-81AF-9CE8473FF4B8}"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2EE24B5-652C-4DB5-B7C3-B5BBEC1280B1}" type="slidenum">
              <a:rPr lang="en-US" smtClean="0">
                <a:solidFill>
                  <a:srgbClr val="00292E">
                    <a:alpha val="70000"/>
                  </a:srgbClr>
                </a:solidFill>
              </a:rPr>
            </a:fld>
            <a:endParaRPr lang="en-US" dirty="0">
              <a:solidFill>
                <a:srgbClr val="00292E">
                  <a:alpha val="70000"/>
                </a:srgb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2EE24B5-652C-4DB5-B7C3-B5BBEC1280B1}" type="slidenum">
              <a:rPr lang="en-US" smtClean="0">
                <a:solidFill>
                  <a:srgbClr val="00292E">
                    <a:alpha val="70000"/>
                  </a:srgbClr>
                </a:solidFill>
              </a:rPr>
            </a:fld>
            <a:endParaRPr lang="en-US" dirty="0">
              <a:solidFill>
                <a:srgbClr val="00292E">
                  <a:alpha val="70000"/>
                </a:srgbClr>
              </a:solidFill>
            </a:endParaRPr>
          </a:p>
        </p:txBody>
      </p:sp>
      <p:sp>
        <p:nvSpPr>
          <p:cNvPr id="2" name="Title 1"/>
          <p:cNvSpPr>
            <a:spLocks noGrp="1"/>
          </p:cNvSpPr>
          <p:nvPr>
            <p:ph type="title"/>
          </p:nvPr>
        </p:nvSpPr>
        <p:spPr/>
        <p:txBody>
          <a:bodyPr/>
          <a:lstStyle/>
          <a:p>
            <a:r>
              <a:rPr lang="en-US" noProof="0"/>
              <a:t>Click to edit Master title style</a:t>
            </a:r>
            <a:endParaRPr lang="en-US" noProof="0"/>
          </a:p>
        </p:txBody>
      </p:sp>
      <p:sp>
        <p:nvSpPr>
          <p:cNvPr id="3" name="Content Placeholder 2"/>
          <p:cNvSpPr>
            <a:spLocks noGrp="1"/>
          </p:cNvSpPr>
          <p:nvPr>
            <p:ph sz="half" idx="1"/>
          </p:nvPr>
        </p:nvSpPr>
        <p:spPr>
          <a:xfrm>
            <a:off x="837982" y="1825625"/>
            <a:ext cx="5180251" cy="4351338"/>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Content Placeholder 3"/>
          <p:cNvSpPr>
            <a:spLocks noGrp="1"/>
          </p:cNvSpPr>
          <p:nvPr>
            <p:ph sz="half" idx="2"/>
          </p:nvPr>
        </p:nvSpPr>
        <p:spPr>
          <a:xfrm>
            <a:off x="6170592" y="1825625"/>
            <a:ext cx="5180251" cy="4351338"/>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Date Placeholder 4"/>
          <p:cNvSpPr>
            <a:spLocks noGrp="1"/>
          </p:cNvSpPr>
          <p:nvPr>
            <p:ph type="dt" sz="half" idx="10"/>
          </p:nvPr>
        </p:nvSpPr>
        <p:spPr/>
        <p:txBody>
          <a:bodyPr/>
          <a:lstStyle/>
          <a:p>
            <a:fld id="{397CD216-73DE-4B96-8E1B-BB64D86142BB}" type="datetime1">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noProof="0"/>
              <a:t>Click to edit Master title style</a:t>
            </a:r>
            <a:endParaRPr lang="en-US" noProof="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noProof="0"/>
              <a:t>Click to edit Master text styles</a:t>
            </a:r>
            <a:endParaRPr lang="en-US" noProof="0"/>
          </a:p>
        </p:txBody>
      </p:sp>
      <p:sp>
        <p:nvSpPr>
          <p:cNvPr id="4" name="Content Placeholder 3"/>
          <p:cNvSpPr>
            <a:spLocks noGrp="1"/>
          </p:cNvSpPr>
          <p:nvPr>
            <p:ph sz="half" idx="2"/>
          </p:nvPr>
        </p:nvSpPr>
        <p:spPr>
          <a:xfrm>
            <a:off x="839570" y="2505075"/>
            <a:ext cx="5156444" cy="3684588"/>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noProof="0"/>
              <a:t>Click to edit Master text styles</a:t>
            </a:r>
            <a:endParaRPr lang="en-US" noProof="0"/>
          </a:p>
        </p:txBody>
      </p:sp>
      <p:sp>
        <p:nvSpPr>
          <p:cNvPr id="6" name="Content Placeholder 5"/>
          <p:cNvSpPr>
            <a:spLocks noGrp="1"/>
          </p:cNvSpPr>
          <p:nvPr>
            <p:ph sz="quarter" idx="4"/>
          </p:nvPr>
        </p:nvSpPr>
        <p:spPr>
          <a:xfrm>
            <a:off x="6170593" y="2505075"/>
            <a:ext cx="5181838" cy="3684588"/>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7" name="Date Placeholder 6"/>
          <p:cNvSpPr>
            <a:spLocks noGrp="1"/>
          </p:cNvSpPr>
          <p:nvPr>
            <p:ph type="dt" sz="half" idx="10"/>
          </p:nvPr>
        </p:nvSpPr>
        <p:spPr/>
        <p:txBody>
          <a:bodyPr/>
          <a:lstStyle/>
          <a:p>
            <a:fld id="{C6A5CD8C-7FEF-4E71-8EB9-D3BA6E2E3E9E}" type="datetime1">
              <a:rPr lang="en-US" smtClean="0">
                <a:solidFill>
                  <a:prstClr val="black">
                    <a:tint val="75000"/>
                  </a:prstClr>
                </a:solidFill>
              </a:rPr>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82EE24B5-652C-4DB5-B7C3-B5BBEC1280B1}" type="slidenum">
              <a:rPr lang="en-US" smtClean="0">
                <a:solidFill>
                  <a:srgbClr val="00292E">
                    <a:alpha val="70000"/>
                  </a:srgbClr>
                </a:solidFill>
              </a:rPr>
            </a:fld>
            <a:endParaRPr lang="en-US" dirty="0">
              <a:solidFill>
                <a:srgbClr val="00292E">
                  <a:alpha val="70000"/>
                </a:srgb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3" name="Date Placeholder 2"/>
          <p:cNvSpPr>
            <a:spLocks noGrp="1"/>
          </p:cNvSpPr>
          <p:nvPr>
            <p:ph type="dt" sz="half" idx="10"/>
          </p:nvPr>
        </p:nvSpPr>
        <p:spPr/>
        <p:txBody>
          <a:bodyPr/>
          <a:lstStyle/>
          <a:p>
            <a:fld id="{4BE4379E-9B58-41EA-B928-5B1C8436A60E}" type="datetime1">
              <a:rPr lang="en-US" smtClean="0">
                <a:solidFill>
                  <a:prstClr val="black">
                    <a:tint val="75000"/>
                  </a:prstClr>
                </a:solidFill>
              </a:rPr>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82EE24B5-652C-4DB5-B7C3-B5BBEC1280B1}" type="slidenum">
              <a:rPr lang="en-US" smtClean="0">
                <a:solidFill>
                  <a:srgbClr val="00292E">
                    <a:alpha val="70000"/>
                  </a:srgbClr>
                </a:solidFill>
              </a:rPr>
            </a:fld>
            <a:endParaRPr lang="en-US" dirty="0">
              <a:solidFill>
                <a:srgbClr val="00292E">
                  <a:alpha val="70000"/>
                </a:srgb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0A371-51FE-4D99-BD87-6A650FCE519D}" type="datetime1">
              <a:rPr lang="en-US" smtClean="0">
                <a:solidFill>
                  <a:prstClr val="black">
                    <a:tint val="75000"/>
                  </a:prstClr>
                </a:solidFill>
              </a:rPr>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82EE24B5-652C-4DB5-B7C3-B5BBEC1280B1}" type="slidenum">
              <a:rPr lang="en-US" smtClean="0">
                <a:solidFill>
                  <a:srgbClr val="00292E">
                    <a:alpha val="70000"/>
                  </a:srgbClr>
                </a:solidFill>
              </a:rPr>
            </a:fld>
            <a:endParaRPr lang="en-US" dirty="0">
              <a:solidFill>
                <a:srgbClr val="00292E">
                  <a:alpha val="7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FC2180A9-7A83-412D-A8AC-5AF60A8AA507}" type="datetime1">
              <a:rPr lang="en-US" smtClean="0"/>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200"/>
            </a:lvl1pPr>
          </a:lstStyle>
          <a:p>
            <a:r>
              <a:rPr lang="en-US" noProof="0"/>
              <a:t>Click to edit Master title style</a:t>
            </a:r>
            <a:endParaRPr lang="en-US" noProof="0"/>
          </a:p>
        </p:txBody>
      </p:sp>
      <p:sp>
        <p:nvSpPr>
          <p:cNvPr id="3" name="Content Placeholder 2"/>
          <p:cNvSpPr>
            <a:spLocks noGrp="1"/>
          </p:cNvSpPr>
          <p:nvPr>
            <p:ph idx="1"/>
          </p:nvPr>
        </p:nvSpPr>
        <p:spPr>
          <a:xfrm>
            <a:off x="5181838" y="987426"/>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noProof="0"/>
              <a:t>Click to edit Master text styles</a:t>
            </a:r>
            <a:endParaRPr lang="en-US" noProof="0"/>
          </a:p>
        </p:txBody>
      </p:sp>
      <p:sp>
        <p:nvSpPr>
          <p:cNvPr id="5" name="Date Placeholder 4"/>
          <p:cNvSpPr>
            <a:spLocks noGrp="1"/>
          </p:cNvSpPr>
          <p:nvPr>
            <p:ph type="dt" sz="half" idx="10"/>
          </p:nvPr>
        </p:nvSpPr>
        <p:spPr/>
        <p:txBody>
          <a:bodyPr/>
          <a:lstStyle/>
          <a:p>
            <a:fld id="{5FCF8CFF-A1C0-4B6C-AA8D-BE72CB14468D}" type="datetime1">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2EE24B5-652C-4DB5-B7C3-B5BBEC1280B1}" type="slidenum">
              <a:rPr lang="en-US" smtClean="0">
                <a:solidFill>
                  <a:srgbClr val="00292E">
                    <a:alpha val="70000"/>
                  </a:srgbClr>
                </a:solidFill>
              </a:rPr>
            </a:fld>
            <a:endParaRPr lang="en-US" dirty="0">
              <a:solidFill>
                <a:srgbClr val="00292E">
                  <a:alpha val="70000"/>
                </a:srgb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200"/>
            </a:lvl1pPr>
          </a:lstStyle>
          <a:p>
            <a:r>
              <a:rPr lang="en-US" noProof="0"/>
              <a:t>Click to edit Master title style</a:t>
            </a:r>
            <a:endParaRPr lang="en-US" noProof="0"/>
          </a:p>
        </p:txBody>
      </p:sp>
      <p:sp>
        <p:nvSpPr>
          <p:cNvPr id="3" name="Picture Placeholder 2"/>
          <p:cNvSpPr>
            <a:spLocks noGrp="1"/>
          </p:cNvSpPr>
          <p:nvPr>
            <p:ph type="pic" idx="1"/>
          </p:nvPr>
        </p:nvSpPr>
        <p:spPr>
          <a:xfrm>
            <a:off x="5181838" y="987426"/>
            <a:ext cx="6170593" cy="4873625"/>
          </a:xfrm>
        </p:spPr>
        <p:txBody>
          <a:bodyPr/>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130" indent="0">
              <a:buNone/>
              <a:defRPr sz="2000"/>
            </a:lvl8pPr>
            <a:lvl9pPr marL="365633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noProof="0"/>
              <a:t>Click to edit Master text styles</a:t>
            </a:r>
            <a:endParaRPr lang="en-US" noProof="0"/>
          </a:p>
        </p:txBody>
      </p:sp>
      <p:sp>
        <p:nvSpPr>
          <p:cNvPr id="5" name="Date Placeholder 4"/>
          <p:cNvSpPr>
            <a:spLocks noGrp="1"/>
          </p:cNvSpPr>
          <p:nvPr>
            <p:ph type="dt" sz="half" idx="10"/>
          </p:nvPr>
        </p:nvSpPr>
        <p:spPr/>
        <p:txBody>
          <a:bodyPr/>
          <a:lstStyle/>
          <a:p>
            <a:fld id="{8C6D634D-0427-413D-A0D0-098959D06FEF}" type="datetime1">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2EE24B5-652C-4DB5-B7C3-B5BBEC1280B1}" type="slidenum">
              <a:rPr lang="en-US" smtClean="0">
                <a:solidFill>
                  <a:srgbClr val="00292E">
                    <a:alpha val="70000"/>
                  </a:srgbClr>
                </a:solidFill>
              </a:rPr>
            </a:fld>
            <a:endParaRPr lang="en-US" dirty="0">
              <a:solidFill>
                <a:srgbClr val="00292E">
                  <a:alpha val="70000"/>
                </a:srgb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Horisontal Content">
    <p:spTree>
      <p:nvGrpSpPr>
        <p:cNvPr id="1" name=""/>
        <p:cNvGrpSpPr/>
        <p:nvPr/>
      </p:nvGrpSpPr>
      <p:grpSpPr>
        <a:xfrm>
          <a:off x="0" y="0"/>
          <a:ext cx="0" cy="0"/>
          <a:chOff x="0" y="0"/>
          <a:chExt cx="0" cy="0"/>
        </a:xfrm>
      </p:grpSpPr>
      <p:sp>
        <p:nvSpPr>
          <p:cNvPr id="8" name="object 2"/>
          <p:cNvSpPr/>
          <p:nvPr userDrawn="1"/>
        </p:nvSpPr>
        <p:spPr>
          <a:xfrm>
            <a:off x="0" y="1562188"/>
            <a:ext cx="11267045" cy="2359660"/>
          </a:xfrm>
          <a:custGeom>
            <a:avLst/>
            <a:gdLst/>
            <a:ahLst/>
            <a:cxnLst/>
            <a:rect l="l" t="t" r="r" b="b"/>
            <a:pathLst>
              <a:path w="11269980" h="2359660">
                <a:moveTo>
                  <a:pt x="0" y="2359152"/>
                </a:moveTo>
                <a:lnTo>
                  <a:pt x="11269980" y="2359152"/>
                </a:lnTo>
                <a:lnTo>
                  <a:pt x="11269980" y="0"/>
                </a:lnTo>
                <a:lnTo>
                  <a:pt x="0" y="0"/>
                </a:lnTo>
                <a:lnTo>
                  <a:pt x="0" y="2359152"/>
                </a:lnTo>
                <a:close/>
              </a:path>
            </a:pathLst>
          </a:custGeom>
          <a:solidFill>
            <a:schemeClr val="accent2"/>
          </a:solidFill>
        </p:spPr>
        <p:txBody>
          <a:bodyPr wrap="square" lIns="0" tIns="0" rIns="0" bIns="0" rtlCol="0"/>
          <a:lstStyle/>
          <a:p>
            <a:endParaRPr lang="en-US" sz="1800" dirty="0">
              <a:solidFill>
                <a:prstClr val="black"/>
              </a:solidFill>
            </a:endParaRPr>
          </a:p>
        </p:txBody>
      </p:sp>
      <p:sp>
        <p:nvSpPr>
          <p:cNvPr id="7" name="Slide Number Placeholder 6"/>
          <p:cNvSpPr>
            <a:spLocks noGrp="1"/>
          </p:cNvSpPr>
          <p:nvPr>
            <p:ph type="sldNum" sz="quarter" idx="12"/>
          </p:nvPr>
        </p:nvSpPr>
        <p:spPr/>
        <p:txBody>
          <a:bodyPr/>
          <a:lstStyle/>
          <a:p>
            <a:fld id="{82EE24B5-652C-4DB5-B7C3-B5BBEC1280B1}" type="slidenum">
              <a:rPr lang="en-US" smtClean="0">
                <a:solidFill>
                  <a:srgbClr val="00292E">
                    <a:alpha val="70000"/>
                  </a:srgbClr>
                </a:solidFill>
              </a:rPr>
            </a:fld>
            <a:endParaRPr lang="en-US" dirty="0">
              <a:solidFill>
                <a:srgbClr val="00292E">
                  <a:alpha val="70000"/>
                </a:srgbClr>
              </a:solidFill>
            </a:endParaRPr>
          </a:p>
        </p:txBody>
      </p:sp>
      <p:sp>
        <p:nvSpPr>
          <p:cNvPr id="2" name="Title 1"/>
          <p:cNvSpPr>
            <a:spLocks noGrp="1"/>
          </p:cNvSpPr>
          <p:nvPr>
            <p:ph type="title"/>
          </p:nvPr>
        </p:nvSpPr>
        <p:spPr/>
        <p:txBody>
          <a:bodyPr/>
          <a:lstStyle/>
          <a:p>
            <a:r>
              <a:rPr lang="en-US" noProof="0"/>
              <a:t>Click to edit Master title style</a:t>
            </a:r>
            <a:endParaRPr lang="en-US" noProof="0"/>
          </a:p>
        </p:txBody>
      </p:sp>
      <p:sp>
        <p:nvSpPr>
          <p:cNvPr id="3" name="Content Placeholder 2"/>
          <p:cNvSpPr>
            <a:spLocks noGrp="1"/>
          </p:cNvSpPr>
          <p:nvPr>
            <p:ph sz="half" idx="1"/>
          </p:nvPr>
        </p:nvSpPr>
        <p:spPr>
          <a:xfrm>
            <a:off x="837982" y="4133088"/>
            <a:ext cx="10429063" cy="2043875"/>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Date Placeholder 4"/>
          <p:cNvSpPr>
            <a:spLocks noGrp="1"/>
          </p:cNvSpPr>
          <p:nvPr>
            <p:ph type="dt" sz="half" idx="10"/>
          </p:nvPr>
        </p:nvSpPr>
        <p:spPr/>
        <p:txBody>
          <a:bodyPr/>
          <a:lstStyle/>
          <a:p>
            <a:fld id="{397CD216-73DE-4B96-8E1B-BB64D86142BB}" type="datetime1">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9" name="Content Placeholder 3"/>
          <p:cNvSpPr>
            <a:spLocks noGrp="1"/>
          </p:cNvSpPr>
          <p:nvPr>
            <p:ph sz="half" idx="13"/>
          </p:nvPr>
        </p:nvSpPr>
        <p:spPr>
          <a:xfrm>
            <a:off x="844076" y="1788579"/>
            <a:ext cx="10422969" cy="190687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ix Content">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12188825" cy="6858000"/>
          </a:xfrm>
        </p:spPr>
        <p:txBody>
          <a:bodyPr/>
          <a:lstStyle>
            <a:lvl1pPr marL="0" indent="0" algn="ctr">
              <a:buNone/>
              <a:defRPr/>
            </a:lvl1pPr>
          </a:lstStyle>
          <a:p>
            <a:r>
              <a:rPr lang="en-US" noProof="0"/>
              <a:t>Click icon to add picture</a:t>
            </a:r>
            <a:endParaRPr lang="en-US" noProof="0" dirty="0"/>
          </a:p>
        </p:txBody>
      </p:sp>
      <p:sp>
        <p:nvSpPr>
          <p:cNvPr id="18" name="Content Placeholder 2"/>
          <p:cNvSpPr>
            <a:spLocks noGrp="1"/>
          </p:cNvSpPr>
          <p:nvPr>
            <p:ph sz="half" idx="15"/>
          </p:nvPr>
        </p:nvSpPr>
        <p:spPr>
          <a:xfrm>
            <a:off x="8528080" y="1690689"/>
            <a:ext cx="3148145" cy="1922438"/>
          </a:xfrm>
        </p:spPr>
        <p:txBody>
          <a:bodyPr>
            <a:noAutofit/>
          </a:bodyPr>
          <a:lstStyle>
            <a:lvl1pPr marL="0" indent="0">
              <a:buNone/>
              <a:defRPr/>
            </a:lvl1pPr>
            <a:lvl2pPr marL="457200" indent="0">
              <a:buNone/>
              <a:defRPr/>
            </a:lvl2pPr>
            <a:lvl3pPr marL="914400" indent="0">
              <a:buNone/>
              <a:defRPr/>
            </a:lvl3pPr>
            <a:lvl4pPr marL="1370965" indent="0">
              <a:buNone/>
              <a:defRPr/>
            </a:lvl4pPr>
            <a:lvl5pPr marL="1828165" indent="0">
              <a:buNone/>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7" name="Content Placeholder 2"/>
          <p:cNvSpPr>
            <a:spLocks noGrp="1"/>
          </p:cNvSpPr>
          <p:nvPr>
            <p:ph sz="half" idx="14"/>
          </p:nvPr>
        </p:nvSpPr>
        <p:spPr>
          <a:xfrm>
            <a:off x="4887416" y="1702826"/>
            <a:ext cx="3148145" cy="1922438"/>
          </a:xfrm>
        </p:spPr>
        <p:txBody>
          <a:bodyPr>
            <a:noAutofit/>
          </a:bodyPr>
          <a:lstStyle>
            <a:lvl1pPr marL="0" indent="0">
              <a:buNone/>
              <a:defRPr/>
            </a:lvl1pPr>
            <a:lvl2pPr marL="457200" indent="0">
              <a:buNone/>
              <a:defRPr/>
            </a:lvl2pPr>
            <a:lvl3pPr marL="914400" indent="0">
              <a:buNone/>
              <a:defRPr/>
            </a:lvl3pPr>
            <a:lvl4pPr marL="1370965" indent="0">
              <a:buNone/>
              <a:defRPr/>
            </a:lvl4pPr>
            <a:lvl5pPr marL="1828165" indent="0">
              <a:buNone/>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7" name="Slide Number Placeholder 6"/>
          <p:cNvSpPr>
            <a:spLocks noGrp="1"/>
          </p:cNvSpPr>
          <p:nvPr>
            <p:ph type="sldNum" sz="quarter" idx="12"/>
          </p:nvPr>
        </p:nvSpPr>
        <p:spPr/>
        <p:txBody>
          <a:bodyPr/>
          <a:lstStyle/>
          <a:p>
            <a:fld id="{82EE24B5-652C-4DB5-B7C3-B5BBEC1280B1}" type="slidenum">
              <a:rPr lang="en-US" smtClean="0">
                <a:solidFill>
                  <a:srgbClr val="00292E">
                    <a:alpha val="70000"/>
                  </a:srgbClr>
                </a:solidFill>
              </a:rPr>
            </a:fld>
            <a:endParaRPr lang="en-US" dirty="0">
              <a:solidFill>
                <a:srgbClr val="00292E">
                  <a:alpha val="70000"/>
                </a:srgbClr>
              </a:solidFill>
            </a:endParaRPr>
          </a:p>
        </p:txBody>
      </p:sp>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a:p>
        </p:txBody>
      </p:sp>
      <p:sp>
        <p:nvSpPr>
          <p:cNvPr id="3" name="Content Placeholder 2"/>
          <p:cNvSpPr>
            <a:spLocks noGrp="1"/>
          </p:cNvSpPr>
          <p:nvPr>
            <p:ph sz="half" idx="1"/>
          </p:nvPr>
        </p:nvSpPr>
        <p:spPr>
          <a:xfrm>
            <a:off x="1336728" y="1702826"/>
            <a:ext cx="3148145" cy="1922438"/>
          </a:xfrm>
        </p:spPr>
        <p:txBody>
          <a:bodyPr>
            <a:noAutofit/>
          </a:bodyPr>
          <a:lstStyle>
            <a:lvl1pPr marL="0" indent="0">
              <a:buNone/>
              <a:defRPr/>
            </a:lvl1pPr>
            <a:lvl2pPr marL="457200" indent="0">
              <a:buNone/>
              <a:defRPr/>
            </a:lvl2pPr>
            <a:lvl3pPr marL="914400" indent="0">
              <a:buNone/>
              <a:defRPr/>
            </a:lvl3pPr>
            <a:lvl4pPr marL="1370965" indent="0">
              <a:buNone/>
              <a:defRPr/>
            </a:lvl4pPr>
            <a:lvl5pPr marL="1828165" indent="0">
              <a:buNone/>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Date Placeholder 4"/>
          <p:cNvSpPr>
            <a:spLocks noGrp="1"/>
          </p:cNvSpPr>
          <p:nvPr>
            <p:ph type="dt" sz="half" idx="10"/>
          </p:nvPr>
        </p:nvSpPr>
        <p:spPr/>
        <p:txBody>
          <a:bodyPr/>
          <a:lstStyle/>
          <a:p>
            <a:fld id="{397CD216-73DE-4B96-8E1B-BB64D86142BB}" type="datetime1">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25" name="Content Placeholder 2"/>
          <p:cNvSpPr>
            <a:spLocks noGrp="1"/>
          </p:cNvSpPr>
          <p:nvPr>
            <p:ph sz="half" idx="16"/>
          </p:nvPr>
        </p:nvSpPr>
        <p:spPr>
          <a:xfrm>
            <a:off x="8528080" y="3849456"/>
            <a:ext cx="3148145" cy="1922438"/>
          </a:xfrm>
        </p:spPr>
        <p:txBody>
          <a:bodyPr>
            <a:noAutofit/>
          </a:bodyPr>
          <a:lstStyle>
            <a:lvl1pPr marL="0" indent="0">
              <a:buNone/>
              <a:defRPr/>
            </a:lvl1pPr>
            <a:lvl2pPr marL="457200" indent="0">
              <a:buNone/>
              <a:defRPr/>
            </a:lvl2pPr>
            <a:lvl3pPr marL="914400" indent="0">
              <a:buNone/>
              <a:defRPr/>
            </a:lvl3pPr>
            <a:lvl4pPr marL="1370965" indent="0">
              <a:buNone/>
              <a:defRPr/>
            </a:lvl4pPr>
            <a:lvl5pPr marL="1828165" indent="0">
              <a:buNone/>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6" name="Content Placeholder 2"/>
          <p:cNvSpPr>
            <a:spLocks noGrp="1"/>
          </p:cNvSpPr>
          <p:nvPr>
            <p:ph sz="half" idx="17"/>
          </p:nvPr>
        </p:nvSpPr>
        <p:spPr>
          <a:xfrm>
            <a:off x="4887416" y="3849456"/>
            <a:ext cx="3148145" cy="1922438"/>
          </a:xfrm>
        </p:spPr>
        <p:txBody>
          <a:bodyPr>
            <a:noAutofit/>
          </a:bodyPr>
          <a:lstStyle>
            <a:lvl1pPr marL="0" indent="0">
              <a:buNone/>
              <a:defRPr/>
            </a:lvl1pPr>
            <a:lvl2pPr marL="457200" indent="0">
              <a:buNone/>
              <a:defRPr/>
            </a:lvl2pPr>
            <a:lvl3pPr marL="914400" indent="0">
              <a:buNone/>
              <a:defRPr/>
            </a:lvl3pPr>
            <a:lvl4pPr marL="1370965" indent="0">
              <a:buNone/>
              <a:defRPr/>
            </a:lvl4pPr>
            <a:lvl5pPr marL="1828165" indent="0">
              <a:buNone/>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7" name="Content Placeholder 2"/>
          <p:cNvSpPr>
            <a:spLocks noGrp="1"/>
          </p:cNvSpPr>
          <p:nvPr>
            <p:ph sz="half" idx="18"/>
          </p:nvPr>
        </p:nvSpPr>
        <p:spPr>
          <a:xfrm>
            <a:off x="1336728" y="3849456"/>
            <a:ext cx="3148145" cy="1922438"/>
          </a:xfrm>
        </p:spPr>
        <p:txBody>
          <a:bodyPr>
            <a:noAutofit/>
          </a:bodyPr>
          <a:lstStyle>
            <a:lvl1pPr marL="0" indent="0">
              <a:buNone/>
              <a:defRPr/>
            </a:lvl1pPr>
            <a:lvl2pPr marL="457200" indent="0">
              <a:buNone/>
              <a:defRPr/>
            </a:lvl2pPr>
            <a:lvl3pPr marL="914400" indent="0">
              <a:buNone/>
              <a:defRPr/>
            </a:lvl3pPr>
            <a:lvl4pPr marL="1370965" indent="0">
              <a:buNone/>
              <a:defRPr/>
            </a:lvl4pPr>
            <a:lvl5pPr marL="1828165" indent="0">
              <a:buNone/>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9" name="Picture Placeholder 28"/>
          <p:cNvSpPr>
            <a:spLocks noGrp="1"/>
          </p:cNvSpPr>
          <p:nvPr>
            <p:ph type="pic" sz="quarter" idx="19"/>
          </p:nvPr>
        </p:nvSpPr>
        <p:spPr>
          <a:xfrm>
            <a:off x="947388" y="1679577"/>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30" name="Picture Placeholder 28"/>
          <p:cNvSpPr>
            <a:spLocks noGrp="1"/>
          </p:cNvSpPr>
          <p:nvPr>
            <p:ph type="pic" sz="quarter" idx="20"/>
          </p:nvPr>
        </p:nvSpPr>
        <p:spPr>
          <a:xfrm>
            <a:off x="4498075" y="1679577"/>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31" name="Picture Placeholder 28"/>
          <p:cNvSpPr>
            <a:spLocks noGrp="1"/>
          </p:cNvSpPr>
          <p:nvPr>
            <p:ph type="pic" sz="quarter" idx="21"/>
          </p:nvPr>
        </p:nvSpPr>
        <p:spPr>
          <a:xfrm>
            <a:off x="8124166" y="1679577"/>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32" name="Picture Placeholder 28"/>
          <p:cNvSpPr>
            <a:spLocks noGrp="1"/>
          </p:cNvSpPr>
          <p:nvPr>
            <p:ph type="pic" sz="quarter" idx="22"/>
          </p:nvPr>
        </p:nvSpPr>
        <p:spPr>
          <a:xfrm>
            <a:off x="947388" y="3792079"/>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33" name="Picture Placeholder 28"/>
          <p:cNvSpPr>
            <a:spLocks noGrp="1"/>
          </p:cNvSpPr>
          <p:nvPr>
            <p:ph type="pic" sz="quarter" idx="23"/>
          </p:nvPr>
        </p:nvSpPr>
        <p:spPr>
          <a:xfrm>
            <a:off x="4498075" y="3792079"/>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34" name="Picture Placeholder 28"/>
          <p:cNvSpPr>
            <a:spLocks noGrp="1"/>
          </p:cNvSpPr>
          <p:nvPr>
            <p:ph type="pic" sz="quarter" idx="24"/>
          </p:nvPr>
        </p:nvSpPr>
        <p:spPr>
          <a:xfrm>
            <a:off x="8124166" y="3792079"/>
            <a:ext cx="376139" cy="376237"/>
          </a:xfrm>
        </p:spPr>
        <p:txBody>
          <a:bodyPr>
            <a:normAutofit/>
          </a:bodyPr>
          <a:lstStyle>
            <a:lvl1pPr marL="0" indent="0" algn="ctr">
              <a:buNone/>
              <a:defRPr sz="400"/>
            </a:lvl1pPr>
          </a:lstStyle>
          <a:p>
            <a:r>
              <a:rPr lang="en-US" noProof="0"/>
              <a:t>Click icon to add picture</a:t>
            </a:r>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p:cNvSpPr>
            <a:spLocks noGrp="1"/>
          </p:cNvSpPr>
          <p:nvPr>
            <p:ph type="pic" sz="quarter" idx="13"/>
          </p:nvPr>
        </p:nvSpPr>
        <p:spPr>
          <a:xfrm>
            <a:off x="0" y="3115390"/>
            <a:ext cx="12185651" cy="3742611"/>
          </a:xfrm>
        </p:spPr>
        <p:txBody>
          <a:bodyPr/>
          <a:lstStyle>
            <a:lvl1pPr marL="0" indent="0" algn="ctr">
              <a:buNone/>
              <a:defRPr/>
            </a:lvl1pPr>
          </a:lstStyle>
          <a:p>
            <a:r>
              <a:rPr lang="en-US" noProof="0"/>
              <a:t>Click icon to add picture</a:t>
            </a:r>
            <a:endParaRPr lang="en-US" noProof="0" dirty="0"/>
          </a:p>
        </p:txBody>
      </p:sp>
      <p:sp>
        <p:nvSpPr>
          <p:cNvPr id="10" name="object 3"/>
          <p:cNvSpPr/>
          <p:nvPr userDrawn="1"/>
        </p:nvSpPr>
        <p:spPr>
          <a:xfrm>
            <a:off x="2399" y="1999821"/>
            <a:ext cx="12186426"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sz="1800" dirty="0">
              <a:solidFill>
                <a:prstClr val="black"/>
              </a:solidFill>
            </a:endParaRPr>
          </a:p>
        </p:txBody>
      </p:sp>
      <p:sp>
        <p:nvSpPr>
          <p:cNvPr id="2" name="Title 1"/>
          <p:cNvSpPr>
            <a:spLocks noGrp="1"/>
          </p:cNvSpPr>
          <p:nvPr>
            <p:ph type="title"/>
          </p:nvPr>
        </p:nvSpPr>
        <p:spPr>
          <a:xfrm>
            <a:off x="839569" y="365126"/>
            <a:ext cx="10512862" cy="1325563"/>
          </a:xfrm>
        </p:spPr>
        <p:txBody>
          <a:bodyPr/>
          <a:lstStyle/>
          <a:p>
            <a:r>
              <a:rPr lang="en-US" noProof="0"/>
              <a:t>Click to edit Master title style</a:t>
            </a:r>
            <a:endParaRPr lang="en-US" noProof="0"/>
          </a:p>
        </p:txBody>
      </p:sp>
      <p:sp>
        <p:nvSpPr>
          <p:cNvPr id="3" name="Text Placeholder 2"/>
          <p:cNvSpPr>
            <a:spLocks noGrp="1"/>
          </p:cNvSpPr>
          <p:nvPr>
            <p:ph type="body" idx="1"/>
          </p:nvPr>
        </p:nvSpPr>
        <p:spPr>
          <a:xfrm>
            <a:off x="839570" y="1985963"/>
            <a:ext cx="5156444"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noProof="0"/>
              <a:t>Click to edit Master text styles</a:t>
            </a:r>
            <a:endParaRPr lang="en-US" noProof="0"/>
          </a:p>
        </p:txBody>
      </p:sp>
      <p:sp>
        <p:nvSpPr>
          <p:cNvPr id="4" name="Content Placeholder 3"/>
          <p:cNvSpPr>
            <a:spLocks noGrp="1"/>
          </p:cNvSpPr>
          <p:nvPr>
            <p:ph sz="half" idx="2"/>
          </p:nvPr>
        </p:nvSpPr>
        <p:spPr>
          <a:xfrm>
            <a:off x="839570" y="3434047"/>
            <a:ext cx="5156444" cy="2755616"/>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Text Placeholder 4"/>
          <p:cNvSpPr>
            <a:spLocks noGrp="1"/>
          </p:cNvSpPr>
          <p:nvPr>
            <p:ph type="body" sz="quarter" idx="3"/>
          </p:nvPr>
        </p:nvSpPr>
        <p:spPr>
          <a:xfrm>
            <a:off x="6170593" y="1985963"/>
            <a:ext cx="518183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noProof="0"/>
              <a:t>Click to edit Master text styles</a:t>
            </a:r>
            <a:endParaRPr lang="en-US" noProof="0"/>
          </a:p>
        </p:txBody>
      </p:sp>
      <p:sp>
        <p:nvSpPr>
          <p:cNvPr id="6" name="Content Placeholder 5"/>
          <p:cNvSpPr>
            <a:spLocks noGrp="1"/>
          </p:cNvSpPr>
          <p:nvPr>
            <p:ph sz="quarter" idx="4"/>
          </p:nvPr>
        </p:nvSpPr>
        <p:spPr>
          <a:xfrm>
            <a:off x="6170593" y="3434047"/>
            <a:ext cx="5181838" cy="2755616"/>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7" name="Date Placeholder 6"/>
          <p:cNvSpPr>
            <a:spLocks noGrp="1"/>
          </p:cNvSpPr>
          <p:nvPr>
            <p:ph type="dt" sz="half" idx="10"/>
          </p:nvPr>
        </p:nvSpPr>
        <p:spPr/>
        <p:txBody>
          <a:bodyPr/>
          <a:lstStyle/>
          <a:p>
            <a:fld id="{C6A5CD8C-7FEF-4E71-8EB9-D3BA6E2E3E9E}" type="datetime1">
              <a:rPr lang="en-US" smtClean="0">
                <a:solidFill>
                  <a:prstClr val="black">
                    <a:tint val="75000"/>
                  </a:prstClr>
                </a:solidFill>
              </a:rPr>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82EE24B5-652C-4DB5-B7C3-B5BBEC1280B1}" type="slidenum">
              <a:rPr lang="en-US" smtClean="0">
                <a:solidFill>
                  <a:srgbClr val="00292E">
                    <a:alpha val="70000"/>
                  </a:srgbClr>
                </a:solidFill>
              </a:rPr>
            </a:fld>
            <a:endParaRPr lang="en-US" dirty="0">
              <a:solidFill>
                <a:srgbClr val="00292E">
                  <a:alpha val="70000"/>
                </a:srgb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2EE24B5-652C-4DB5-B7C3-B5BBEC1280B1}" type="slidenum">
              <a:rPr lang="en-US" smtClean="0">
                <a:solidFill>
                  <a:srgbClr val="00292E">
                    <a:alpha val="70000"/>
                  </a:srgbClr>
                </a:solidFill>
              </a:rPr>
            </a:fld>
            <a:endParaRPr lang="en-US" dirty="0">
              <a:solidFill>
                <a:srgbClr val="00292E">
                  <a:alpha val="70000"/>
                </a:srgbClr>
              </a:solidFill>
            </a:endParaRPr>
          </a:p>
        </p:txBody>
      </p:sp>
      <p:sp>
        <p:nvSpPr>
          <p:cNvPr id="2" name="Title 1"/>
          <p:cNvSpPr>
            <a:spLocks noGrp="1"/>
          </p:cNvSpPr>
          <p:nvPr>
            <p:ph type="title"/>
          </p:nvPr>
        </p:nvSpPr>
        <p:spPr/>
        <p:txBody>
          <a:bodyPr/>
          <a:lstStyle/>
          <a:p>
            <a:r>
              <a:rPr lang="en-US" noProof="0"/>
              <a:t>Click to edit Master title style</a:t>
            </a:r>
            <a:endParaRPr lang="en-US" noProof="0"/>
          </a:p>
        </p:txBody>
      </p:sp>
      <p:sp>
        <p:nvSpPr>
          <p:cNvPr id="5" name="Date Placeholder 4"/>
          <p:cNvSpPr>
            <a:spLocks noGrp="1"/>
          </p:cNvSpPr>
          <p:nvPr>
            <p:ph type="dt" sz="half" idx="10"/>
          </p:nvPr>
        </p:nvSpPr>
        <p:spPr/>
        <p:txBody>
          <a:bodyPr/>
          <a:lstStyle/>
          <a:p>
            <a:fld id="{397CD216-73DE-4B96-8E1B-BB64D86142BB}" type="datetime1">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12" name="Picture Placeholder 11"/>
          <p:cNvSpPr>
            <a:spLocks noGrp="1"/>
          </p:cNvSpPr>
          <p:nvPr>
            <p:ph type="pic" sz="quarter" idx="14"/>
          </p:nvPr>
        </p:nvSpPr>
        <p:spPr>
          <a:xfrm>
            <a:off x="1771951" y="2219248"/>
            <a:ext cx="2413387" cy="2414016"/>
          </a:xfrm>
          <a:prstGeom prst="ellipse">
            <a:avLst/>
          </a:prstGeom>
          <a:noFill/>
          <a:ln w="387350">
            <a:noFill/>
          </a:ln>
        </p:spPr>
        <p:txBody>
          <a:bodyPr/>
          <a:lstStyle/>
          <a:p>
            <a:r>
              <a:rPr lang="en-US" noProof="0"/>
              <a:t>Click icon to add picture</a:t>
            </a:r>
            <a:endParaRPr lang="en-US" noProof="0" dirty="0"/>
          </a:p>
        </p:txBody>
      </p:sp>
      <p:sp>
        <p:nvSpPr>
          <p:cNvPr id="17" name="Picture Placeholder 11"/>
          <p:cNvSpPr>
            <a:spLocks noGrp="1"/>
          </p:cNvSpPr>
          <p:nvPr>
            <p:ph type="pic" sz="quarter" idx="17"/>
          </p:nvPr>
        </p:nvSpPr>
        <p:spPr>
          <a:xfrm>
            <a:off x="8003487" y="2196083"/>
            <a:ext cx="2413387" cy="2414016"/>
          </a:xfrm>
          <a:prstGeom prst="ellipse">
            <a:avLst/>
          </a:prstGeom>
          <a:noFill/>
          <a:ln w="387350">
            <a:noFill/>
          </a:ln>
        </p:spPr>
        <p:txBody>
          <a:bodyPr/>
          <a:lstStyle/>
          <a:p>
            <a:r>
              <a:rPr lang="en-US" noProof="0"/>
              <a:t>Click icon to add picture</a:t>
            </a:r>
            <a:endParaRPr lang="en-US" noProof="0" dirty="0"/>
          </a:p>
        </p:txBody>
      </p:sp>
      <p:sp>
        <p:nvSpPr>
          <p:cNvPr id="14" name="Picture Placeholder 11"/>
          <p:cNvSpPr>
            <a:spLocks noGrp="1"/>
          </p:cNvSpPr>
          <p:nvPr>
            <p:ph type="pic" sz="quarter" idx="16"/>
          </p:nvPr>
        </p:nvSpPr>
        <p:spPr>
          <a:xfrm>
            <a:off x="4586046" y="2019165"/>
            <a:ext cx="3016734" cy="3017520"/>
          </a:xfrm>
          <a:prstGeom prst="ellipse">
            <a:avLst/>
          </a:prstGeom>
          <a:noFill/>
        </p:spPr>
        <p:txBody>
          <a:bodyPr/>
          <a:lstStyle/>
          <a:p>
            <a:r>
              <a:rPr lang="en-US" noProof="0"/>
              <a:t>Click icon to add picture</a:t>
            </a:r>
            <a:endParaRPr lang="en-US" noProof="0" dirty="0"/>
          </a:p>
        </p:txBody>
      </p:sp>
      <p:sp>
        <p:nvSpPr>
          <p:cNvPr id="25" name="Text Placeholder 23"/>
          <p:cNvSpPr>
            <a:spLocks noGrp="1"/>
          </p:cNvSpPr>
          <p:nvPr>
            <p:ph type="body" sz="quarter" idx="19"/>
          </p:nvPr>
        </p:nvSpPr>
        <p:spPr>
          <a:xfrm>
            <a:off x="1612480" y="5033964"/>
            <a:ext cx="2699635" cy="738187"/>
          </a:xfrm>
        </p:spPr>
        <p:txBody>
          <a:bodyPr>
            <a:normAutofit/>
          </a:bodyPr>
          <a:lstStyle>
            <a:lvl1pPr marL="0" indent="0" algn="ctr">
              <a:buNone/>
              <a:defRPr sz="2000">
                <a:solidFill>
                  <a:schemeClr val="bg1">
                    <a:lumMod val="95000"/>
                  </a:schemeClr>
                </a:solidFill>
                <a:latin typeface="+mj-lt"/>
              </a:defRPr>
            </a:lvl1pPr>
          </a:lstStyle>
          <a:p>
            <a:pPr lvl="0"/>
            <a:r>
              <a:rPr lang="en-US" noProof="0"/>
              <a:t>Click to edit Master text styles</a:t>
            </a:r>
            <a:endParaRPr lang="en-US" noProof="0"/>
          </a:p>
        </p:txBody>
      </p:sp>
      <p:sp>
        <p:nvSpPr>
          <p:cNvPr id="26" name="Text Placeholder 23"/>
          <p:cNvSpPr>
            <a:spLocks noGrp="1"/>
          </p:cNvSpPr>
          <p:nvPr>
            <p:ph type="body" sz="quarter" idx="20"/>
          </p:nvPr>
        </p:nvSpPr>
        <p:spPr>
          <a:xfrm>
            <a:off x="4744595" y="5236701"/>
            <a:ext cx="2699635" cy="738187"/>
          </a:xfrm>
        </p:spPr>
        <p:txBody>
          <a:bodyPr>
            <a:normAutofit/>
          </a:bodyPr>
          <a:lstStyle>
            <a:lvl1pPr marL="0" indent="0" algn="ctr">
              <a:buNone/>
              <a:defRPr sz="2000">
                <a:solidFill>
                  <a:schemeClr val="bg1">
                    <a:lumMod val="95000"/>
                  </a:schemeClr>
                </a:solidFill>
                <a:latin typeface="+mj-lt"/>
              </a:defRPr>
            </a:lvl1pPr>
          </a:lstStyle>
          <a:p>
            <a:pPr lvl="0"/>
            <a:r>
              <a:rPr lang="en-US" noProof="0"/>
              <a:t>Click to edit Master text styles</a:t>
            </a:r>
            <a:endParaRPr lang="en-US" noProof="0"/>
          </a:p>
        </p:txBody>
      </p:sp>
      <p:sp>
        <p:nvSpPr>
          <p:cNvPr id="27" name="Text Placeholder 23"/>
          <p:cNvSpPr>
            <a:spLocks noGrp="1"/>
          </p:cNvSpPr>
          <p:nvPr>
            <p:ph type="body" sz="quarter" idx="21"/>
          </p:nvPr>
        </p:nvSpPr>
        <p:spPr>
          <a:xfrm>
            <a:off x="7876710" y="5033964"/>
            <a:ext cx="2699635" cy="738187"/>
          </a:xfrm>
        </p:spPr>
        <p:txBody>
          <a:bodyPr>
            <a:normAutofit/>
          </a:bodyPr>
          <a:lstStyle>
            <a:lvl1pPr marL="0" indent="0" algn="ctr">
              <a:buNone/>
              <a:defRPr sz="2000">
                <a:solidFill>
                  <a:schemeClr val="bg1">
                    <a:lumMod val="95000"/>
                  </a:schemeClr>
                </a:solidFill>
                <a:latin typeface="+mj-lt"/>
              </a:defRPr>
            </a:lvl1pPr>
          </a:lstStyle>
          <a:p>
            <a:pPr lvl="0"/>
            <a:r>
              <a:rPr lang="en-US" noProof="0"/>
              <a:t>Click to edit Master text styles</a:t>
            </a:r>
            <a:endParaRPr lang="en-US" noProof="0"/>
          </a:p>
        </p:txBody>
      </p:sp>
      <p:sp>
        <p:nvSpPr>
          <p:cNvPr id="29" name="Picture Placeholder 28"/>
          <p:cNvSpPr>
            <a:spLocks noGrp="1"/>
          </p:cNvSpPr>
          <p:nvPr>
            <p:ph type="pic" sz="quarter" idx="22"/>
          </p:nvPr>
        </p:nvSpPr>
        <p:spPr>
          <a:xfrm>
            <a:off x="0" y="0"/>
            <a:ext cx="12188825" cy="6858000"/>
          </a:xfrm>
        </p:spPr>
        <p:txBody>
          <a:bodyPr/>
          <a:lstStyle>
            <a:lvl1pPr marL="0" indent="0" algn="ctr">
              <a:buNone/>
              <a:defRPr/>
            </a:lvl1pPr>
          </a:lstStyle>
          <a:p>
            <a:r>
              <a:rPr lang="en-US" noProof="0"/>
              <a:t>Click icon to add picture</a:t>
            </a:r>
            <a:endParaRPr lang="en-US"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with Caption_2">
    <p:spTree>
      <p:nvGrpSpPr>
        <p:cNvPr id="1" name=""/>
        <p:cNvGrpSpPr/>
        <p:nvPr/>
      </p:nvGrpSpPr>
      <p:grpSpPr>
        <a:xfrm>
          <a:off x="0" y="0"/>
          <a:ext cx="0" cy="0"/>
          <a:chOff x="0" y="0"/>
          <a:chExt cx="0" cy="0"/>
        </a:xfrm>
      </p:grpSpPr>
      <p:sp>
        <p:nvSpPr>
          <p:cNvPr id="8" name="object 3"/>
          <p:cNvSpPr/>
          <p:nvPr userDrawn="1"/>
        </p:nvSpPr>
        <p:spPr>
          <a:xfrm>
            <a:off x="5293251" y="0"/>
            <a:ext cx="6895574"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sz="1800" dirty="0">
              <a:solidFill>
                <a:prstClr val="black"/>
              </a:solidFill>
            </a:endParaRPr>
          </a:p>
        </p:txBody>
      </p:sp>
      <p:sp>
        <p:nvSpPr>
          <p:cNvPr id="11" name="Oval 10"/>
          <p:cNvSpPr/>
          <p:nvPr userDrawn="1"/>
        </p:nvSpPr>
        <p:spPr>
          <a:xfrm>
            <a:off x="11559226" y="6227432"/>
            <a:ext cx="266331"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a:xfrm>
            <a:off x="839570" y="417363"/>
            <a:ext cx="3931213" cy="1302111"/>
          </a:xfrm>
        </p:spPr>
        <p:txBody>
          <a:bodyPr anchor="b"/>
          <a:lstStyle>
            <a:lvl1pPr>
              <a:defRPr sz="3200"/>
            </a:lvl1pPr>
          </a:lstStyle>
          <a:p>
            <a:r>
              <a:rPr lang="en-US" noProof="0"/>
              <a:t>Click to edit Master title style</a:t>
            </a:r>
            <a:endParaRPr lang="en-US" noProof="0"/>
          </a:p>
        </p:txBody>
      </p:sp>
      <p:sp>
        <p:nvSpPr>
          <p:cNvPr id="4" name="Text Placeholder 3"/>
          <p:cNvSpPr>
            <a:spLocks noGrp="1"/>
          </p:cNvSpPr>
          <p:nvPr>
            <p:ph type="body" sz="half" idx="2"/>
          </p:nvPr>
        </p:nvSpPr>
        <p:spPr>
          <a:xfrm>
            <a:off x="7292352" y="1192697"/>
            <a:ext cx="4056904"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noProof="0"/>
              <a:t>Click to edit Master text styles</a:t>
            </a:r>
            <a:endParaRPr lang="en-US" noProof="0"/>
          </a:p>
        </p:txBody>
      </p:sp>
      <p:sp>
        <p:nvSpPr>
          <p:cNvPr id="5" name="Date Placeholder 4"/>
          <p:cNvSpPr>
            <a:spLocks noGrp="1"/>
          </p:cNvSpPr>
          <p:nvPr>
            <p:ph type="dt" sz="half" idx="10"/>
          </p:nvPr>
        </p:nvSpPr>
        <p:spPr/>
        <p:txBody>
          <a:bodyPr/>
          <a:lstStyle/>
          <a:p>
            <a:fld id="{8C6D634D-0427-413D-A0D0-098959D06FEF}" type="datetime1">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2EE24B5-652C-4DB5-B7C3-B5BBEC1280B1}" type="slidenum">
              <a:rPr lang="en-US" smtClean="0">
                <a:solidFill>
                  <a:srgbClr val="00292E">
                    <a:alpha val="70000"/>
                  </a:srgbClr>
                </a:solidFill>
              </a:rPr>
            </a:fld>
            <a:endParaRPr lang="en-US" dirty="0">
              <a:solidFill>
                <a:srgbClr val="00292E">
                  <a:alpha val="70000"/>
                </a:srgbClr>
              </a:solidFill>
            </a:endParaRPr>
          </a:p>
        </p:txBody>
      </p:sp>
      <p:sp>
        <p:nvSpPr>
          <p:cNvPr id="9" name="object 2"/>
          <p:cNvSpPr/>
          <p:nvPr userDrawn="1"/>
        </p:nvSpPr>
        <p:spPr>
          <a:xfrm>
            <a:off x="0" y="2430412"/>
            <a:ext cx="3624906"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sz="1800" dirty="0">
              <a:solidFill>
                <a:prstClr val="black"/>
              </a:solidFill>
            </a:endParaRPr>
          </a:p>
        </p:txBody>
      </p:sp>
      <p:sp>
        <p:nvSpPr>
          <p:cNvPr id="3" name="Picture Placeholder 2"/>
          <p:cNvSpPr>
            <a:spLocks noGrp="1"/>
          </p:cNvSpPr>
          <p:nvPr>
            <p:ph type="pic" idx="1"/>
          </p:nvPr>
        </p:nvSpPr>
        <p:spPr>
          <a:xfrm>
            <a:off x="0" y="2781224"/>
            <a:ext cx="6039227" cy="2736901"/>
          </a:xfrm>
        </p:spPr>
        <p:txBody>
          <a:bodyPr>
            <a:normAutofit/>
          </a:bodyPr>
          <a:lstStyle>
            <a:lvl1pPr marL="0" indent="0" algn="ctr">
              <a:buNone/>
              <a:defRPr sz="18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130" indent="0">
              <a:buNone/>
              <a:defRPr sz="2000"/>
            </a:lvl8pPr>
            <a:lvl9pPr marL="3656330" indent="0">
              <a:buNone/>
              <a:defRPr sz="2000"/>
            </a:lvl9pPr>
          </a:lstStyle>
          <a:p>
            <a:r>
              <a:rPr lang="en-US" noProof="0"/>
              <a:t>Click icon to add picture</a:t>
            </a:r>
            <a:endParaRPr lang="en-US" noProof="0" dirty="0"/>
          </a:p>
        </p:txBody>
      </p:sp>
      <p:sp>
        <p:nvSpPr>
          <p:cNvPr id="12" name="Picture Placeholder 28"/>
          <p:cNvSpPr>
            <a:spLocks noGrp="1"/>
          </p:cNvSpPr>
          <p:nvPr>
            <p:ph type="pic" sz="quarter" idx="19"/>
          </p:nvPr>
        </p:nvSpPr>
        <p:spPr>
          <a:xfrm>
            <a:off x="6584391" y="1188013"/>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13" name="Picture Placeholder 28"/>
          <p:cNvSpPr>
            <a:spLocks noGrp="1"/>
          </p:cNvSpPr>
          <p:nvPr>
            <p:ph type="pic" sz="quarter" idx="22"/>
          </p:nvPr>
        </p:nvSpPr>
        <p:spPr>
          <a:xfrm>
            <a:off x="6584391" y="2878016"/>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14" name="Text Placeholder 3"/>
          <p:cNvSpPr>
            <a:spLocks noGrp="1"/>
          </p:cNvSpPr>
          <p:nvPr>
            <p:ph type="body" sz="half" idx="23"/>
          </p:nvPr>
        </p:nvSpPr>
        <p:spPr>
          <a:xfrm>
            <a:off x="7292351" y="2880357"/>
            <a:ext cx="4056904"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noProof="0"/>
              <a:t>Click to edit Master text styles</a:t>
            </a:r>
            <a:endParaRPr lang="en-US" noProof="0"/>
          </a:p>
        </p:txBody>
      </p:sp>
      <p:sp>
        <p:nvSpPr>
          <p:cNvPr id="15" name="Picture Placeholder 28"/>
          <p:cNvSpPr>
            <a:spLocks noGrp="1"/>
          </p:cNvSpPr>
          <p:nvPr>
            <p:ph type="pic" sz="quarter" idx="24"/>
          </p:nvPr>
        </p:nvSpPr>
        <p:spPr>
          <a:xfrm>
            <a:off x="6584391" y="4568019"/>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16" name="Text Placeholder 3"/>
          <p:cNvSpPr>
            <a:spLocks noGrp="1"/>
          </p:cNvSpPr>
          <p:nvPr>
            <p:ph type="body" sz="half" idx="25"/>
          </p:nvPr>
        </p:nvSpPr>
        <p:spPr>
          <a:xfrm>
            <a:off x="7292351" y="4568018"/>
            <a:ext cx="4056904"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noProof="0"/>
              <a:t>Click to edit Master text styles</a:t>
            </a:r>
            <a:endParaRPr lang="en-US" noProof="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hasCustomPrompt="1"/>
          </p:nvPr>
        </p:nvSpPr>
        <p:spPr>
          <a:xfrm>
            <a:off x="0" y="1"/>
            <a:ext cx="12188825"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endParaRPr lang="en-US" noProof="0" dirty="0"/>
          </a:p>
        </p:txBody>
      </p:sp>
      <p:sp>
        <p:nvSpPr>
          <p:cNvPr id="13" name="Rectangle 12"/>
          <p:cNvSpPr/>
          <p:nvPr userDrawn="1"/>
        </p:nvSpPr>
        <p:spPr>
          <a:xfrm>
            <a:off x="0" y="1"/>
            <a:ext cx="633435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ctrTitle"/>
          </p:nvPr>
        </p:nvSpPr>
        <p:spPr>
          <a:xfrm>
            <a:off x="431888" y="2377000"/>
            <a:ext cx="5470575" cy="2387600"/>
          </a:xfrm>
        </p:spPr>
        <p:txBody>
          <a:bodyPr anchor="b"/>
          <a:lstStyle>
            <a:lvl1pPr algn="l">
              <a:defRPr sz="4200" spc="-300">
                <a:solidFill>
                  <a:schemeClr val="bg1"/>
                </a:solidFill>
              </a:defRPr>
            </a:lvl1pPr>
          </a:lstStyle>
          <a:p>
            <a:r>
              <a:rPr lang="en-US" noProof="0"/>
              <a:t>Click to edit Master title style</a:t>
            </a:r>
            <a:endParaRPr lang="en-US" noProof="0"/>
          </a:p>
        </p:txBody>
      </p:sp>
      <p:sp>
        <p:nvSpPr>
          <p:cNvPr id="3" name="Subtitle 2"/>
          <p:cNvSpPr>
            <a:spLocks noGrp="1"/>
          </p:cNvSpPr>
          <p:nvPr>
            <p:ph type="subTitle" idx="1"/>
          </p:nvPr>
        </p:nvSpPr>
        <p:spPr>
          <a:xfrm>
            <a:off x="431888" y="4962525"/>
            <a:ext cx="5470575"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en-US" noProof="0"/>
              <a:t>Click to edit Master subtitle style</a:t>
            </a:r>
            <a:endParaRPr lang="en-US" noProof="0"/>
          </a:p>
        </p:txBody>
      </p:sp>
      <p:sp>
        <p:nvSpPr>
          <p:cNvPr id="6" name="Rectangle 5"/>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 name="Rectangle 6"/>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p:cNvSpPr>
            <a:spLocks noGrp="1"/>
          </p:cNvSpPr>
          <p:nvPr>
            <p:ph type="pic" sz="quarter" idx="10" hasCustomPrompt="1"/>
          </p:nvPr>
        </p:nvSpPr>
        <p:spPr>
          <a:xfrm>
            <a:off x="0" y="1"/>
            <a:ext cx="12188825"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endParaRPr lang="en-US" noProof="0" dirty="0"/>
          </a:p>
        </p:txBody>
      </p:sp>
      <p:sp>
        <p:nvSpPr>
          <p:cNvPr id="10" name="Rectangle 9"/>
          <p:cNvSpPr/>
          <p:nvPr userDrawn="1"/>
        </p:nvSpPr>
        <p:spPr>
          <a:xfrm>
            <a:off x="6334350" y="1"/>
            <a:ext cx="3978539"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ctrTitle"/>
          </p:nvPr>
        </p:nvSpPr>
        <p:spPr>
          <a:xfrm>
            <a:off x="6538193" y="2377000"/>
            <a:ext cx="3570852" cy="2387600"/>
          </a:xfrm>
        </p:spPr>
        <p:txBody>
          <a:bodyPr anchor="b"/>
          <a:lstStyle>
            <a:lvl1pPr algn="l">
              <a:defRPr sz="3600" spc="-300">
                <a:solidFill>
                  <a:schemeClr val="bg1"/>
                </a:solidFill>
              </a:defRPr>
            </a:lvl1pPr>
          </a:lstStyle>
          <a:p>
            <a:r>
              <a:rPr lang="en-US" noProof="0"/>
              <a:t>Click to edit Master title style</a:t>
            </a:r>
            <a:endParaRPr lang="en-US" noProof="0"/>
          </a:p>
        </p:txBody>
      </p:sp>
      <p:sp>
        <p:nvSpPr>
          <p:cNvPr id="3" name="Subtitle 2"/>
          <p:cNvSpPr>
            <a:spLocks noGrp="1"/>
          </p:cNvSpPr>
          <p:nvPr>
            <p:ph type="subTitle" idx="1"/>
          </p:nvPr>
        </p:nvSpPr>
        <p:spPr>
          <a:xfrm>
            <a:off x="6538193" y="4962525"/>
            <a:ext cx="357085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en-US" noProof="0"/>
              <a:t>Click to edit Master subtitle style</a:t>
            </a:r>
            <a:endParaRPr lang="en-US" noProof="0"/>
          </a:p>
        </p:txBody>
      </p:sp>
      <p:sp>
        <p:nvSpPr>
          <p:cNvPr id="6" name="Rectangle 5"/>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 name="Rectangle 6"/>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0" y="1"/>
            <a:ext cx="12188825"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endParaRPr lang="en-US" noProof="0" dirty="0"/>
          </a:p>
        </p:txBody>
      </p:sp>
      <p:sp>
        <p:nvSpPr>
          <p:cNvPr id="13" name="Rectangle 12"/>
          <p:cNvSpPr/>
          <p:nvPr userDrawn="1"/>
        </p:nvSpPr>
        <p:spPr>
          <a:xfrm>
            <a:off x="431887" y="1"/>
            <a:ext cx="11756938"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ctrTitle"/>
          </p:nvPr>
        </p:nvSpPr>
        <p:spPr>
          <a:xfrm>
            <a:off x="680551" y="2377000"/>
            <a:ext cx="6298041" cy="2387600"/>
          </a:xfrm>
        </p:spPr>
        <p:txBody>
          <a:bodyPr anchor="b"/>
          <a:lstStyle>
            <a:lvl1pPr algn="l">
              <a:defRPr sz="4200" spc="-300">
                <a:solidFill>
                  <a:schemeClr val="bg1"/>
                </a:solidFill>
              </a:defRPr>
            </a:lvl1pPr>
          </a:lstStyle>
          <a:p>
            <a:r>
              <a:rPr lang="en-US" noProof="0"/>
              <a:t>Click to edit Master title style</a:t>
            </a:r>
            <a:endParaRPr lang="en-US" noProof="0"/>
          </a:p>
        </p:txBody>
      </p:sp>
      <p:sp>
        <p:nvSpPr>
          <p:cNvPr id="3" name="Subtitle 2"/>
          <p:cNvSpPr>
            <a:spLocks noGrp="1"/>
          </p:cNvSpPr>
          <p:nvPr>
            <p:ph type="subTitle" idx="1"/>
          </p:nvPr>
        </p:nvSpPr>
        <p:spPr>
          <a:xfrm>
            <a:off x="680551" y="4962525"/>
            <a:ext cx="6298041"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en-US" noProof="0"/>
              <a:t>Click to edit Master subtitle style</a:t>
            </a:r>
            <a:endParaRPr lang="en-US" noProof="0"/>
          </a:p>
        </p:txBody>
      </p:sp>
      <p:sp>
        <p:nvSpPr>
          <p:cNvPr id="5" name="Rectangle 4"/>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 name="Rectangle 5"/>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 name="Slide Number Placeholder 6"/>
          <p:cNvSpPr>
            <a:spLocks noGrp="1"/>
          </p:cNvSpPr>
          <p:nvPr>
            <p:ph type="sldNum" sz="quarter" idx="12"/>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9" name="Footer Placeholder 8"/>
          <p:cNvSpPr>
            <a:spLocks noGrp="1"/>
          </p:cNvSpPr>
          <p:nvPr>
            <p:ph type="ftr" sz="quarter" idx="13"/>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lang="en-US"/>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5351656" y="3714750"/>
            <a:ext cx="6405282"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 name="Content Placeholder 2"/>
          <p:cNvSpPr>
            <a:spLocks noGrp="1"/>
          </p:cNvSpPr>
          <p:nvPr>
            <p:ph idx="1"/>
          </p:nvPr>
        </p:nvSpPr>
        <p:spPr>
          <a:xfrm>
            <a:off x="431887" y="3714747"/>
            <a:ext cx="4415075" cy="2364591"/>
          </a:xfrm>
        </p:spPr>
        <p:txBody>
          <a:bodyPr anchor="t"/>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2" name="Title 1"/>
          <p:cNvSpPr>
            <a:spLocks noGrp="1"/>
          </p:cNvSpPr>
          <p:nvPr>
            <p:ph type="title"/>
          </p:nvPr>
        </p:nvSpPr>
        <p:spPr>
          <a:xfrm>
            <a:off x="5656630" y="3981451"/>
            <a:ext cx="5747986" cy="1343026"/>
          </a:xfrm>
        </p:spPr>
        <p:txBody>
          <a:bodyPr anchor="b"/>
          <a:lstStyle>
            <a:lvl1pPr>
              <a:defRPr sz="3600">
                <a:solidFill>
                  <a:schemeClr val="bg1"/>
                </a:solidFill>
              </a:defRPr>
            </a:lvl1pPr>
          </a:lstStyle>
          <a:p>
            <a:r>
              <a:rPr lang="en-US" noProof="0"/>
              <a:t>Click to edit Master title style</a:t>
            </a:r>
            <a:endParaRPr lang="en-US" noProof="0"/>
          </a:p>
        </p:txBody>
      </p:sp>
      <p:sp>
        <p:nvSpPr>
          <p:cNvPr id="5" name="Picture Placeholder 4"/>
          <p:cNvSpPr>
            <a:spLocks noGrp="1"/>
          </p:cNvSpPr>
          <p:nvPr>
            <p:ph type="pic" sz="quarter" idx="12" hasCustomPrompt="1"/>
          </p:nvPr>
        </p:nvSpPr>
        <p:spPr>
          <a:xfrm>
            <a:off x="5351656" y="1"/>
            <a:ext cx="6405282"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endParaRPr lang="en-US" noProof="0" dirty="0"/>
          </a:p>
        </p:txBody>
      </p:sp>
      <p:sp>
        <p:nvSpPr>
          <p:cNvPr id="18" name="Footer Placeholder 17"/>
          <p:cNvSpPr>
            <a:spLocks noGrp="1"/>
          </p:cNvSpPr>
          <p:nvPr>
            <p:ph type="ftr" sz="quarter" idx="13"/>
          </p:nvPr>
        </p:nvSpPr>
        <p:spPr>
          <a:xfrm>
            <a:off x="431888" y="6365364"/>
            <a:ext cx="4415075" cy="412431"/>
          </a:xfrm>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20" name="Text Placeholder 19"/>
          <p:cNvSpPr>
            <a:spLocks noGrp="1"/>
          </p:cNvSpPr>
          <p:nvPr>
            <p:ph type="body" sz="quarter" idx="14" hasCustomPrompt="1"/>
          </p:nvPr>
        </p:nvSpPr>
        <p:spPr>
          <a:xfrm>
            <a:off x="5656968" y="5657851"/>
            <a:ext cx="5747837"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endParaRPr lang="en-US" noProof="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p:cNvSpPr>
            <a:spLocks noGrp="1"/>
          </p:cNvSpPr>
          <p:nvPr>
            <p:ph type="title"/>
          </p:nvPr>
        </p:nvSpPr>
        <p:spPr>
          <a:xfrm>
            <a:off x="431887" y="432000"/>
            <a:ext cx="11337047" cy="432000"/>
          </a:xfrm>
        </p:spPr>
        <p:txBody>
          <a:bodyPr/>
          <a:lstStyle/>
          <a:p>
            <a:r>
              <a:rPr lang="en-US" noProof="0"/>
              <a:t>Click to edit Master title style</a:t>
            </a:r>
            <a:endParaRPr lang="en-US" noProof="0"/>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6"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endParaRPr lang="en-US" noProof="0"/>
          </a:p>
        </p:txBody>
      </p:sp>
      <p:sp>
        <p:nvSpPr>
          <p:cNvPr id="49" name="Text Placeholder 8"/>
          <p:cNvSpPr>
            <a:spLocks noGrp="1"/>
          </p:cNvSpPr>
          <p:nvPr>
            <p:ph type="body" sz="quarter" idx="17" hasCustomPrompt="1"/>
          </p:nvPr>
        </p:nvSpPr>
        <p:spPr>
          <a:xfrm>
            <a:off x="431688" y="3971432"/>
            <a:ext cx="1979484"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50" name="Text Placeholder 10"/>
          <p:cNvSpPr>
            <a:spLocks noGrp="1"/>
          </p:cNvSpPr>
          <p:nvPr>
            <p:ph type="body" sz="quarter" idx="18" hasCustomPrompt="1"/>
          </p:nvPr>
        </p:nvSpPr>
        <p:spPr>
          <a:xfrm>
            <a:off x="431688" y="4605832"/>
            <a:ext cx="1979484"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51" name="Text Placeholder 8"/>
          <p:cNvSpPr>
            <a:spLocks noGrp="1"/>
          </p:cNvSpPr>
          <p:nvPr>
            <p:ph type="body" sz="quarter" idx="33" hasCustomPrompt="1"/>
          </p:nvPr>
        </p:nvSpPr>
        <p:spPr>
          <a:xfrm>
            <a:off x="2771128" y="3971432"/>
            <a:ext cx="1979484"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52" name="Text Placeholder 10"/>
          <p:cNvSpPr>
            <a:spLocks noGrp="1"/>
          </p:cNvSpPr>
          <p:nvPr>
            <p:ph type="body" sz="quarter" idx="34" hasCustomPrompt="1"/>
          </p:nvPr>
        </p:nvSpPr>
        <p:spPr>
          <a:xfrm>
            <a:off x="2771128" y="4605832"/>
            <a:ext cx="1979484"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53" name="Text Placeholder 8"/>
          <p:cNvSpPr>
            <a:spLocks noGrp="1"/>
          </p:cNvSpPr>
          <p:nvPr>
            <p:ph type="body" sz="quarter" idx="35" hasCustomPrompt="1"/>
          </p:nvPr>
        </p:nvSpPr>
        <p:spPr>
          <a:xfrm>
            <a:off x="5110569" y="3971432"/>
            <a:ext cx="1979484"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54" name="Text Placeholder 10"/>
          <p:cNvSpPr>
            <a:spLocks noGrp="1"/>
          </p:cNvSpPr>
          <p:nvPr>
            <p:ph type="body" sz="quarter" idx="36" hasCustomPrompt="1"/>
          </p:nvPr>
        </p:nvSpPr>
        <p:spPr>
          <a:xfrm>
            <a:off x="5110569" y="4605832"/>
            <a:ext cx="1979484"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55" name="Text Placeholder 8"/>
          <p:cNvSpPr>
            <a:spLocks noGrp="1"/>
          </p:cNvSpPr>
          <p:nvPr>
            <p:ph type="body" sz="quarter" idx="37" hasCustomPrompt="1"/>
          </p:nvPr>
        </p:nvSpPr>
        <p:spPr>
          <a:xfrm>
            <a:off x="7450010" y="3971432"/>
            <a:ext cx="1979484"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56" name="Text Placeholder 10"/>
          <p:cNvSpPr>
            <a:spLocks noGrp="1"/>
          </p:cNvSpPr>
          <p:nvPr>
            <p:ph type="body" sz="quarter" idx="38" hasCustomPrompt="1"/>
          </p:nvPr>
        </p:nvSpPr>
        <p:spPr>
          <a:xfrm>
            <a:off x="7450010" y="4605832"/>
            <a:ext cx="1979484"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57" name="Text Placeholder 8"/>
          <p:cNvSpPr>
            <a:spLocks noGrp="1"/>
          </p:cNvSpPr>
          <p:nvPr>
            <p:ph type="body" sz="quarter" idx="39" hasCustomPrompt="1"/>
          </p:nvPr>
        </p:nvSpPr>
        <p:spPr>
          <a:xfrm>
            <a:off x="9789450" y="3971432"/>
            <a:ext cx="1979484"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58" name="Text Placeholder 10"/>
          <p:cNvSpPr>
            <a:spLocks noGrp="1"/>
          </p:cNvSpPr>
          <p:nvPr>
            <p:ph type="body" sz="quarter" idx="40" hasCustomPrompt="1"/>
          </p:nvPr>
        </p:nvSpPr>
        <p:spPr>
          <a:xfrm>
            <a:off x="9789450" y="4605832"/>
            <a:ext cx="1979484"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16" name="Picture Placeholder 15"/>
          <p:cNvSpPr>
            <a:spLocks noGrp="1"/>
          </p:cNvSpPr>
          <p:nvPr>
            <p:ph type="pic" sz="quarter" idx="41"/>
          </p:nvPr>
        </p:nvSpPr>
        <p:spPr>
          <a:xfrm>
            <a:off x="431688" y="1735138"/>
            <a:ext cx="1979097"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p:cNvSpPr>
            <a:spLocks noGrp="1"/>
          </p:cNvSpPr>
          <p:nvPr>
            <p:ph type="pic" sz="quarter" idx="42"/>
          </p:nvPr>
        </p:nvSpPr>
        <p:spPr>
          <a:xfrm>
            <a:off x="2771129" y="1735138"/>
            <a:ext cx="1979097"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p:cNvSpPr>
            <a:spLocks noGrp="1"/>
          </p:cNvSpPr>
          <p:nvPr>
            <p:ph type="pic" sz="quarter" idx="43"/>
          </p:nvPr>
        </p:nvSpPr>
        <p:spPr>
          <a:xfrm>
            <a:off x="5110956" y="1735138"/>
            <a:ext cx="1979097"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p:cNvSpPr>
            <a:spLocks noGrp="1"/>
          </p:cNvSpPr>
          <p:nvPr>
            <p:ph type="pic" sz="quarter" idx="44"/>
          </p:nvPr>
        </p:nvSpPr>
        <p:spPr>
          <a:xfrm>
            <a:off x="7450010" y="1735138"/>
            <a:ext cx="1979097"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p:cNvSpPr>
            <a:spLocks noGrp="1"/>
          </p:cNvSpPr>
          <p:nvPr>
            <p:ph type="pic" sz="quarter" idx="45"/>
          </p:nvPr>
        </p:nvSpPr>
        <p:spPr>
          <a:xfrm>
            <a:off x="9778041" y="1735138"/>
            <a:ext cx="1979097"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p:cNvSpPr/>
          <p:nvPr userDrawn="1"/>
        </p:nvSpPr>
        <p:spPr>
          <a:xfrm>
            <a:off x="431888" y="0"/>
            <a:ext cx="5470575"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 name="Content Placeholder 2"/>
          <p:cNvSpPr>
            <a:spLocks noGrp="1"/>
          </p:cNvSpPr>
          <p:nvPr>
            <p:ph idx="1" hasCustomPrompt="1"/>
          </p:nvPr>
        </p:nvSpPr>
        <p:spPr>
          <a:xfrm>
            <a:off x="680551" y="5657851"/>
            <a:ext cx="4973250" cy="707513"/>
          </a:xfrm>
        </p:spPr>
        <p:txBody>
          <a:bodyPr/>
          <a:lstStyle>
            <a:lvl1pPr marL="0" indent="0">
              <a:buNone/>
              <a:defRPr sz="1800">
                <a:solidFill>
                  <a:schemeClr val="bg1"/>
                </a:solidFill>
              </a:defRPr>
            </a:lvl1pPr>
          </a:lstStyle>
          <a:p>
            <a:pPr lvl="0"/>
            <a:r>
              <a:rPr lang="en-US" noProof="0"/>
              <a:t>Subtitle, tagline or blurb can go here</a:t>
            </a:r>
            <a:endParaRPr lang="en-US" noProof="0"/>
          </a:p>
        </p:txBody>
      </p:sp>
      <p:sp>
        <p:nvSpPr>
          <p:cNvPr id="7" name="Footer Placeholder 6"/>
          <p:cNvSpPr>
            <a:spLocks noGrp="1"/>
          </p:cNvSpPr>
          <p:nvPr>
            <p:ph type="ftr" sz="quarter" idx="10"/>
          </p:nvPr>
        </p:nvSpPr>
        <p:spPr>
          <a:xfrm>
            <a:off x="431888" y="6365364"/>
            <a:ext cx="5470575" cy="412431"/>
          </a:xfrm>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10" name="Picture Placeholder 4"/>
          <p:cNvSpPr>
            <a:spLocks noGrp="1"/>
          </p:cNvSpPr>
          <p:nvPr>
            <p:ph type="pic" sz="quarter" idx="12" hasCustomPrompt="1"/>
          </p:nvPr>
        </p:nvSpPr>
        <p:spPr>
          <a:xfrm>
            <a:off x="431888" y="1"/>
            <a:ext cx="5470575"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endParaRPr lang="en-US" noProof="0" dirty="0"/>
          </a:p>
        </p:txBody>
      </p:sp>
      <p:sp>
        <p:nvSpPr>
          <p:cNvPr id="2" name="Title 1"/>
          <p:cNvSpPr>
            <a:spLocks noGrp="1"/>
          </p:cNvSpPr>
          <p:nvPr>
            <p:ph type="title"/>
          </p:nvPr>
        </p:nvSpPr>
        <p:spPr>
          <a:xfrm>
            <a:off x="680551" y="3981451"/>
            <a:ext cx="4973250"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endParaRPr lang="en-US" noProof="0"/>
          </a:p>
        </p:txBody>
      </p:sp>
      <p:sp>
        <p:nvSpPr>
          <p:cNvPr id="13" name="Text Placeholder 8"/>
          <p:cNvSpPr>
            <a:spLocks noGrp="1"/>
          </p:cNvSpPr>
          <p:nvPr>
            <p:ph type="body" sz="quarter" idx="13" hasCustomPrompt="1"/>
          </p:nvPr>
        </p:nvSpPr>
        <p:spPr>
          <a:xfrm>
            <a:off x="6286365" y="4130531"/>
            <a:ext cx="1799531"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4" name="Text Placeholder 10"/>
          <p:cNvSpPr>
            <a:spLocks noGrp="1"/>
          </p:cNvSpPr>
          <p:nvPr>
            <p:ph type="body" sz="quarter" idx="14" hasCustomPrompt="1"/>
          </p:nvPr>
        </p:nvSpPr>
        <p:spPr>
          <a:xfrm>
            <a:off x="6286365" y="4764931"/>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15" name="Text Placeholder 8"/>
          <p:cNvSpPr>
            <a:spLocks noGrp="1"/>
          </p:cNvSpPr>
          <p:nvPr>
            <p:ph type="body" sz="quarter" idx="15" hasCustomPrompt="1"/>
          </p:nvPr>
        </p:nvSpPr>
        <p:spPr>
          <a:xfrm>
            <a:off x="8200391" y="4130531"/>
            <a:ext cx="1799531"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endParaRPr lang="en-US" noProof="0"/>
          </a:p>
        </p:txBody>
      </p:sp>
      <p:sp>
        <p:nvSpPr>
          <p:cNvPr id="16" name="Text Placeholder 10"/>
          <p:cNvSpPr>
            <a:spLocks noGrp="1"/>
          </p:cNvSpPr>
          <p:nvPr>
            <p:ph type="body" sz="quarter" idx="16" hasCustomPrompt="1"/>
          </p:nvPr>
        </p:nvSpPr>
        <p:spPr>
          <a:xfrm>
            <a:off x="8200391" y="4764931"/>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17" name="Text Placeholder 8"/>
          <p:cNvSpPr>
            <a:spLocks noGrp="1"/>
          </p:cNvSpPr>
          <p:nvPr>
            <p:ph type="body" sz="quarter" idx="17" hasCustomPrompt="1"/>
          </p:nvPr>
        </p:nvSpPr>
        <p:spPr>
          <a:xfrm>
            <a:off x="10114417" y="4130531"/>
            <a:ext cx="1799531"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endParaRPr lang="en-US" noProof="0"/>
          </a:p>
        </p:txBody>
      </p:sp>
      <p:sp>
        <p:nvSpPr>
          <p:cNvPr id="18" name="Text Placeholder 10"/>
          <p:cNvSpPr>
            <a:spLocks noGrp="1"/>
          </p:cNvSpPr>
          <p:nvPr>
            <p:ph type="body" sz="quarter" idx="18" hasCustomPrompt="1"/>
          </p:nvPr>
        </p:nvSpPr>
        <p:spPr>
          <a:xfrm>
            <a:off x="10114417" y="4764931"/>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p:cNvSpPr/>
          <p:nvPr userDrawn="1"/>
        </p:nvSpPr>
        <p:spPr>
          <a:xfrm>
            <a:off x="431888" y="0"/>
            <a:ext cx="5470575"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 name="Content Placeholder 2"/>
          <p:cNvSpPr>
            <a:spLocks noGrp="1"/>
          </p:cNvSpPr>
          <p:nvPr>
            <p:ph idx="1" hasCustomPrompt="1"/>
          </p:nvPr>
        </p:nvSpPr>
        <p:spPr>
          <a:xfrm>
            <a:off x="680551" y="5657851"/>
            <a:ext cx="4973250" cy="707513"/>
          </a:xfrm>
        </p:spPr>
        <p:txBody>
          <a:bodyPr/>
          <a:lstStyle>
            <a:lvl1pPr marL="0" indent="0">
              <a:buNone/>
              <a:defRPr sz="1800">
                <a:solidFill>
                  <a:schemeClr val="bg1"/>
                </a:solidFill>
              </a:defRPr>
            </a:lvl1pPr>
          </a:lstStyle>
          <a:p>
            <a:pPr lvl="0"/>
            <a:r>
              <a:rPr lang="en-US" noProof="0"/>
              <a:t>Subtitle, tagline or blurb can go here</a:t>
            </a:r>
            <a:endParaRPr lang="en-US" noProof="0"/>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10" name="Picture Placeholder 4"/>
          <p:cNvSpPr>
            <a:spLocks noGrp="1"/>
          </p:cNvSpPr>
          <p:nvPr>
            <p:ph type="pic" sz="quarter" idx="12" hasCustomPrompt="1"/>
          </p:nvPr>
        </p:nvSpPr>
        <p:spPr>
          <a:xfrm>
            <a:off x="431888" y="1"/>
            <a:ext cx="5470575"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endParaRPr lang="en-US" noProof="0" dirty="0"/>
          </a:p>
        </p:txBody>
      </p:sp>
      <p:sp>
        <p:nvSpPr>
          <p:cNvPr id="2" name="Title 1"/>
          <p:cNvSpPr>
            <a:spLocks noGrp="1"/>
          </p:cNvSpPr>
          <p:nvPr>
            <p:ph type="title"/>
          </p:nvPr>
        </p:nvSpPr>
        <p:spPr>
          <a:xfrm>
            <a:off x="680551" y="3981451"/>
            <a:ext cx="4973250"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endParaRPr lang="en-US" noProof="0"/>
          </a:p>
        </p:txBody>
      </p:sp>
      <p:sp>
        <p:nvSpPr>
          <p:cNvPr id="13" name="Text Placeholder 8"/>
          <p:cNvSpPr>
            <a:spLocks noGrp="1"/>
          </p:cNvSpPr>
          <p:nvPr>
            <p:ph type="body" sz="quarter" idx="13" hasCustomPrompt="1"/>
          </p:nvPr>
        </p:nvSpPr>
        <p:spPr>
          <a:xfrm>
            <a:off x="7076734" y="5010963"/>
            <a:ext cx="1799531"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endParaRPr lang="en-US" noProof="0"/>
          </a:p>
        </p:txBody>
      </p:sp>
      <p:sp>
        <p:nvSpPr>
          <p:cNvPr id="14" name="Text Placeholder 10"/>
          <p:cNvSpPr>
            <a:spLocks noGrp="1"/>
          </p:cNvSpPr>
          <p:nvPr>
            <p:ph type="body" sz="quarter" idx="14" hasCustomPrompt="1"/>
          </p:nvPr>
        </p:nvSpPr>
        <p:spPr>
          <a:xfrm>
            <a:off x="7076734" y="5645363"/>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15" name="Text Placeholder 8"/>
          <p:cNvSpPr>
            <a:spLocks noGrp="1"/>
          </p:cNvSpPr>
          <p:nvPr>
            <p:ph type="body" sz="quarter" idx="15" hasCustomPrompt="1"/>
          </p:nvPr>
        </p:nvSpPr>
        <p:spPr>
          <a:xfrm>
            <a:off x="9400229" y="5010963"/>
            <a:ext cx="1799531"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endParaRPr lang="en-US" noProof="0"/>
          </a:p>
        </p:txBody>
      </p:sp>
      <p:sp>
        <p:nvSpPr>
          <p:cNvPr id="16" name="Text Placeholder 10"/>
          <p:cNvSpPr>
            <a:spLocks noGrp="1"/>
          </p:cNvSpPr>
          <p:nvPr>
            <p:ph type="body" sz="quarter" idx="16" hasCustomPrompt="1"/>
          </p:nvPr>
        </p:nvSpPr>
        <p:spPr>
          <a:xfrm>
            <a:off x="9400229" y="5645363"/>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23" name="Text Placeholder 8"/>
          <p:cNvSpPr>
            <a:spLocks noGrp="1"/>
          </p:cNvSpPr>
          <p:nvPr>
            <p:ph type="body" sz="quarter" idx="17" hasCustomPrompt="1"/>
          </p:nvPr>
        </p:nvSpPr>
        <p:spPr>
          <a:xfrm>
            <a:off x="7076734" y="2360347"/>
            <a:ext cx="1799531"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24" name="Text Placeholder 10"/>
          <p:cNvSpPr>
            <a:spLocks noGrp="1"/>
          </p:cNvSpPr>
          <p:nvPr>
            <p:ph type="body" sz="quarter" idx="18" hasCustomPrompt="1"/>
          </p:nvPr>
        </p:nvSpPr>
        <p:spPr>
          <a:xfrm>
            <a:off x="7076734" y="2994747"/>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25" name="Text Placeholder 8"/>
          <p:cNvSpPr>
            <a:spLocks noGrp="1"/>
          </p:cNvSpPr>
          <p:nvPr>
            <p:ph type="body" sz="quarter" idx="19" hasCustomPrompt="1"/>
          </p:nvPr>
        </p:nvSpPr>
        <p:spPr>
          <a:xfrm>
            <a:off x="9400229" y="2360347"/>
            <a:ext cx="1799531"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endParaRPr lang="en-US" noProof="0"/>
          </a:p>
        </p:txBody>
      </p:sp>
      <p:sp>
        <p:nvSpPr>
          <p:cNvPr id="26" name="Text Placeholder 10"/>
          <p:cNvSpPr>
            <a:spLocks noGrp="1"/>
          </p:cNvSpPr>
          <p:nvPr>
            <p:ph type="body" sz="quarter" idx="20" hasCustomPrompt="1"/>
          </p:nvPr>
        </p:nvSpPr>
        <p:spPr>
          <a:xfrm>
            <a:off x="9400229" y="2994747"/>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663293" y="1007668"/>
            <a:ext cx="11525533" cy="5645385"/>
          </a:xfrm>
          <a:prstGeom prst="rect">
            <a:avLst/>
          </a:prstGeom>
        </p:spPr>
      </p:pic>
      <p:sp>
        <p:nvSpPr>
          <p:cNvPr id="2" name="Title 1"/>
          <p:cNvSpPr>
            <a:spLocks noGrp="1"/>
          </p:cNvSpPr>
          <p:nvPr>
            <p:ph type="title"/>
          </p:nvPr>
        </p:nvSpPr>
        <p:spPr/>
        <p:txBody>
          <a:bodyPr/>
          <a:lstStyle/>
          <a:p>
            <a:r>
              <a:rPr lang="en-US" noProof="0"/>
              <a:t>Click to edit Master title style</a:t>
            </a:r>
            <a:endParaRPr lang="en-US" noProof="0"/>
          </a:p>
        </p:txBody>
      </p:sp>
      <p:sp>
        <p:nvSpPr>
          <p:cNvPr id="3" name="Content Placeholder 2"/>
          <p:cNvSpPr>
            <a:spLocks noGrp="1"/>
          </p:cNvSpPr>
          <p:nvPr>
            <p:ph idx="1"/>
          </p:nvPr>
        </p:nvSpPr>
        <p:spPr>
          <a:xfrm>
            <a:off x="431887" y="3613425"/>
            <a:ext cx="3973865" cy="2465913"/>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9" name="Text Placeholder 8"/>
          <p:cNvSpPr>
            <a:spLocks noGrp="1"/>
          </p:cNvSpPr>
          <p:nvPr>
            <p:ph type="body" sz="quarter" idx="12" hasCustomPrompt="1"/>
          </p:nvPr>
        </p:nvSpPr>
        <p:spPr>
          <a:xfrm>
            <a:off x="431687" y="1582738"/>
            <a:ext cx="3974065" cy="1744662"/>
          </a:xfrm>
        </p:spPr>
        <p:txBody>
          <a:bodyPr anchor="b"/>
          <a:lstStyle>
            <a:lvl1pPr marL="0" indent="0">
              <a:buNone/>
              <a:defRPr sz="3200">
                <a:solidFill>
                  <a:schemeClr val="tx1">
                    <a:lumMod val="75000"/>
                    <a:lumOff val="25000"/>
                  </a:schemeClr>
                </a:solidFill>
              </a:defRPr>
            </a:lvl1pPr>
          </a:lstStyle>
          <a:p>
            <a:pPr lvl="0"/>
            <a:r>
              <a:rPr lang="en-US" noProof="0"/>
              <a:t>Emphasized Text</a:t>
            </a:r>
            <a:endParaRPr lang="en-US" noProof="0"/>
          </a:p>
        </p:txBody>
      </p:sp>
      <p:sp>
        <p:nvSpPr>
          <p:cNvPr id="11" name="Picture Placeholder 10"/>
          <p:cNvSpPr>
            <a:spLocks noGrp="1"/>
          </p:cNvSpPr>
          <p:nvPr>
            <p:ph type="pic" sz="quarter" idx="13" hasCustomPrompt="1"/>
          </p:nvPr>
        </p:nvSpPr>
        <p:spPr>
          <a:xfrm>
            <a:off x="5215960" y="1450975"/>
            <a:ext cx="6972864"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endParaRPr lang="en-US" noProof="0" dirty="0"/>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p:cNvSpPr>
            <a:spLocks noGrp="1"/>
          </p:cNvSpPr>
          <p:nvPr>
            <p:ph type="title"/>
          </p:nvPr>
        </p:nvSpPr>
        <p:spPr>
          <a:xfrm>
            <a:off x="431887" y="432000"/>
            <a:ext cx="11337047" cy="432000"/>
          </a:xfrm>
        </p:spPr>
        <p:txBody>
          <a:bodyPr/>
          <a:lstStyle/>
          <a:p>
            <a:r>
              <a:rPr lang="en-US" noProof="0"/>
              <a:t>Click to edit Master title style</a:t>
            </a:r>
            <a:endParaRPr lang="en-US" noProof="0"/>
          </a:p>
        </p:txBody>
      </p:sp>
      <p:sp>
        <p:nvSpPr>
          <p:cNvPr id="3" name="Content Placeholder 2"/>
          <p:cNvSpPr>
            <a:spLocks noGrp="1"/>
          </p:cNvSpPr>
          <p:nvPr>
            <p:ph sz="half" idx="1" hasCustomPrompt="1"/>
          </p:nvPr>
        </p:nvSpPr>
        <p:spPr>
          <a:xfrm>
            <a:off x="431887" y="1008000"/>
            <a:ext cx="11337047"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Single line of text</a:t>
            </a:r>
            <a:endParaRPr lang="en-US" noProof="0"/>
          </a:p>
        </p:txBody>
      </p:sp>
      <p:sp>
        <p:nvSpPr>
          <p:cNvPr id="4" name="Content Placeholder 3"/>
          <p:cNvSpPr>
            <a:spLocks noGrp="1"/>
          </p:cNvSpPr>
          <p:nvPr>
            <p:ph sz="half" idx="2" hasCustomPrompt="1"/>
          </p:nvPr>
        </p:nvSpPr>
        <p:spPr>
          <a:xfrm>
            <a:off x="2231168" y="4637931"/>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endParaRPr lang="en-US" noProof="0"/>
          </a:p>
        </p:txBody>
      </p:sp>
      <p:sp>
        <p:nvSpPr>
          <p:cNvPr id="8" name="Footer Placeholder 7"/>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9" name="Slide Number Placeholder 8"/>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6" name="Text Placeholder 5"/>
          <p:cNvSpPr>
            <a:spLocks noGrp="1"/>
          </p:cNvSpPr>
          <p:nvPr>
            <p:ph type="body" sz="quarter" idx="12" hasCustomPrompt="1"/>
          </p:nvPr>
        </p:nvSpPr>
        <p:spPr>
          <a:xfrm>
            <a:off x="5110167" y="4637931"/>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endParaRPr lang="en-US" noProof="0"/>
          </a:p>
        </p:txBody>
      </p:sp>
      <p:sp>
        <p:nvSpPr>
          <p:cNvPr id="10" name="Text Placeholder 9"/>
          <p:cNvSpPr>
            <a:spLocks noGrp="1"/>
          </p:cNvSpPr>
          <p:nvPr>
            <p:ph type="body" sz="quarter" idx="13" hasCustomPrompt="1"/>
          </p:nvPr>
        </p:nvSpPr>
        <p:spPr>
          <a:xfrm>
            <a:off x="7989166" y="4637931"/>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endParaRPr lang="en-US" noProof="0"/>
          </a:p>
        </p:txBody>
      </p:sp>
      <p:sp>
        <p:nvSpPr>
          <p:cNvPr id="12" name="Text Placeholder 11"/>
          <p:cNvSpPr>
            <a:spLocks noGrp="1"/>
          </p:cNvSpPr>
          <p:nvPr>
            <p:ph type="body" sz="quarter" idx="14" hasCustomPrompt="1"/>
          </p:nvPr>
        </p:nvSpPr>
        <p:spPr>
          <a:xfrm>
            <a:off x="2231168" y="4003531"/>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endParaRPr lang="en-US" noProof="0"/>
          </a:p>
        </p:txBody>
      </p:sp>
      <p:sp>
        <p:nvSpPr>
          <p:cNvPr id="14" name="Text Placeholder 13"/>
          <p:cNvSpPr>
            <a:spLocks noGrp="1"/>
          </p:cNvSpPr>
          <p:nvPr>
            <p:ph type="body" sz="quarter" idx="15" hasCustomPrompt="1"/>
          </p:nvPr>
        </p:nvSpPr>
        <p:spPr>
          <a:xfrm>
            <a:off x="5110167" y="4003531"/>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endParaRPr lang="en-US" noProof="0"/>
          </a:p>
        </p:txBody>
      </p:sp>
      <p:sp>
        <p:nvSpPr>
          <p:cNvPr id="16" name="Text Placeholder 15"/>
          <p:cNvSpPr>
            <a:spLocks noGrp="1"/>
          </p:cNvSpPr>
          <p:nvPr>
            <p:ph type="body" sz="quarter" idx="16" hasCustomPrompt="1"/>
          </p:nvPr>
        </p:nvSpPr>
        <p:spPr>
          <a:xfrm>
            <a:off x="7989166" y="4003531"/>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endParaRPr lang="en-US" noProof="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p:cNvSpPr>
            <a:spLocks noGrp="1"/>
          </p:cNvSpPr>
          <p:nvPr>
            <p:ph sz="half" idx="29"/>
          </p:nvPr>
        </p:nvSpPr>
        <p:spPr>
          <a:xfrm>
            <a:off x="1789634" y="2701131"/>
            <a:ext cx="4112829" cy="2828138"/>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5" name="Content Placeholder 3"/>
          <p:cNvSpPr>
            <a:spLocks noGrp="1"/>
          </p:cNvSpPr>
          <p:nvPr>
            <p:ph sz="half" idx="2"/>
          </p:nvPr>
        </p:nvSpPr>
        <p:spPr>
          <a:xfrm>
            <a:off x="7656106" y="2701131"/>
            <a:ext cx="4112829" cy="2828138"/>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 name="Title 1"/>
          <p:cNvSpPr>
            <a:spLocks noGrp="1"/>
          </p:cNvSpPr>
          <p:nvPr>
            <p:ph type="title"/>
          </p:nvPr>
        </p:nvSpPr>
        <p:spPr/>
        <p:txBody>
          <a:bodyPr/>
          <a:lstStyle/>
          <a:p>
            <a:r>
              <a:rPr lang="en-US" noProof="0"/>
              <a:t>Click to edit Master title style</a:t>
            </a:r>
            <a:endParaRPr lang="en-US" noProof="0"/>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11" name="Text Placeholder 3"/>
          <p:cNvSpPr>
            <a:spLocks noGrp="1"/>
          </p:cNvSpPr>
          <p:nvPr>
            <p:ph type="body" sz="quarter" idx="27" hasCustomPrompt="1"/>
          </p:nvPr>
        </p:nvSpPr>
        <p:spPr>
          <a:xfrm>
            <a:off x="1792612" y="1728000"/>
            <a:ext cx="4121846"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1</a:t>
            </a:r>
            <a:endParaRPr lang="en-US" noProof="0"/>
          </a:p>
        </p:txBody>
      </p:sp>
      <p:sp>
        <p:nvSpPr>
          <p:cNvPr id="5" name="Text Placeholder 4"/>
          <p:cNvSpPr>
            <a:spLocks noGrp="1"/>
          </p:cNvSpPr>
          <p:nvPr>
            <p:ph type="body" sz="quarter" idx="30" hasCustomPrompt="1"/>
          </p:nvPr>
        </p:nvSpPr>
        <p:spPr>
          <a:xfrm>
            <a:off x="7653769" y="1722439"/>
            <a:ext cx="4103368" cy="735749"/>
          </a:xfrm>
        </p:spPr>
        <p:txBody>
          <a:bodyPr anchor="t"/>
          <a:lstStyle>
            <a:lvl1pPr marL="0" indent="0">
              <a:buNone/>
              <a:defRPr sz="5400">
                <a:solidFill>
                  <a:schemeClr val="accent4"/>
                </a:solidFill>
                <a:latin typeface="+mj-lt"/>
              </a:defRPr>
            </a:lvl1pPr>
          </a:lstStyle>
          <a:p>
            <a:pPr lvl="0"/>
            <a:r>
              <a:rPr lang="en-US" noProof="0"/>
              <a:t>2</a:t>
            </a:r>
            <a:endParaRPr lang="en-US" noProof="0"/>
          </a:p>
        </p:txBody>
      </p:sp>
      <p:sp>
        <p:nvSpPr>
          <p:cNvPr id="16"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endParaRPr lang="en-US" noProof="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p:cNvSpPr>
            <a:spLocks noGrp="1"/>
          </p:cNvSpPr>
          <p:nvPr>
            <p:ph type="body" sz="quarter" idx="27" hasCustomPrompt="1"/>
          </p:nvPr>
        </p:nvSpPr>
        <p:spPr>
          <a:xfrm>
            <a:off x="890474" y="1593151"/>
            <a:ext cx="4346933"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Section Header</a:t>
            </a:r>
            <a:endParaRPr lang="en-US" noProof="0"/>
          </a:p>
        </p:txBody>
      </p:sp>
      <p:sp>
        <p:nvSpPr>
          <p:cNvPr id="12" name="Text Placeholder 9"/>
          <p:cNvSpPr>
            <a:spLocks noGrp="1"/>
          </p:cNvSpPr>
          <p:nvPr>
            <p:ph type="body" sz="quarter" idx="28" hasCustomPrompt="1"/>
          </p:nvPr>
        </p:nvSpPr>
        <p:spPr>
          <a:xfrm>
            <a:off x="4738096" y="1767888"/>
            <a:ext cx="3997550"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endParaRPr lang="en-US" noProof="0"/>
          </a:p>
        </p:txBody>
      </p:sp>
      <p:sp>
        <p:nvSpPr>
          <p:cNvPr id="9" name="Text Placeholder 9"/>
          <p:cNvSpPr>
            <a:spLocks noGrp="1"/>
          </p:cNvSpPr>
          <p:nvPr>
            <p:ph type="body" sz="quarter" idx="29" hasCustomPrompt="1"/>
          </p:nvPr>
        </p:nvSpPr>
        <p:spPr>
          <a:xfrm>
            <a:off x="8236336" y="2207063"/>
            <a:ext cx="3119425"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endParaRPr lang="en-US" noProof="0"/>
          </a:p>
        </p:txBody>
      </p:sp>
      <p:sp>
        <p:nvSpPr>
          <p:cNvPr id="2" name="Title 1"/>
          <p:cNvSpPr>
            <a:spLocks noGrp="1"/>
          </p:cNvSpPr>
          <p:nvPr>
            <p:ph type="title"/>
          </p:nvPr>
        </p:nvSpPr>
        <p:spPr/>
        <p:txBody>
          <a:bodyPr/>
          <a:lstStyle/>
          <a:p>
            <a:r>
              <a:rPr lang="en-US" noProof="0"/>
              <a:t>Click to edit Master title style</a:t>
            </a:r>
            <a:endParaRPr lang="en-US" noProof="0"/>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10" name="Text Placeholder 3"/>
          <p:cNvSpPr>
            <a:spLocks noGrp="1"/>
          </p:cNvSpPr>
          <p:nvPr>
            <p:ph type="body" sz="quarter" idx="30" hasCustomPrompt="1"/>
          </p:nvPr>
        </p:nvSpPr>
        <p:spPr>
          <a:xfrm>
            <a:off x="1658497" y="2205688"/>
            <a:ext cx="2810886"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1</a:t>
            </a:r>
            <a:endParaRPr lang="en-US" noProof="0"/>
          </a:p>
        </p:txBody>
      </p:sp>
      <p:sp>
        <p:nvSpPr>
          <p:cNvPr id="13" name="Text Placeholder 9"/>
          <p:cNvSpPr>
            <a:spLocks noGrp="1"/>
          </p:cNvSpPr>
          <p:nvPr>
            <p:ph type="body" sz="quarter" idx="31" hasCustomPrompt="1"/>
          </p:nvPr>
        </p:nvSpPr>
        <p:spPr>
          <a:xfrm>
            <a:off x="5331427" y="2205688"/>
            <a:ext cx="2810886"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endParaRPr lang="en-US" noProof="0"/>
          </a:p>
        </p:txBody>
      </p:sp>
      <p:sp>
        <p:nvSpPr>
          <p:cNvPr id="14" name="Text Placeholder 9"/>
          <p:cNvSpPr>
            <a:spLocks noGrp="1"/>
          </p:cNvSpPr>
          <p:nvPr>
            <p:ph type="body" sz="quarter" idx="32" hasCustomPrompt="1"/>
          </p:nvPr>
        </p:nvSpPr>
        <p:spPr>
          <a:xfrm>
            <a:off x="8544876" y="2205688"/>
            <a:ext cx="2596367"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endParaRPr lang="en-US" noProof="0"/>
          </a:p>
        </p:txBody>
      </p:sp>
      <p:sp>
        <p:nvSpPr>
          <p:cNvPr id="16" name="Content Placeholder 3"/>
          <p:cNvSpPr>
            <a:spLocks noGrp="1"/>
          </p:cNvSpPr>
          <p:nvPr>
            <p:ph sz="half" idx="2" hasCustomPrompt="1"/>
          </p:nvPr>
        </p:nvSpPr>
        <p:spPr>
          <a:xfrm>
            <a:off x="2074198" y="4243333"/>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endParaRPr lang="en-US" noProof="0"/>
          </a:p>
        </p:txBody>
      </p:sp>
      <p:sp>
        <p:nvSpPr>
          <p:cNvPr id="17" name="Text Placeholder 5"/>
          <p:cNvSpPr>
            <a:spLocks noGrp="1"/>
          </p:cNvSpPr>
          <p:nvPr>
            <p:ph type="body" sz="quarter" idx="12" hasCustomPrompt="1"/>
          </p:nvPr>
        </p:nvSpPr>
        <p:spPr>
          <a:xfrm>
            <a:off x="5747128" y="4243333"/>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endParaRPr lang="en-US" noProof="0"/>
          </a:p>
        </p:txBody>
      </p:sp>
      <p:sp>
        <p:nvSpPr>
          <p:cNvPr id="18" name="Text Placeholder 9"/>
          <p:cNvSpPr>
            <a:spLocks noGrp="1"/>
          </p:cNvSpPr>
          <p:nvPr>
            <p:ph type="body" sz="quarter" idx="13" hasCustomPrompt="1"/>
          </p:nvPr>
        </p:nvSpPr>
        <p:spPr>
          <a:xfrm>
            <a:off x="8806306" y="4243333"/>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endParaRPr lang="en-US" noProof="0"/>
          </a:p>
        </p:txBody>
      </p:sp>
      <p:sp>
        <p:nvSpPr>
          <p:cNvPr id="22" name="Text Placeholder 5"/>
          <p:cNvSpPr>
            <a:spLocks noGrp="1"/>
          </p:cNvSpPr>
          <p:nvPr>
            <p:ph type="body" sz="quarter" idx="33"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endParaRPr 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p:cNvCxnSpPr/>
          <p:nvPr userDrawn="1"/>
        </p:nvCxnSpPr>
        <p:spPr>
          <a:xfrm>
            <a:off x="6094413"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1887" y="432000"/>
            <a:ext cx="11337047" cy="432000"/>
          </a:xfrm>
        </p:spPr>
        <p:txBody>
          <a:bodyPr/>
          <a:lstStyle/>
          <a:p>
            <a:r>
              <a:rPr lang="en-US" noProof="0"/>
              <a:t>Click to edit Master title style</a:t>
            </a:r>
            <a:endParaRPr lang="en-US" noProof="0"/>
          </a:p>
        </p:txBody>
      </p:sp>
      <p:sp>
        <p:nvSpPr>
          <p:cNvPr id="6" name="Footer Placeholder 5"/>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7" name="Slide Number Placeholder 6"/>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cxnSp>
        <p:nvCxnSpPr>
          <p:cNvPr id="8" name="Straight Connector 7"/>
          <p:cNvCxnSpPr/>
          <p:nvPr userDrawn="1"/>
        </p:nvCxnSpPr>
        <p:spPr>
          <a:xfrm flipH="1">
            <a:off x="431887" y="3624806"/>
            <a:ext cx="11337047"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p:cNvSpPr>
            <a:spLocks noGrp="1"/>
          </p:cNvSpPr>
          <p:nvPr>
            <p:ph type="body" sz="quarter" idx="12" hasCustomPrompt="1"/>
          </p:nvPr>
        </p:nvSpPr>
        <p:spPr>
          <a:xfrm>
            <a:off x="5110669" y="951013"/>
            <a:ext cx="1979484"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
        <p:nvSpPr>
          <p:cNvPr id="12" name="Text Placeholder 5"/>
          <p:cNvSpPr>
            <a:spLocks noGrp="1"/>
          </p:cNvSpPr>
          <p:nvPr>
            <p:ph type="body" sz="quarter" idx="13" hasCustomPrompt="1"/>
          </p:nvPr>
        </p:nvSpPr>
        <p:spPr>
          <a:xfrm>
            <a:off x="5104671" y="6046600"/>
            <a:ext cx="1979484"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
        <p:nvSpPr>
          <p:cNvPr id="13" name="Text Placeholder 5"/>
          <p:cNvSpPr>
            <a:spLocks noGrp="1"/>
          </p:cNvSpPr>
          <p:nvPr>
            <p:ph type="body" sz="quarter" idx="14" hasCustomPrompt="1"/>
          </p:nvPr>
        </p:nvSpPr>
        <p:spPr>
          <a:xfrm>
            <a:off x="431888" y="3260393"/>
            <a:ext cx="1979484"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
        <p:nvSpPr>
          <p:cNvPr id="14" name="Text Placeholder 5"/>
          <p:cNvSpPr>
            <a:spLocks noGrp="1"/>
          </p:cNvSpPr>
          <p:nvPr>
            <p:ph type="body" sz="quarter" idx="15" hasCustomPrompt="1"/>
          </p:nvPr>
        </p:nvSpPr>
        <p:spPr>
          <a:xfrm>
            <a:off x="9789451" y="3260393"/>
            <a:ext cx="1979484"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3" name="Content Placeholder 2"/>
          <p:cNvSpPr>
            <a:spLocks noGrp="1"/>
          </p:cNvSpPr>
          <p:nvPr>
            <p:ph idx="1"/>
          </p:nvPr>
        </p:nvSpPr>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38BB83F9-4677-4C31-8407-7919061A580B}" type="datetime1">
              <a:rPr lang="en-US" smtClean="0"/>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87" y="432000"/>
            <a:ext cx="11337047" cy="432000"/>
          </a:xfrm>
        </p:spPr>
        <p:txBody>
          <a:bodyPr/>
          <a:lstStyle/>
          <a:p>
            <a:r>
              <a:rPr lang="en-US" noProof="0"/>
              <a:t>Click to edit Master title style</a:t>
            </a:r>
            <a:endParaRPr lang="en-US" noProof="0"/>
          </a:p>
        </p:txBody>
      </p:sp>
      <p:sp>
        <p:nvSpPr>
          <p:cNvPr id="3" name="Content Placeholder 2"/>
          <p:cNvSpPr>
            <a:spLocks noGrp="1"/>
          </p:cNvSpPr>
          <p:nvPr>
            <p:ph sz="half" idx="1"/>
          </p:nvPr>
        </p:nvSpPr>
        <p:spPr>
          <a:xfrm>
            <a:off x="431888" y="1728000"/>
            <a:ext cx="5470575" cy="4351338"/>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Content Placeholder 3"/>
          <p:cNvSpPr>
            <a:spLocks noGrp="1"/>
          </p:cNvSpPr>
          <p:nvPr>
            <p:ph sz="half" idx="2"/>
          </p:nvPr>
        </p:nvSpPr>
        <p:spPr>
          <a:xfrm>
            <a:off x="6298359" y="1728000"/>
            <a:ext cx="5470575" cy="4351338"/>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8" name="Footer Placeholder 7"/>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9" name="Slide Number Placeholder 8"/>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1887" y="432000"/>
            <a:ext cx="11337047" cy="432000"/>
          </a:xfrm>
        </p:spPr>
        <p:txBody>
          <a:bodyPr/>
          <a:lstStyle/>
          <a:p>
            <a:r>
              <a:rPr lang="en-US" noProof="0"/>
              <a:t>Click to edit Master title style</a:t>
            </a:r>
            <a:endParaRPr lang="en-US" noProof="0"/>
          </a:p>
        </p:txBody>
      </p:sp>
      <p:sp>
        <p:nvSpPr>
          <p:cNvPr id="4" name="Content Placeholder 3"/>
          <p:cNvSpPr>
            <a:spLocks noGrp="1"/>
          </p:cNvSpPr>
          <p:nvPr>
            <p:ph sz="half" idx="2"/>
          </p:nvPr>
        </p:nvSpPr>
        <p:spPr>
          <a:xfrm>
            <a:off x="431888" y="2210852"/>
            <a:ext cx="5470575" cy="3868486"/>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Content Placeholder 5"/>
          <p:cNvSpPr>
            <a:spLocks noGrp="1"/>
          </p:cNvSpPr>
          <p:nvPr>
            <p:ph sz="quarter" idx="4"/>
          </p:nvPr>
        </p:nvSpPr>
        <p:spPr>
          <a:xfrm>
            <a:off x="6298359" y="2210852"/>
            <a:ext cx="5470575" cy="3868486"/>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 name="Footer Placeholder 9"/>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11" name="Slide Number Placeholder 10"/>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cxnSp>
        <p:nvCxnSpPr>
          <p:cNvPr id="12" name="Straight Connector 11" title="Divider Line"/>
          <p:cNvCxnSpPr/>
          <p:nvPr userDrawn="1"/>
        </p:nvCxnSpPr>
        <p:spPr>
          <a:xfrm>
            <a:off x="449232" y="2159999"/>
            <a:ext cx="421300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p:cNvCxnSpPr/>
          <p:nvPr userDrawn="1"/>
        </p:nvCxnSpPr>
        <p:spPr>
          <a:xfrm>
            <a:off x="6311056" y="2159999"/>
            <a:ext cx="4213003"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idx="1"/>
          </p:nvPr>
        </p:nvSpPr>
        <p:spPr>
          <a:xfrm>
            <a:off x="431888" y="1654025"/>
            <a:ext cx="5470575"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noProof="0"/>
              <a:t>Edit Master text styles</a:t>
            </a:r>
            <a:endParaRPr lang="en-US" noProof="0"/>
          </a:p>
        </p:txBody>
      </p:sp>
      <p:sp>
        <p:nvSpPr>
          <p:cNvPr id="15" name="Text Placeholder 4"/>
          <p:cNvSpPr>
            <a:spLocks noGrp="1"/>
          </p:cNvSpPr>
          <p:nvPr>
            <p:ph type="body" sz="quarter" idx="3"/>
          </p:nvPr>
        </p:nvSpPr>
        <p:spPr>
          <a:xfrm>
            <a:off x="6311056" y="1654025"/>
            <a:ext cx="5457878"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noProof="0"/>
              <a:t>Edit Master text styles</a:t>
            </a:r>
            <a:endParaRPr lang="en-US" noProof="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p:cNvSpPr>
            <a:spLocks noGrp="1"/>
          </p:cNvSpPr>
          <p:nvPr>
            <p:ph idx="14"/>
          </p:nvPr>
        </p:nvSpPr>
        <p:spPr>
          <a:xfrm>
            <a:off x="431887" y="2448000"/>
            <a:ext cx="3599063"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1" name="Content Placeholder 2"/>
          <p:cNvSpPr>
            <a:spLocks noGrp="1"/>
          </p:cNvSpPr>
          <p:nvPr>
            <p:ph idx="15"/>
          </p:nvPr>
        </p:nvSpPr>
        <p:spPr>
          <a:xfrm>
            <a:off x="4300879" y="2448000"/>
            <a:ext cx="3599063"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 name="Content Placeholder 2"/>
          <p:cNvSpPr>
            <a:spLocks noGrp="1"/>
          </p:cNvSpPr>
          <p:nvPr>
            <p:ph idx="16"/>
          </p:nvPr>
        </p:nvSpPr>
        <p:spPr>
          <a:xfrm>
            <a:off x="8169872" y="2448000"/>
            <a:ext cx="3599063"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 name="Title 1"/>
          <p:cNvSpPr>
            <a:spLocks noGrp="1"/>
          </p:cNvSpPr>
          <p:nvPr>
            <p:ph type="title"/>
          </p:nvPr>
        </p:nvSpPr>
        <p:spPr>
          <a:xfrm>
            <a:off x="431887" y="432000"/>
            <a:ext cx="11337047" cy="432000"/>
          </a:xfrm>
        </p:spPr>
        <p:txBody>
          <a:bodyPr/>
          <a:lstStyle/>
          <a:p>
            <a:r>
              <a:rPr lang="en-US" noProof="0"/>
              <a:t>Click to edit Master title style</a:t>
            </a:r>
            <a:endParaRPr lang="en-US" noProof="0"/>
          </a:p>
        </p:txBody>
      </p:sp>
      <p:sp>
        <p:nvSpPr>
          <p:cNvPr id="3" name="Content Placeholder 2"/>
          <p:cNvSpPr>
            <a:spLocks noGrp="1"/>
          </p:cNvSpPr>
          <p:nvPr>
            <p:ph idx="1" hasCustomPrompt="1"/>
          </p:nvPr>
        </p:nvSpPr>
        <p:spPr>
          <a:xfrm>
            <a:off x="431887" y="1728000"/>
            <a:ext cx="359906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endParaRPr lang="en-US" noProof="0"/>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6" name="Content Placeholder 2"/>
          <p:cNvSpPr>
            <a:spLocks noGrp="1"/>
          </p:cNvSpPr>
          <p:nvPr>
            <p:ph idx="12" hasCustomPrompt="1"/>
          </p:nvPr>
        </p:nvSpPr>
        <p:spPr>
          <a:xfrm>
            <a:off x="4300879" y="1728000"/>
            <a:ext cx="359906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endParaRPr lang="en-US" noProof="0"/>
          </a:p>
        </p:txBody>
      </p:sp>
      <p:sp>
        <p:nvSpPr>
          <p:cNvPr id="9" name="Content Placeholder 2"/>
          <p:cNvSpPr>
            <a:spLocks noGrp="1"/>
          </p:cNvSpPr>
          <p:nvPr>
            <p:ph idx="13" hasCustomPrompt="1"/>
          </p:nvPr>
        </p:nvSpPr>
        <p:spPr>
          <a:xfrm>
            <a:off x="8169872" y="1728000"/>
            <a:ext cx="359906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endParaRPr lang="en-US" noProof="0"/>
          </a:p>
        </p:txBody>
      </p:sp>
      <p:sp>
        <p:nvSpPr>
          <p:cNvPr id="13"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endParaRPr lang="en-US" noProof="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6" name="Footer Placeholder 5"/>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7" name="Slide Number Placeholder 6"/>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5"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endParaRPr lang="en-US" noProof="0"/>
          </a:p>
        </p:txBody>
      </p:sp>
      <p:cxnSp>
        <p:nvCxnSpPr>
          <p:cNvPr id="8" name="Straight Arrow Connector 7"/>
          <p:cNvCxnSpPr/>
          <p:nvPr userDrawn="1"/>
        </p:nvCxnSpPr>
        <p:spPr>
          <a:xfrm>
            <a:off x="431688" y="3866682"/>
            <a:ext cx="11336560"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p:cNvSpPr>
            <a:spLocks noGrp="1"/>
          </p:cNvSpPr>
          <p:nvPr>
            <p:ph type="body" sz="quarter" idx="33" hasCustomPrompt="1"/>
          </p:nvPr>
        </p:nvSpPr>
        <p:spPr>
          <a:xfrm>
            <a:off x="412800" y="3973125"/>
            <a:ext cx="415500" cy="201776"/>
          </a:xfrm>
        </p:spPr>
        <p:txBody>
          <a:bodyPr anchor="ctr"/>
          <a:lstStyle>
            <a:lvl1pPr marL="0" indent="0" algn="ctr">
              <a:buNone/>
              <a:defRPr sz="1400">
                <a:solidFill>
                  <a:schemeClr val="tx1">
                    <a:lumMod val="50000"/>
                    <a:lumOff val="50000"/>
                  </a:schemeClr>
                </a:solidFill>
              </a:defRPr>
            </a:lvl1pPr>
          </a:lstStyle>
          <a:p>
            <a:pPr lvl="0"/>
            <a:r>
              <a:rPr lang="en-US" noProof="0"/>
              <a:t>Year</a:t>
            </a:r>
            <a:endParaRPr lang="en-US" noProof="0"/>
          </a:p>
        </p:txBody>
      </p:sp>
      <p:sp>
        <p:nvSpPr>
          <p:cNvPr id="10" name="Text Placeholder 10"/>
          <p:cNvSpPr>
            <a:spLocks noGrp="1"/>
          </p:cNvSpPr>
          <p:nvPr>
            <p:ph type="body" sz="quarter" idx="34" hasCustomPrompt="1"/>
          </p:nvPr>
        </p:nvSpPr>
        <p:spPr>
          <a:xfrm>
            <a:off x="431687"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1" name="Text Placeholder 10"/>
          <p:cNvSpPr>
            <a:spLocks noGrp="1"/>
          </p:cNvSpPr>
          <p:nvPr>
            <p:ph type="body" sz="quarter" idx="35" hasCustomPrompt="1"/>
          </p:nvPr>
        </p:nvSpPr>
        <p:spPr>
          <a:xfrm>
            <a:off x="903581"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2" name="Text Placeholder 10"/>
          <p:cNvSpPr>
            <a:spLocks noGrp="1"/>
          </p:cNvSpPr>
          <p:nvPr>
            <p:ph type="body" sz="quarter" idx="36" hasCustomPrompt="1"/>
          </p:nvPr>
        </p:nvSpPr>
        <p:spPr>
          <a:xfrm>
            <a:off x="1375475"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3" name="Text Placeholder 10"/>
          <p:cNvSpPr>
            <a:spLocks noGrp="1"/>
          </p:cNvSpPr>
          <p:nvPr>
            <p:ph type="body" sz="quarter" idx="37" hasCustomPrompt="1"/>
          </p:nvPr>
        </p:nvSpPr>
        <p:spPr>
          <a:xfrm>
            <a:off x="1847369"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4" name="Text Placeholder 10"/>
          <p:cNvSpPr>
            <a:spLocks noGrp="1"/>
          </p:cNvSpPr>
          <p:nvPr>
            <p:ph type="body" sz="quarter" idx="38" hasCustomPrompt="1"/>
          </p:nvPr>
        </p:nvSpPr>
        <p:spPr>
          <a:xfrm>
            <a:off x="6075525" y="3973125"/>
            <a:ext cx="415500" cy="201776"/>
          </a:xfrm>
        </p:spPr>
        <p:txBody>
          <a:bodyPr anchor="ctr"/>
          <a:lstStyle>
            <a:lvl1pPr marL="0" indent="0" algn="ctr">
              <a:buNone/>
              <a:defRPr sz="1400">
                <a:solidFill>
                  <a:schemeClr val="tx1">
                    <a:lumMod val="50000"/>
                    <a:lumOff val="50000"/>
                  </a:schemeClr>
                </a:solidFill>
              </a:defRPr>
            </a:lvl1pPr>
          </a:lstStyle>
          <a:p>
            <a:pPr lvl="0"/>
            <a:r>
              <a:rPr lang="en-US" noProof="0"/>
              <a:t>Year</a:t>
            </a:r>
            <a:endParaRPr lang="en-US" noProof="0"/>
          </a:p>
        </p:txBody>
      </p:sp>
      <p:sp>
        <p:nvSpPr>
          <p:cNvPr id="15" name="Text Placeholder 10"/>
          <p:cNvSpPr>
            <a:spLocks noGrp="1"/>
          </p:cNvSpPr>
          <p:nvPr>
            <p:ph type="body" sz="quarter" idx="39" hasCustomPrompt="1"/>
          </p:nvPr>
        </p:nvSpPr>
        <p:spPr>
          <a:xfrm>
            <a:off x="2319263"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6" name="Text Placeholder 10"/>
          <p:cNvSpPr>
            <a:spLocks noGrp="1"/>
          </p:cNvSpPr>
          <p:nvPr>
            <p:ph type="body" sz="quarter" idx="40" hasCustomPrompt="1"/>
          </p:nvPr>
        </p:nvSpPr>
        <p:spPr>
          <a:xfrm>
            <a:off x="2791157"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7" name="Text Placeholder 10"/>
          <p:cNvSpPr>
            <a:spLocks noGrp="1"/>
          </p:cNvSpPr>
          <p:nvPr>
            <p:ph type="body" sz="quarter" idx="41" hasCustomPrompt="1"/>
          </p:nvPr>
        </p:nvSpPr>
        <p:spPr>
          <a:xfrm>
            <a:off x="3263051"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8" name="Text Placeholder 10"/>
          <p:cNvSpPr>
            <a:spLocks noGrp="1"/>
          </p:cNvSpPr>
          <p:nvPr>
            <p:ph type="body" sz="quarter" idx="42" hasCustomPrompt="1"/>
          </p:nvPr>
        </p:nvSpPr>
        <p:spPr>
          <a:xfrm>
            <a:off x="4678734"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9" name="Text Placeholder 10"/>
          <p:cNvSpPr>
            <a:spLocks noGrp="1"/>
          </p:cNvSpPr>
          <p:nvPr>
            <p:ph type="body" sz="quarter" idx="43" hasCustomPrompt="1"/>
          </p:nvPr>
        </p:nvSpPr>
        <p:spPr>
          <a:xfrm>
            <a:off x="3734945"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0" name="Text Placeholder 10"/>
          <p:cNvSpPr>
            <a:spLocks noGrp="1"/>
          </p:cNvSpPr>
          <p:nvPr>
            <p:ph type="body" sz="quarter" idx="44" hasCustomPrompt="1"/>
          </p:nvPr>
        </p:nvSpPr>
        <p:spPr>
          <a:xfrm>
            <a:off x="4206839"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1" name="Text Placeholder 10"/>
          <p:cNvSpPr>
            <a:spLocks noGrp="1"/>
          </p:cNvSpPr>
          <p:nvPr>
            <p:ph type="body" sz="quarter" idx="45" hasCustomPrompt="1"/>
          </p:nvPr>
        </p:nvSpPr>
        <p:spPr>
          <a:xfrm>
            <a:off x="5150628"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2" name="Text Placeholder 10"/>
          <p:cNvSpPr>
            <a:spLocks noGrp="1"/>
          </p:cNvSpPr>
          <p:nvPr>
            <p:ph type="body" sz="quarter" idx="46" hasCustomPrompt="1"/>
          </p:nvPr>
        </p:nvSpPr>
        <p:spPr>
          <a:xfrm>
            <a:off x="5622522"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3" name="Text Placeholder 10"/>
          <p:cNvSpPr>
            <a:spLocks noGrp="1"/>
          </p:cNvSpPr>
          <p:nvPr>
            <p:ph type="body" sz="quarter" idx="47" hasCustomPrompt="1"/>
          </p:nvPr>
        </p:nvSpPr>
        <p:spPr>
          <a:xfrm>
            <a:off x="6094412"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4" name="Text Placeholder 10"/>
          <p:cNvSpPr>
            <a:spLocks noGrp="1"/>
          </p:cNvSpPr>
          <p:nvPr>
            <p:ph type="body" sz="quarter" idx="48" hasCustomPrompt="1"/>
          </p:nvPr>
        </p:nvSpPr>
        <p:spPr>
          <a:xfrm>
            <a:off x="6566302"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5" name="Text Placeholder 10"/>
          <p:cNvSpPr>
            <a:spLocks noGrp="1"/>
          </p:cNvSpPr>
          <p:nvPr>
            <p:ph type="body" sz="quarter" idx="49" hasCustomPrompt="1"/>
          </p:nvPr>
        </p:nvSpPr>
        <p:spPr>
          <a:xfrm>
            <a:off x="7038196"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6" name="Text Placeholder 10"/>
          <p:cNvSpPr>
            <a:spLocks noGrp="1"/>
          </p:cNvSpPr>
          <p:nvPr>
            <p:ph type="body" sz="quarter" idx="50" hasCustomPrompt="1"/>
          </p:nvPr>
        </p:nvSpPr>
        <p:spPr>
          <a:xfrm>
            <a:off x="7510090"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7" name="Text Placeholder 10"/>
          <p:cNvSpPr>
            <a:spLocks noGrp="1"/>
          </p:cNvSpPr>
          <p:nvPr>
            <p:ph type="body" sz="quarter" idx="51" hasCustomPrompt="1"/>
          </p:nvPr>
        </p:nvSpPr>
        <p:spPr>
          <a:xfrm>
            <a:off x="7981984"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8" name="Text Placeholder 10"/>
          <p:cNvSpPr>
            <a:spLocks noGrp="1"/>
          </p:cNvSpPr>
          <p:nvPr>
            <p:ph type="body" sz="quarter" idx="52" hasCustomPrompt="1"/>
          </p:nvPr>
        </p:nvSpPr>
        <p:spPr>
          <a:xfrm>
            <a:off x="8453878"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9" name="Text Placeholder 10"/>
          <p:cNvSpPr>
            <a:spLocks noGrp="1"/>
          </p:cNvSpPr>
          <p:nvPr>
            <p:ph type="body" sz="quarter" idx="53" hasCustomPrompt="1"/>
          </p:nvPr>
        </p:nvSpPr>
        <p:spPr>
          <a:xfrm>
            <a:off x="8925772"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0" name="Text Placeholder 10"/>
          <p:cNvSpPr>
            <a:spLocks noGrp="1"/>
          </p:cNvSpPr>
          <p:nvPr>
            <p:ph type="body" sz="quarter" idx="54" hasCustomPrompt="1"/>
          </p:nvPr>
        </p:nvSpPr>
        <p:spPr>
          <a:xfrm>
            <a:off x="10341455"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1" name="Text Placeholder 10"/>
          <p:cNvSpPr>
            <a:spLocks noGrp="1"/>
          </p:cNvSpPr>
          <p:nvPr>
            <p:ph type="body" sz="quarter" idx="55" hasCustomPrompt="1"/>
          </p:nvPr>
        </p:nvSpPr>
        <p:spPr>
          <a:xfrm>
            <a:off x="9397666"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2" name="Text Placeholder 10"/>
          <p:cNvSpPr>
            <a:spLocks noGrp="1"/>
          </p:cNvSpPr>
          <p:nvPr>
            <p:ph type="body" sz="quarter" idx="56" hasCustomPrompt="1"/>
          </p:nvPr>
        </p:nvSpPr>
        <p:spPr>
          <a:xfrm>
            <a:off x="9869560"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3" name="Text Placeholder 10"/>
          <p:cNvSpPr>
            <a:spLocks noGrp="1"/>
          </p:cNvSpPr>
          <p:nvPr>
            <p:ph type="body" sz="quarter" idx="57" hasCustomPrompt="1"/>
          </p:nvPr>
        </p:nvSpPr>
        <p:spPr>
          <a:xfrm>
            <a:off x="10813349"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4" name="Text Placeholder 10"/>
          <p:cNvSpPr>
            <a:spLocks noGrp="1"/>
          </p:cNvSpPr>
          <p:nvPr>
            <p:ph type="body" sz="quarter" idx="58" hasCustomPrompt="1"/>
          </p:nvPr>
        </p:nvSpPr>
        <p:spPr>
          <a:xfrm>
            <a:off x="11285243"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4" name="Text Placeholder 3"/>
          <p:cNvSpPr>
            <a:spLocks noGrp="1"/>
          </p:cNvSpPr>
          <p:nvPr>
            <p:ph type="body" sz="quarter" idx="59" hasCustomPrompt="1"/>
          </p:nvPr>
        </p:nvSpPr>
        <p:spPr>
          <a:xfrm>
            <a:off x="5359592" y="2190751"/>
            <a:ext cx="1793408" cy="561975"/>
          </a:xfrm>
          <a:solidFill>
            <a:schemeClr val="bg1">
              <a:lumMod val="95000"/>
            </a:schemeClr>
          </a:solidFill>
        </p:spPr>
        <p:txBody>
          <a:bodyPr tIns="36000" anchor="t"/>
          <a:lstStyle>
            <a:lvl1pPr marL="0" indent="0" algn="ctr">
              <a:buNone/>
              <a:defRPr sz="1600"/>
            </a:lvl1pPr>
          </a:lstStyle>
          <a:p>
            <a:pPr lvl="0"/>
            <a:r>
              <a:rPr lang="en-US" noProof="0"/>
              <a:t>Item Title</a:t>
            </a:r>
            <a:endParaRPr lang="en-US" noProof="0"/>
          </a:p>
        </p:txBody>
      </p:sp>
      <p:sp>
        <p:nvSpPr>
          <p:cNvPr id="37" name="Text Placeholder 36"/>
          <p:cNvSpPr>
            <a:spLocks noGrp="1"/>
          </p:cNvSpPr>
          <p:nvPr>
            <p:ph type="body" sz="quarter" idx="60" hasCustomPrompt="1"/>
          </p:nvPr>
        </p:nvSpPr>
        <p:spPr>
          <a:xfrm>
            <a:off x="5411308" y="2505005"/>
            <a:ext cx="1689977" cy="224670"/>
          </a:xfrm>
        </p:spPr>
        <p:txBody>
          <a:bodyPr/>
          <a:lstStyle>
            <a:lvl1pPr marL="0" indent="0" algn="ctr">
              <a:buNone/>
              <a:defRPr sz="1200">
                <a:solidFill>
                  <a:schemeClr val="tx1">
                    <a:lumMod val="50000"/>
                    <a:lumOff val="50000"/>
                  </a:schemeClr>
                </a:solidFill>
              </a:defRPr>
            </a:lvl1pPr>
          </a:lstStyle>
          <a:p>
            <a:pPr lvl="0"/>
            <a:r>
              <a:rPr lang="en-US" noProof="0"/>
              <a:t>Month, Year</a:t>
            </a:r>
            <a:endParaRPr lang="en-US" noProof="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5" name="Picture Placeholder 4"/>
          <p:cNvSpPr>
            <a:spLocks noGrp="1"/>
          </p:cNvSpPr>
          <p:nvPr>
            <p:ph type="pic" sz="quarter" idx="12" hasCustomPrompt="1"/>
          </p:nvPr>
        </p:nvSpPr>
        <p:spPr>
          <a:xfrm>
            <a:off x="431687" y="2319682"/>
            <a:ext cx="1352015"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endParaRPr lang="en-US" noProof="0" dirty="0"/>
          </a:p>
        </p:txBody>
      </p:sp>
      <p:sp>
        <p:nvSpPr>
          <p:cNvPr id="9" name="Text Placeholder 8"/>
          <p:cNvSpPr>
            <a:spLocks noGrp="1"/>
          </p:cNvSpPr>
          <p:nvPr>
            <p:ph type="body" sz="quarter" idx="13" hasCustomPrompt="1"/>
          </p:nvPr>
        </p:nvSpPr>
        <p:spPr>
          <a:xfrm>
            <a:off x="1974340" y="2485913"/>
            <a:ext cx="2123447" cy="701538"/>
          </a:xfrm>
        </p:spPr>
        <p:txBody>
          <a:bodyPr anchor="b"/>
          <a:lstStyle>
            <a:lvl1pPr marL="0" indent="0" algn="l">
              <a:buFont typeface="Arial" panose="020B0604020202020204" pitchFamily="34" charset="0"/>
              <a:buNone/>
              <a:defRPr sz="2400"/>
            </a:lvl1pPr>
          </a:lstStyle>
          <a:p>
            <a:pPr lvl="0"/>
            <a:r>
              <a:rPr lang="en-US" noProof="0"/>
              <a:t>Name</a:t>
            </a:r>
            <a:endParaRPr lang="en-US" noProof="0"/>
          </a:p>
        </p:txBody>
      </p:sp>
      <p:sp>
        <p:nvSpPr>
          <p:cNvPr id="11" name="Text Placeholder 10"/>
          <p:cNvSpPr>
            <a:spLocks noGrp="1"/>
          </p:cNvSpPr>
          <p:nvPr>
            <p:ph type="body" sz="quarter" idx="14" hasCustomPrompt="1"/>
          </p:nvPr>
        </p:nvSpPr>
        <p:spPr>
          <a:xfrm>
            <a:off x="1974340" y="3904988"/>
            <a:ext cx="2123447" cy="1800000"/>
          </a:xfrm>
        </p:spPr>
        <p:txBody>
          <a:bodyPr/>
          <a:lstStyle>
            <a:lvl1pPr marL="0" indent="0" algn="l">
              <a:buNone/>
              <a:defRPr sz="1400">
                <a:solidFill>
                  <a:schemeClr val="tx1">
                    <a:lumMod val="50000"/>
                    <a:lumOff val="50000"/>
                  </a:schemeClr>
                </a:solidFill>
              </a:defRPr>
            </a:lvl1pPr>
          </a:lstStyle>
          <a:p>
            <a:pPr lvl="0"/>
            <a:r>
              <a:rPr lang="en-US" noProof="0"/>
              <a:t>Short Bio</a:t>
            </a:r>
            <a:endParaRPr lang="en-US" noProof="0"/>
          </a:p>
        </p:txBody>
      </p:sp>
      <p:sp>
        <p:nvSpPr>
          <p:cNvPr id="6"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endParaRPr lang="en-US" noProof="0"/>
          </a:p>
        </p:txBody>
      </p:sp>
      <p:sp>
        <p:nvSpPr>
          <p:cNvPr id="28" name="Text Placeholder 8"/>
          <p:cNvSpPr>
            <a:spLocks noGrp="1"/>
          </p:cNvSpPr>
          <p:nvPr>
            <p:ph type="body" sz="quarter" idx="33" hasCustomPrompt="1"/>
          </p:nvPr>
        </p:nvSpPr>
        <p:spPr>
          <a:xfrm>
            <a:off x="1974340" y="3461032"/>
            <a:ext cx="2123447"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endParaRPr lang="en-US" noProof="0"/>
          </a:p>
        </p:txBody>
      </p:sp>
      <p:sp>
        <p:nvSpPr>
          <p:cNvPr id="41" name="Picture Placeholder 4"/>
          <p:cNvSpPr>
            <a:spLocks noGrp="1"/>
          </p:cNvSpPr>
          <p:nvPr>
            <p:ph type="pic" sz="quarter" idx="34" hasCustomPrompt="1"/>
          </p:nvPr>
        </p:nvSpPr>
        <p:spPr>
          <a:xfrm>
            <a:off x="4266917" y="2319682"/>
            <a:ext cx="1352015"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endParaRPr lang="en-US" noProof="0" dirty="0"/>
          </a:p>
        </p:txBody>
      </p:sp>
      <p:sp>
        <p:nvSpPr>
          <p:cNvPr id="42" name="Text Placeholder 8"/>
          <p:cNvSpPr>
            <a:spLocks noGrp="1"/>
          </p:cNvSpPr>
          <p:nvPr>
            <p:ph type="body" sz="quarter" idx="35" hasCustomPrompt="1"/>
          </p:nvPr>
        </p:nvSpPr>
        <p:spPr>
          <a:xfrm>
            <a:off x="5809570" y="2485913"/>
            <a:ext cx="2123447" cy="701538"/>
          </a:xfrm>
        </p:spPr>
        <p:txBody>
          <a:bodyPr anchor="b"/>
          <a:lstStyle>
            <a:lvl1pPr marL="0" indent="0" algn="l">
              <a:buFont typeface="Arial" panose="020B0604020202020204" pitchFamily="34" charset="0"/>
              <a:buNone/>
              <a:defRPr sz="2400"/>
            </a:lvl1pPr>
          </a:lstStyle>
          <a:p>
            <a:pPr lvl="0"/>
            <a:r>
              <a:rPr lang="en-US" noProof="0"/>
              <a:t>Name</a:t>
            </a:r>
            <a:endParaRPr lang="en-US" noProof="0"/>
          </a:p>
        </p:txBody>
      </p:sp>
      <p:sp>
        <p:nvSpPr>
          <p:cNvPr id="43" name="Text Placeholder 10"/>
          <p:cNvSpPr>
            <a:spLocks noGrp="1"/>
          </p:cNvSpPr>
          <p:nvPr>
            <p:ph type="body" sz="quarter" idx="36" hasCustomPrompt="1"/>
          </p:nvPr>
        </p:nvSpPr>
        <p:spPr>
          <a:xfrm>
            <a:off x="5809570" y="3904988"/>
            <a:ext cx="2123447" cy="1800000"/>
          </a:xfrm>
        </p:spPr>
        <p:txBody>
          <a:bodyPr/>
          <a:lstStyle>
            <a:lvl1pPr marL="0" indent="0" algn="l">
              <a:buNone/>
              <a:defRPr sz="1400">
                <a:solidFill>
                  <a:schemeClr val="tx1">
                    <a:lumMod val="50000"/>
                    <a:lumOff val="50000"/>
                  </a:schemeClr>
                </a:solidFill>
              </a:defRPr>
            </a:lvl1pPr>
          </a:lstStyle>
          <a:p>
            <a:pPr lvl="0"/>
            <a:r>
              <a:rPr lang="en-US" noProof="0"/>
              <a:t>Short Bio</a:t>
            </a:r>
            <a:endParaRPr lang="en-US" noProof="0"/>
          </a:p>
        </p:txBody>
      </p:sp>
      <p:sp>
        <p:nvSpPr>
          <p:cNvPr id="44" name="Text Placeholder 8"/>
          <p:cNvSpPr>
            <a:spLocks noGrp="1"/>
          </p:cNvSpPr>
          <p:nvPr>
            <p:ph type="body" sz="quarter" idx="37" hasCustomPrompt="1"/>
          </p:nvPr>
        </p:nvSpPr>
        <p:spPr>
          <a:xfrm>
            <a:off x="5809570" y="3461032"/>
            <a:ext cx="2123447"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endParaRPr lang="en-US" noProof="0"/>
          </a:p>
        </p:txBody>
      </p:sp>
      <p:sp>
        <p:nvSpPr>
          <p:cNvPr id="45" name="Picture Placeholder 4"/>
          <p:cNvSpPr>
            <a:spLocks noGrp="1"/>
          </p:cNvSpPr>
          <p:nvPr>
            <p:ph type="pic" sz="quarter" idx="38" hasCustomPrompt="1"/>
          </p:nvPr>
        </p:nvSpPr>
        <p:spPr>
          <a:xfrm>
            <a:off x="8110713" y="2319682"/>
            <a:ext cx="1352015"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endParaRPr lang="en-US" noProof="0" dirty="0"/>
          </a:p>
        </p:txBody>
      </p:sp>
      <p:sp>
        <p:nvSpPr>
          <p:cNvPr id="46" name="Text Placeholder 8"/>
          <p:cNvSpPr>
            <a:spLocks noGrp="1"/>
          </p:cNvSpPr>
          <p:nvPr>
            <p:ph type="body" sz="quarter" idx="39" hasCustomPrompt="1"/>
          </p:nvPr>
        </p:nvSpPr>
        <p:spPr>
          <a:xfrm>
            <a:off x="9644801" y="2485913"/>
            <a:ext cx="2123447" cy="701538"/>
          </a:xfrm>
        </p:spPr>
        <p:txBody>
          <a:bodyPr anchor="b"/>
          <a:lstStyle>
            <a:lvl1pPr marL="0" indent="0" algn="l">
              <a:buFont typeface="Arial" panose="020B0604020202020204" pitchFamily="34" charset="0"/>
              <a:buNone/>
              <a:defRPr sz="2400"/>
            </a:lvl1pPr>
          </a:lstStyle>
          <a:p>
            <a:pPr lvl="0"/>
            <a:r>
              <a:rPr lang="en-US" noProof="0"/>
              <a:t>Name</a:t>
            </a:r>
            <a:endParaRPr lang="en-US" noProof="0"/>
          </a:p>
        </p:txBody>
      </p:sp>
      <p:sp>
        <p:nvSpPr>
          <p:cNvPr id="47" name="Text Placeholder 10"/>
          <p:cNvSpPr>
            <a:spLocks noGrp="1"/>
          </p:cNvSpPr>
          <p:nvPr>
            <p:ph type="body" sz="quarter" idx="40" hasCustomPrompt="1"/>
          </p:nvPr>
        </p:nvSpPr>
        <p:spPr>
          <a:xfrm>
            <a:off x="9644801" y="3904988"/>
            <a:ext cx="2123447" cy="1800000"/>
          </a:xfrm>
        </p:spPr>
        <p:txBody>
          <a:bodyPr/>
          <a:lstStyle>
            <a:lvl1pPr marL="0" indent="0" algn="l">
              <a:buNone/>
              <a:defRPr sz="1400">
                <a:solidFill>
                  <a:schemeClr val="tx1">
                    <a:lumMod val="50000"/>
                    <a:lumOff val="50000"/>
                  </a:schemeClr>
                </a:solidFill>
              </a:defRPr>
            </a:lvl1pPr>
          </a:lstStyle>
          <a:p>
            <a:pPr lvl="0"/>
            <a:r>
              <a:rPr lang="en-US" noProof="0"/>
              <a:t>Short Bio</a:t>
            </a:r>
            <a:endParaRPr lang="en-US" noProof="0"/>
          </a:p>
        </p:txBody>
      </p:sp>
      <p:sp>
        <p:nvSpPr>
          <p:cNvPr id="48" name="Text Placeholder 8"/>
          <p:cNvSpPr>
            <a:spLocks noGrp="1"/>
          </p:cNvSpPr>
          <p:nvPr>
            <p:ph type="body" sz="quarter" idx="41" hasCustomPrompt="1"/>
          </p:nvPr>
        </p:nvSpPr>
        <p:spPr>
          <a:xfrm>
            <a:off x="9644801" y="3461032"/>
            <a:ext cx="2123447"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endParaRPr lang="en-US" noProof="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p:cNvSpPr>
            <a:spLocks noGrp="1"/>
          </p:cNvSpPr>
          <p:nvPr>
            <p:ph type="title"/>
          </p:nvPr>
        </p:nvSpPr>
        <p:spPr>
          <a:xfrm>
            <a:off x="431887" y="432000"/>
            <a:ext cx="11337047" cy="432000"/>
          </a:xfrm>
        </p:spPr>
        <p:txBody>
          <a:bodyPr/>
          <a:lstStyle/>
          <a:p>
            <a:r>
              <a:rPr lang="en-US" noProof="0"/>
              <a:t>Click to edit Master title style</a:t>
            </a:r>
            <a:endParaRPr lang="en-US" noProof="0"/>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6"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endParaRPr lang="en-US" noProof="0"/>
          </a:p>
        </p:txBody>
      </p:sp>
      <p:sp>
        <p:nvSpPr>
          <p:cNvPr id="49" name="Text Placeholder 8"/>
          <p:cNvSpPr>
            <a:spLocks noGrp="1"/>
          </p:cNvSpPr>
          <p:nvPr>
            <p:ph type="body" sz="quarter" idx="17" hasCustomPrompt="1"/>
          </p:nvPr>
        </p:nvSpPr>
        <p:spPr>
          <a:xfrm>
            <a:off x="431688" y="4113808"/>
            <a:ext cx="1619578" cy="783544"/>
          </a:xfrm>
        </p:spPr>
        <p:txBody>
          <a:bodyPr/>
          <a:lstStyle>
            <a:lvl1pPr marL="0" indent="0" algn="l">
              <a:buFont typeface="Arial" panose="020B0604020202020204" pitchFamily="34" charset="0"/>
              <a:buNone/>
              <a:defRPr sz="2400"/>
            </a:lvl1pPr>
          </a:lstStyle>
          <a:p>
            <a:pPr lvl="0"/>
            <a:r>
              <a:rPr lang="en-US" noProof="0"/>
              <a:t>Full Name</a:t>
            </a:r>
            <a:endParaRPr lang="en-US" noProof="0"/>
          </a:p>
        </p:txBody>
      </p:sp>
      <p:sp>
        <p:nvSpPr>
          <p:cNvPr id="50" name="Text Placeholder 10"/>
          <p:cNvSpPr>
            <a:spLocks noGrp="1"/>
          </p:cNvSpPr>
          <p:nvPr>
            <p:ph type="body" sz="quarter" idx="18" hasCustomPrompt="1"/>
          </p:nvPr>
        </p:nvSpPr>
        <p:spPr>
          <a:xfrm>
            <a:off x="431688"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51" name="Text Placeholder 8"/>
          <p:cNvSpPr>
            <a:spLocks noGrp="1"/>
          </p:cNvSpPr>
          <p:nvPr>
            <p:ph type="body" sz="quarter" idx="33" hasCustomPrompt="1"/>
          </p:nvPr>
        </p:nvSpPr>
        <p:spPr>
          <a:xfrm>
            <a:off x="2375084" y="4113808"/>
            <a:ext cx="1619578" cy="783544"/>
          </a:xfrm>
        </p:spPr>
        <p:txBody>
          <a:bodyPr/>
          <a:lstStyle>
            <a:lvl1pPr marL="0" indent="0" algn="l">
              <a:buFont typeface="Arial" panose="020B0604020202020204" pitchFamily="34" charset="0"/>
              <a:buNone/>
              <a:defRPr sz="2400"/>
            </a:lvl1pPr>
          </a:lstStyle>
          <a:p>
            <a:pPr lvl="0"/>
            <a:r>
              <a:rPr lang="en-US" noProof="0"/>
              <a:t>Full Name</a:t>
            </a:r>
            <a:endParaRPr lang="en-US" noProof="0"/>
          </a:p>
        </p:txBody>
      </p:sp>
      <p:sp>
        <p:nvSpPr>
          <p:cNvPr id="52" name="Text Placeholder 10"/>
          <p:cNvSpPr>
            <a:spLocks noGrp="1"/>
          </p:cNvSpPr>
          <p:nvPr>
            <p:ph type="body" sz="quarter" idx="34" hasCustomPrompt="1"/>
          </p:nvPr>
        </p:nvSpPr>
        <p:spPr>
          <a:xfrm>
            <a:off x="2375084"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53" name="Text Placeholder 8"/>
          <p:cNvSpPr>
            <a:spLocks noGrp="1"/>
          </p:cNvSpPr>
          <p:nvPr>
            <p:ph type="body" sz="quarter" idx="35" hasCustomPrompt="1"/>
          </p:nvPr>
        </p:nvSpPr>
        <p:spPr>
          <a:xfrm>
            <a:off x="4318481" y="4113808"/>
            <a:ext cx="1619578" cy="783544"/>
          </a:xfrm>
        </p:spPr>
        <p:txBody>
          <a:bodyPr/>
          <a:lstStyle>
            <a:lvl1pPr marL="0" indent="0" algn="l">
              <a:buFont typeface="Arial" panose="020B0604020202020204" pitchFamily="34" charset="0"/>
              <a:buNone/>
              <a:defRPr sz="2400"/>
            </a:lvl1pPr>
          </a:lstStyle>
          <a:p>
            <a:pPr lvl="0"/>
            <a:r>
              <a:rPr lang="en-US" noProof="0"/>
              <a:t>Full Name</a:t>
            </a:r>
            <a:endParaRPr lang="en-US" noProof="0"/>
          </a:p>
        </p:txBody>
      </p:sp>
      <p:sp>
        <p:nvSpPr>
          <p:cNvPr id="54" name="Text Placeholder 10"/>
          <p:cNvSpPr>
            <a:spLocks noGrp="1"/>
          </p:cNvSpPr>
          <p:nvPr>
            <p:ph type="body" sz="quarter" idx="36" hasCustomPrompt="1"/>
          </p:nvPr>
        </p:nvSpPr>
        <p:spPr>
          <a:xfrm>
            <a:off x="4318481"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55" name="Text Placeholder 8"/>
          <p:cNvSpPr>
            <a:spLocks noGrp="1"/>
          </p:cNvSpPr>
          <p:nvPr>
            <p:ph type="body" sz="quarter" idx="37" hasCustomPrompt="1"/>
          </p:nvPr>
        </p:nvSpPr>
        <p:spPr>
          <a:xfrm>
            <a:off x="6261878" y="4113808"/>
            <a:ext cx="1619578" cy="783544"/>
          </a:xfrm>
        </p:spPr>
        <p:txBody>
          <a:bodyPr/>
          <a:lstStyle>
            <a:lvl1pPr marL="0" indent="0" algn="l">
              <a:buFont typeface="Arial" panose="020B0604020202020204" pitchFamily="34" charset="0"/>
              <a:buNone/>
              <a:defRPr sz="2400"/>
            </a:lvl1pPr>
          </a:lstStyle>
          <a:p>
            <a:pPr lvl="0"/>
            <a:r>
              <a:rPr lang="en-US" noProof="0"/>
              <a:t>Full Name</a:t>
            </a:r>
            <a:endParaRPr lang="en-US" noProof="0"/>
          </a:p>
        </p:txBody>
      </p:sp>
      <p:sp>
        <p:nvSpPr>
          <p:cNvPr id="56" name="Text Placeholder 10"/>
          <p:cNvSpPr>
            <a:spLocks noGrp="1"/>
          </p:cNvSpPr>
          <p:nvPr>
            <p:ph type="body" sz="quarter" idx="38" hasCustomPrompt="1"/>
          </p:nvPr>
        </p:nvSpPr>
        <p:spPr>
          <a:xfrm>
            <a:off x="6261878"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57" name="Text Placeholder 8"/>
          <p:cNvSpPr>
            <a:spLocks noGrp="1"/>
          </p:cNvSpPr>
          <p:nvPr>
            <p:ph type="body" sz="quarter" idx="39" hasCustomPrompt="1"/>
          </p:nvPr>
        </p:nvSpPr>
        <p:spPr>
          <a:xfrm>
            <a:off x="8205275" y="4113808"/>
            <a:ext cx="1619578" cy="783544"/>
          </a:xfrm>
        </p:spPr>
        <p:txBody>
          <a:bodyPr/>
          <a:lstStyle>
            <a:lvl1pPr marL="0" indent="0" algn="l">
              <a:buFont typeface="Arial" panose="020B0604020202020204" pitchFamily="34" charset="0"/>
              <a:buNone/>
              <a:defRPr sz="2400"/>
            </a:lvl1pPr>
          </a:lstStyle>
          <a:p>
            <a:pPr lvl="0"/>
            <a:r>
              <a:rPr lang="en-US" noProof="0"/>
              <a:t>Full Name</a:t>
            </a:r>
            <a:endParaRPr lang="en-US" noProof="0"/>
          </a:p>
        </p:txBody>
      </p:sp>
      <p:sp>
        <p:nvSpPr>
          <p:cNvPr id="58" name="Text Placeholder 10"/>
          <p:cNvSpPr>
            <a:spLocks noGrp="1"/>
          </p:cNvSpPr>
          <p:nvPr>
            <p:ph type="body" sz="quarter" idx="40" hasCustomPrompt="1"/>
          </p:nvPr>
        </p:nvSpPr>
        <p:spPr>
          <a:xfrm>
            <a:off x="8205275"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16" name="Picture Placeholder 15"/>
          <p:cNvSpPr>
            <a:spLocks noGrp="1"/>
          </p:cNvSpPr>
          <p:nvPr>
            <p:ph type="pic" sz="quarter" idx="41"/>
          </p:nvPr>
        </p:nvSpPr>
        <p:spPr>
          <a:xfrm>
            <a:off x="431688"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p:cNvSpPr>
            <a:spLocks noGrp="1"/>
          </p:cNvSpPr>
          <p:nvPr>
            <p:ph type="pic" sz="quarter" idx="42"/>
          </p:nvPr>
        </p:nvSpPr>
        <p:spPr>
          <a:xfrm>
            <a:off x="2375084"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p:cNvSpPr>
            <a:spLocks noGrp="1"/>
          </p:cNvSpPr>
          <p:nvPr>
            <p:ph type="pic" sz="quarter" idx="43"/>
          </p:nvPr>
        </p:nvSpPr>
        <p:spPr>
          <a:xfrm>
            <a:off x="4318481"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p:cNvSpPr>
            <a:spLocks noGrp="1"/>
          </p:cNvSpPr>
          <p:nvPr>
            <p:ph type="pic" sz="quarter" idx="44"/>
          </p:nvPr>
        </p:nvSpPr>
        <p:spPr>
          <a:xfrm>
            <a:off x="6261878"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p:cNvSpPr>
            <a:spLocks noGrp="1"/>
          </p:cNvSpPr>
          <p:nvPr>
            <p:ph type="pic" sz="quarter" idx="45"/>
          </p:nvPr>
        </p:nvSpPr>
        <p:spPr>
          <a:xfrm>
            <a:off x="8205275"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Text Placeholder 8"/>
          <p:cNvSpPr>
            <a:spLocks noGrp="1"/>
          </p:cNvSpPr>
          <p:nvPr>
            <p:ph type="body" sz="quarter" idx="46" hasCustomPrompt="1"/>
          </p:nvPr>
        </p:nvSpPr>
        <p:spPr>
          <a:xfrm>
            <a:off x="10148669" y="4113808"/>
            <a:ext cx="1619578" cy="783544"/>
          </a:xfrm>
        </p:spPr>
        <p:txBody>
          <a:bodyPr/>
          <a:lstStyle>
            <a:lvl1pPr marL="0" indent="0" algn="l">
              <a:buFont typeface="Arial" panose="020B0604020202020204" pitchFamily="34" charset="0"/>
              <a:buNone/>
              <a:defRPr sz="2400"/>
            </a:lvl1pPr>
          </a:lstStyle>
          <a:p>
            <a:pPr lvl="0"/>
            <a:r>
              <a:rPr lang="en-US" noProof="0"/>
              <a:t>Full Name</a:t>
            </a:r>
            <a:endParaRPr lang="en-US" noProof="0"/>
          </a:p>
        </p:txBody>
      </p:sp>
      <p:sp>
        <p:nvSpPr>
          <p:cNvPr id="22" name="Text Placeholder 10"/>
          <p:cNvSpPr>
            <a:spLocks noGrp="1"/>
          </p:cNvSpPr>
          <p:nvPr>
            <p:ph type="body" sz="quarter" idx="47" hasCustomPrompt="1"/>
          </p:nvPr>
        </p:nvSpPr>
        <p:spPr>
          <a:xfrm>
            <a:off x="10148669"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23" name="Picture Placeholder 15"/>
          <p:cNvSpPr>
            <a:spLocks noGrp="1"/>
          </p:cNvSpPr>
          <p:nvPr>
            <p:ph type="pic" sz="quarter" idx="48"/>
          </p:nvPr>
        </p:nvSpPr>
        <p:spPr>
          <a:xfrm>
            <a:off x="10148669"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6" name="Footer Placeholder 5"/>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7" name="Slide Number Placeholder 6"/>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5"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endParaRPr lang="en-US" noProof="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6" name="Slide Number Placeholder 5"/>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showMasterSp="0"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p:cNvSpPr>
            <a:spLocks noGrp="1"/>
          </p:cNvSpPr>
          <p:nvPr>
            <p:ph type="pic" sz="quarter" idx="10" hasCustomPrompt="1"/>
          </p:nvPr>
        </p:nvSpPr>
        <p:spPr>
          <a:xfrm>
            <a:off x="0" y="1"/>
            <a:ext cx="12188825"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endParaRPr lang="en-US" noProof="0" dirty="0"/>
          </a:p>
        </p:txBody>
      </p:sp>
      <p:sp>
        <p:nvSpPr>
          <p:cNvPr id="9" name="Rectangle 8"/>
          <p:cNvSpPr/>
          <p:nvPr userDrawn="1"/>
        </p:nvSpPr>
        <p:spPr>
          <a:xfrm>
            <a:off x="6334350" y="1"/>
            <a:ext cx="3978539"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 name="Rectangle 10"/>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Rectangle 11"/>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3" name="Rectangle 12"/>
          <p:cNvSpPr/>
          <p:nvPr userDrawn="1"/>
        </p:nvSpPr>
        <p:spPr>
          <a:xfrm>
            <a:off x="6334350" y="0"/>
            <a:ext cx="397853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ctrTitle" hasCustomPrompt="1"/>
          </p:nvPr>
        </p:nvSpPr>
        <p:spPr>
          <a:xfrm>
            <a:off x="6538193" y="2377000"/>
            <a:ext cx="3570852" cy="2387600"/>
          </a:xfrm>
        </p:spPr>
        <p:txBody>
          <a:bodyPr anchor="b"/>
          <a:lstStyle>
            <a:lvl1pPr algn="l">
              <a:defRPr sz="5400" spc="-300">
                <a:solidFill>
                  <a:schemeClr val="bg1"/>
                </a:solidFill>
              </a:defRPr>
            </a:lvl1pPr>
          </a:lstStyle>
          <a:p>
            <a:r>
              <a:rPr lang="en-US" noProof="0"/>
              <a:t>Thank You</a:t>
            </a:r>
            <a:endParaRPr lang="en-US" noProof="0"/>
          </a:p>
        </p:txBody>
      </p:sp>
      <p:sp>
        <p:nvSpPr>
          <p:cNvPr id="3" name="Subtitle 2"/>
          <p:cNvSpPr>
            <a:spLocks noGrp="1"/>
          </p:cNvSpPr>
          <p:nvPr>
            <p:ph type="subTitle" idx="1" hasCustomPrompt="1"/>
          </p:nvPr>
        </p:nvSpPr>
        <p:spPr>
          <a:xfrm>
            <a:off x="6903826" y="5057775"/>
            <a:ext cx="3205218"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en-US" noProof="0"/>
              <a:t>Full Name</a:t>
            </a:r>
            <a:endParaRPr lang="en-US" noProof="0"/>
          </a:p>
        </p:txBody>
      </p:sp>
      <p:sp>
        <p:nvSpPr>
          <p:cNvPr id="5" name="Text Placeholder 4"/>
          <p:cNvSpPr>
            <a:spLocks noGrp="1"/>
          </p:cNvSpPr>
          <p:nvPr>
            <p:ph type="body" sz="quarter" idx="12" hasCustomPrompt="1"/>
          </p:nvPr>
        </p:nvSpPr>
        <p:spPr>
          <a:xfrm>
            <a:off x="6903827" y="5400675"/>
            <a:ext cx="3205915"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endParaRPr lang="en-US" noProof="0"/>
          </a:p>
        </p:txBody>
      </p:sp>
      <p:sp>
        <p:nvSpPr>
          <p:cNvPr id="10" name="Text Placeholder 9"/>
          <p:cNvSpPr>
            <a:spLocks noGrp="1"/>
          </p:cNvSpPr>
          <p:nvPr>
            <p:ph type="body" sz="quarter" idx="13" hasCustomPrompt="1"/>
          </p:nvPr>
        </p:nvSpPr>
        <p:spPr>
          <a:xfrm>
            <a:off x="6903827" y="5751513"/>
            <a:ext cx="3205915"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endParaRPr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C33939A6-3450-434F-A872-BEE63F7EB093}" type="datetime1">
              <a:rPr lang="en-US" smtClean="0"/>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p:cNvPicPr>
            <a:picLocks noChangeAspect="1"/>
          </p:cNvPicPr>
          <p:nvPr userDrawn="1"/>
        </p:nvPicPr>
        <p:blipFill>
          <a:blip r:embed="rId2" cstate="screen"/>
          <a:stretch>
            <a:fillRect/>
          </a:stretch>
        </p:blipFill>
        <p:spPr>
          <a:xfrm>
            <a:off x="233246" y="915498"/>
            <a:ext cx="4664927" cy="4684105"/>
          </a:xfrm>
          <a:prstGeom prst="rect">
            <a:avLst/>
          </a:prstGeom>
        </p:spPr>
      </p:pic>
      <p:pic>
        <p:nvPicPr>
          <p:cNvPr id="9" name="Picture 8" descr="Screen of a cell phone&#10;&#10;Description generated with high confidence"/>
          <p:cNvPicPr>
            <a:picLocks noChangeAspect="1"/>
          </p:cNvPicPr>
          <p:nvPr userDrawn="1"/>
        </p:nvPicPr>
        <p:blipFill>
          <a:blip r:embed="rId2" cstate="screen"/>
          <a:stretch>
            <a:fillRect/>
          </a:stretch>
        </p:blipFill>
        <p:spPr>
          <a:xfrm>
            <a:off x="3761949" y="915498"/>
            <a:ext cx="4664927" cy="4684105"/>
          </a:xfrm>
          <a:prstGeom prst="rect">
            <a:avLst/>
          </a:prstGeom>
        </p:spPr>
      </p:pic>
      <p:pic>
        <p:nvPicPr>
          <p:cNvPr id="10" name="Picture 9" descr="Screen of a cell phone&#10;&#10;Description generated with high confidence"/>
          <p:cNvPicPr>
            <a:picLocks noChangeAspect="1"/>
          </p:cNvPicPr>
          <p:nvPr userDrawn="1"/>
        </p:nvPicPr>
        <p:blipFill>
          <a:blip r:embed="rId2" cstate="screen"/>
          <a:stretch>
            <a:fillRect/>
          </a:stretch>
        </p:blipFill>
        <p:spPr>
          <a:xfrm>
            <a:off x="7290652" y="915498"/>
            <a:ext cx="4664927" cy="4684105"/>
          </a:xfrm>
          <a:prstGeom prst="rect">
            <a:avLst/>
          </a:prstGeom>
        </p:spPr>
      </p:pic>
      <p:sp>
        <p:nvSpPr>
          <p:cNvPr id="2" name="Title 1"/>
          <p:cNvSpPr>
            <a:spLocks noGrp="1"/>
          </p:cNvSpPr>
          <p:nvPr>
            <p:ph type="title"/>
          </p:nvPr>
        </p:nvSpPr>
        <p:spPr/>
        <p:txBody>
          <a:bodyPr/>
          <a:lstStyle/>
          <a:p>
            <a:r>
              <a:rPr lang="en-US" noProof="0"/>
              <a:t>Click to edit Master title style</a:t>
            </a:r>
            <a:endParaRPr lang="en-US" noProof="0"/>
          </a:p>
        </p:txBody>
      </p:sp>
      <p:sp>
        <p:nvSpPr>
          <p:cNvPr id="6" name="Footer Placeholder 5"/>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7" name="Slide Number Placeholder 6"/>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11" name="Content Placeholder 3"/>
          <p:cNvSpPr>
            <a:spLocks noGrp="1"/>
          </p:cNvSpPr>
          <p:nvPr>
            <p:ph sz="half" idx="2" hasCustomPrompt="1"/>
          </p:nvPr>
        </p:nvSpPr>
        <p:spPr>
          <a:xfrm>
            <a:off x="1615084" y="5752809"/>
            <a:ext cx="1979484"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endParaRPr lang="en-US" noProof="0"/>
          </a:p>
        </p:txBody>
      </p:sp>
      <p:sp>
        <p:nvSpPr>
          <p:cNvPr id="12" name="Text Placeholder 11"/>
          <p:cNvSpPr>
            <a:spLocks noGrp="1"/>
          </p:cNvSpPr>
          <p:nvPr>
            <p:ph type="body" sz="quarter" idx="14" hasCustomPrompt="1"/>
          </p:nvPr>
        </p:nvSpPr>
        <p:spPr>
          <a:xfrm>
            <a:off x="1615084" y="5291099"/>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endParaRPr lang="en-US" noProof="0"/>
          </a:p>
        </p:txBody>
      </p:sp>
      <p:sp>
        <p:nvSpPr>
          <p:cNvPr id="13" name="Content Placeholder 3"/>
          <p:cNvSpPr>
            <a:spLocks noGrp="1"/>
          </p:cNvSpPr>
          <p:nvPr>
            <p:ph sz="half" idx="15" hasCustomPrompt="1"/>
          </p:nvPr>
        </p:nvSpPr>
        <p:spPr>
          <a:xfrm>
            <a:off x="5175800" y="5752809"/>
            <a:ext cx="1979484"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endParaRPr lang="en-US" noProof="0"/>
          </a:p>
        </p:txBody>
      </p:sp>
      <p:sp>
        <p:nvSpPr>
          <p:cNvPr id="14" name="Text Placeholder 11"/>
          <p:cNvSpPr>
            <a:spLocks noGrp="1"/>
          </p:cNvSpPr>
          <p:nvPr>
            <p:ph type="body" sz="quarter" idx="16" hasCustomPrompt="1"/>
          </p:nvPr>
        </p:nvSpPr>
        <p:spPr>
          <a:xfrm>
            <a:off x="5175800" y="5291099"/>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endParaRPr lang="en-US" noProof="0"/>
          </a:p>
        </p:txBody>
      </p:sp>
      <p:sp>
        <p:nvSpPr>
          <p:cNvPr id="15" name="Content Placeholder 3"/>
          <p:cNvSpPr>
            <a:spLocks noGrp="1"/>
          </p:cNvSpPr>
          <p:nvPr>
            <p:ph sz="half" idx="17" hasCustomPrompt="1"/>
          </p:nvPr>
        </p:nvSpPr>
        <p:spPr>
          <a:xfrm>
            <a:off x="8697613" y="5752809"/>
            <a:ext cx="1979484"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endParaRPr lang="en-US" noProof="0"/>
          </a:p>
        </p:txBody>
      </p:sp>
      <p:sp>
        <p:nvSpPr>
          <p:cNvPr id="16" name="Text Placeholder 11"/>
          <p:cNvSpPr>
            <a:spLocks noGrp="1"/>
          </p:cNvSpPr>
          <p:nvPr>
            <p:ph type="body" sz="quarter" idx="18" hasCustomPrompt="1"/>
          </p:nvPr>
        </p:nvSpPr>
        <p:spPr>
          <a:xfrm>
            <a:off x="8697613" y="5291099"/>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endParaRPr lang="en-US" noProof="0"/>
          </a:p>
        </p:txBody>
      </p:sp>
      <p:sp>
        <p:nvSpPr>
          <p:cNvPr id="4" name="Picture Placeholder 3"/>
          <p:cNvSpPr>
            <a:spLocks noGrp="1"/>
          </p:cNvSpPr>
          <p:nvPr>
            <p:ph type="pic" sz="quarter" idx="19"/>
          </p:nvPr>
        </p:nvSpPr>
        <p:spPr>
          <a:xfrm>
            <a:off x="1751224" y="1450182"/>
            <a:ext cx="1772109"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7" name="Picture Placeholder 3"/>
          <p:cNvSpPr>
            <a:spLocks noGrp="1"/>
          </p:cNvSpPr>
          <p:nvPr>
            <p:ph type="pic" sz="quarter" idx="20"/>
          </p:nvPr>
        </p:nvSpPr>
        <p:spPr>
          <a:xfrm>
            <a:off x="5279926" y="1450182"/>
            <a:ext cx="1772109"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3"/>
          <p:cNvSpPr>
            <a:spLocks noGrp="1"/>
          </p:cNvSpPr>
          <p:nvPr>
            <p:ph type="pic" sz="quarter" idx="21"/>
          </p:nvPr>
        </p:nvSpPr>
        <p:spPr>
          <a:xfrm>
            <a:off x="8808629" y="1450182"/>
            <a:ext cx="1772109"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6"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endParaRPr lang="en-US" noProof="0"/>
          </a:p>
        </p:txBody>
      </p:sp>
      <p:sp>
        <p:nvSpPr>
          <p:cNvPr id="4" name="Text Placeholder 3"/>
          <p:cNvSpPr>
            <a:spLocks noGrp="1"/>
          </p:cNvSpPr>
          <p:nvPr>
            <p:ph type="body" sz="quarter" idx="34" hasCustomPrompt="1"/>
          </p:nvPr>
        </p:nvSpPr>
        <p:spPr>
          <a:xfrm>
            <a:off x="431688" y="1836744"/>
            <a:ext cx="3540733"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endParaRPr lang="en-US" noProof="0"/>
          </a:p>
        </p:txBody>
      </p:sp>
      <p:sp>
        <p:nvSpPr>
          <p:cNvPr id="9" name="Text Placeholder 8"/>
          <p:cNvSpPr>
            <a:spLocks noGrp="1"/>
          </p:cNvSpPr>
          <p:nvPr>
            <p:ph type="body" sz="quarter" idx="13" hasCustomPrompt="1"/>
          </p:nvPr>
        </p:nvSpPr>
        <p:spPr>
          <a:xfrm>
            <a:off x="582404" y="3693626"/>
            <a:ext cx="3250285"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endParaRPr lang="en-US" noProof="0"/>
          </a:p>
        </p:txBody>
      </p:sp>
      <p:sp>
        <p:nvSpPr>
          <p:cNvPr id="12" name="Text Placeholder 3"/>
          <p:cNvSpPr>
            <a:spLocks noGrp="1"/>
          </p:cNvSpPr>
          <p:nvPr>
            <p:ph type="body" sz="quarter" idx="35" hasCustomPrompt="1"/>
          </p:nvPr>
        </p:nvSpPr>
        <p:spPr>
          <a:xfrm>
            <a:off x="4324046" y="3591659"/>
            <a:ext cx="3540733"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endParaRPr lang="en-US" noProof="0"/>
          </a:p>
        </p:txBody>
      </p:sp>
      <p:sp>
        <p:nvSpPr>
          <p:cNvPr id="13" name="Text Placeholder 8"/>
          <p:cNvSpPr>
            <a:spLocks noGrp="1"/>
          </p:cNvSpPr>
          <p:nvPr>
            <p:ph type="body" sz="quarter" idx="36" hasCustomPrompt="1"/>
          </p:nvPr>
        </p:nvSpPr>
        <p:spPr>
          <a:xfrm>
            <a:off x="4466889" y="5448541"/>
            <a:ext cx="3250285"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endParaRPr lang="en-US" noProof="0"/>
          </a:p>
        </p:txBody>
      </p:sp>
      <p:sp>
        <p:nvSpPr>
          <p:cNvPr id="14" name="Text Placeholder 3"/>
          <p:cNvSpPr>
            <a:spLocks noGrp="1"/>
          </p:cNvSpPr>
          <p:nvPr>
            <p:ph type="body" sz="quarter" idx="37" hasCustomPrompt="1"/>
          </p:nvPr>
        </p:nvSpPr>
        <p:spPr>
          <a:xfrm>
            <a:off x="8216405" y="1836744"/>
            <a:ext cx="3540733"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endParaRPr lang="en-US" noProof="0"/>
          </a:p>
        </p:txBody>
      </p:sp>
      <p:sp>
        <p:nvSpPr>
          <p:cNvPr id="15" name="Text Placeholder 8"/>
          <p:cNvSpPr>
            <a:spLocks noGrp="1"/>
          </p:cNvSpPr>
          <p:nvPr>
            <p:ph type="body" sz="quarter" idx="38" hasCustomPrompt="1"/>
          </p:nvPr>
        </p:nvSpPr>
        <p:spPr>
          <a:xfrm>
            <a:off x="8367122" y="3693626"/>
            <a:ext cx="3250285"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endParaRPr lang="en-US" noProof="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p:cNvSpPr/>
          <p:nvPr userDrawn="1"/>
        </p:nvSpPr>
        <p:spPr>
          <a:xfrm>
            <a:off x="0" y="1"/>
            <a:ext cx="633435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ctrTitle"/>
          </p:nvPr>
        </p:nvSpPr>
        <p:spPr>
          <a:xfrm>
            <a:off x="431888" y="2377000"/>
            <a:ext cx="5470575" cy="2387600"/>
          </a:xfrm>
        </p:spPr>
        <p:txBody>
          <a:bodyPr anchor="b"/>
          <a:lstStyle>
            <a:lvl1pPr algn="l">
              <a:defRPr sz="4200" spc="-300">
                <a:solidFill>
                  <a:schemeClr val="bg1"/>
                </a:solidFill>
              </a:defRPr>
            </a:lvl1pPr>
          </a:lstStyle>
          <a:p>
            <a:r>
              <a:rPr lang="en-US" noProof="0"/>
              <a:t>Click to edit Master title style</a:t>
            </a:r>
            <a:endParaRPr lang="en-US" noProof="0"/>
          </a:p>
        </p:txBody>
      </p:sp>
      <p:sp>
        <p:nvSpPr>
          <p:cNvPr id="3" name="Subtitle 2"/>
          <p:cNvSpPr>
            <a:spLocks noGrp="1"/>
          </p:cNvSpPr>
          <p:nvPr>
            <p:ph type="subTitle" idx="1"/>
          </p:nvPr>
        </p:nvSpPr>
        <p:spPr>
          <a:xfrm>
            <a:off x="431888" y="4962525"/>
            <a:ext cx="5470575"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en-US" noProof="0"/>
              <a:t>Click to edit Master subtitle style</a:t>
            </a:r>
            <a:endParaRPr lang="en-US" noProof="0"/>
          </a:p>
        </p:txBody>
      </p:sp>
      <p:sp>
        <p:nvSpPr>
          <p:cNvPr id="6" name="Rectangle 5"/>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 name="Rectangle 6"/>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p:cNvSpPr/>
          <p:nvPr userDrawn="1"/>
        </p:nvSpPr>
        <p:spPr>
          <a:xfrm>
            <a:off x="0" y="0"/>
            <a:ext cx="12188825"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3" name="Rectangle 12"/>
          <p:cNvSpPr/>
          <p:nvPr userDrawn="1"/>
        </p:nvSpPr>
        <p:spPr>
          <a:xfrm>
            <a:off x="431887" y="1"/>
            <a:ext cx="11756938"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ctrTitle"/>
          </p:nvPr>
        </p:nvSpPr>
        <p:spPr>
          <a:xfrm>
            <a:off x="680551" y="2377000"/>
            <a:ext cx="6298041" cy="2387600"/>
          </a:xfrm>
        </p:spPr>
        <p:txBody>
          <a:bodyPr anchor="b"/>
          <a:lstStyle>
            <a:lvl1pPr algn="l">
              <a:defRPr sz="4200" spc="-300">
                <a:solidFill>
                  <a:schemeClr val="bg1"/>
                </a:solidFill>
              </a:defRPr>
            </a:lvl1pPr>
          </a:lstStyle>
          <a:p>
            <a:r>
              <a:rPr lang="en-US" noProof="0"/>
              <a:t>Click to edit Master title style</a:t>
            </a:r>
            <a:endParaRPr lang="en-US" noProof="0"/>
          </a:p>
        </p:txBody>
      </p:sp>
      <p:sp>
        <p:nvSpPr>
          <p:cNvPr id="3" name="Subtitle 2"/>
          <p:cNvSpPr>
            <a:spLocks noGrp="1"/>
          </p:cNvSpPr>
          <p:nvPr>
            <p:ph type="subTitle" idx="1"/>
          </p:nvPr>
        </p:nvSpPr>
        <p:spPr>
          <a:xfrm>
            <a:off x="680551" y="4962525"/>
            <a:ext cx="6298041"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en-US" noProof="0"/>
              <a:t>Click to edit Master subtitle style</a:t>
            </a:r>
            <a:endParaRPr lang="en-US" noProof="0"/>
          </a:p>
        </p:txBody>
      </p:sp>
      <p:sp>
        <p:nvSpPr>
          <p:cNvPr id="5" name="Rectangle 4"/>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 name="Rectangle 5"/>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 name="Slide Number Placeholder 6"/>
          <p:cNvSpPr>
            <a:spLocks noGrp="1"/>
          </p:cNvSpPr>
          <p:nvPr>
            <p:ph type="sldNum" sz="quarter" idx="12"/>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9" name="Footer Placeholder 8"/>
          <p:cNvSpPr>
            <a:spLocks noGrp="1"/>
          </p:cNvSpPr>
          <p:nvPr>
            <p:ph type="ftr" sz="quarter" idx="13"/>
          </p:nvPr>
        </p:nvSpPr>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5351656" y="1"/>
            <a:ext cx="6405282"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18" name="Footer Placeholder 17"/>
          <p:cNvSpPr>
            <a:spLocks noGrp="1"/>
          </p:cNvSpPr>
          <p:nvPr>
            <p:ph type="ftr" sz="quarter" idx="13"/>
          </p:nvPr>
        </p:nvSpPr>
        <p:spPr>
          <a:xfrm>
            <a:off x="431888" y="6365364"/>
            <a:ext cx="4415075" cy="412431"/>
          </a:xfrm>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11" name="Title 1"/>
          <p:cNvSpPr>
            <a:spLocks noGrp="1"/>
          </p:cNvSpPr>
          <p:nvPr>
            <p:ph type="title"/>
          </p:nvPr>
        </p:nvSpPr>
        <p:spPr>
          <a:xfrm>
            <a:off x="839570" y="457200"/>
            <a:ext cx="3931213" cy="1600200"/>
          </a:xfrm>
        </p:spPr>
        <p:txBody>
          <a:bodyPr anchor="b"/>
          <a:lstStyle>
            <a:lvl1pPr>
              <a:defRPr sz="3200"/>
            </a:lvl1pPr>
          </a:lstStyle>
          <a:p>
            <a:r>
              <a:rPr lang="en-US" noProof="0"/>
              <a:t>Click to edit Master title style</a:t>
            </a:r>
            <a:endParaRPr lang="en-US" noProof="0"/>
          </a:p>
        </p:txBody>
      </p:sp>
      <p:sp>
        <p:nvSpPr>
          <p:cNvPr id="12" name="Text Placeholder 3"/>
          <p:cNvSpPr>
            <a:spLocks noGrp="1"/>
          </p:cNvSpPr>
          <p:nvPr>
            <p:ph type="body" sz="half" idx="2"/>
          </p:nvPr>
        </p:nvSpPr>
        <p:spPr>
          <a:xfrm>
            <a:off x="839570"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noProof="0"/>
              <a:t>Edit Master text styles</a:t>
            </a:r>
            <a:endParaRPr lang="en-US" noProof="0"/>
          </a:p>
        </p:txBody>
      </p:sp>
      <p:sp>
        <p:nvSpPr>
          <p:cNvPr id="13" name="Content Placeholder 2"/>
          <p:cNvSpPr>
            <a:spLocks noGrp="1"/>
          </p:cNvSpPr>
          <p:nvPr>
            <p:ph idx="1"/>
          </p:nvPr>
        </p:nvSpPr>
        <p:spPr>
          <a:xfrm>
            <a:off x="5804450" y="457201"/>
            <a:ext cx="5499693"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5351656" y="1"/>
            <a:ext cx="6405282"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18" name="Footer Placeholder 17"/>
          <p:cNvSpPr>
            <a:spLocks noGrp="1"/>
          </p:cNvSpPr>
          <p:nvPr>
            <p:ph type="ftr" sz="quarter" idx="13"/>
          </p:nvPr>
        </p:nvSpPr>
        <p:spPr>
          <a:xfrm>
            <a:off x="431888" y="6365364"/>
            <a:ext cx="4415075" cy="412431"/>
          </a:xfrm>
        </p:spPr>
        <p:txBody>
          <a:body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11" name="Title 1"/>
          <p:cNvSpPr>
            <a:spLocks noGrp="1"/>
          </p:cNvSpPr>
          <p:nvPr>
            <p:ph type="title"/>
          </p:nvPr>
        </p:nvSpPr>
        <p:spPr>
          <a:xfrm>
            <a:off x="839570" y="457200"/>
            <a:ext cx="3931213" cy="1600200"/>
          </a:xfrm>
        </p:spPr>
        <p:txBody>
          <a:bodyPr anchor="b"/>
          <a:lstStyle>
            <a:lvl1pPr>
              <a:defRPr sz="3200"/>
            </a:lvl1pPr>
          </a:lstStyle>
          <a:p>
            <a:r>
              <a:rPr lang="en-US" noProof="0"/>
              <a:t>Click to edit Master title style</a:t>
            </a:r>
            <a:endParaRPr lang="en-US" noProof="0"/>
          </a:p>
        </p:txBody>
      </p:sp>
      <p:sp>
        <p:nvSpPr>
          <p:cNvPr id="12" name="Text Placeholder 3"/>
          <p:cNvSpPr>
            <a:spLocks noGrp="1"/>
          </p:cNvSpPr>
          <p:nvPr>
            <p:ph type="body" sz="half" idx="2"/>
          </p:nvPr>
        </p:nvSpPr>
        <p:spPr>
          <a:xfrm>
            <a:off x="839570"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noProof="0"/>
              <a:t>Edit Master text styles</a:t>
            </a:r>
            <a:endParaRPr lang="en-US" noProof="0"/>
          </a:p>
        </p:txBody>
      </p:sp>
      <p:sp>
        <p:nvSpPr>
          <p:cNvPr id="9" name="Picture Placeholder 2"/>
          <p:cNvSpPr>
            <a:spLocks noGrp="1"/>
          </p:cNvSpPr>
          <p:nvPr>
            <p:ph type="pic" idx="1"/>
          </p:nvPr>
        </p:nvSpPr>
        <p:spPr>
          <a:xfrm>
            <a:off x="5802670" y="457201"/>
            <a:ext cx="5503254"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130" indent="0">
              <a:buNone/>
              <a:defRPr sz="2000"/>
            </a:lvl8pPr>
            <a:lvl9pPr marL="3656330" indent="0">
              <a:buNone/>
              <a:defRPr sz="2000"/>
            </a:lvl9pPr>
          </a:lstStyle>
          <a:p>
            <a:r>
              <a:rPr lang="en-US" noProof="0"/>
              <a:t>Click icon to add picture</a:t>
            </a:r>
            <a:endParaRPr lang="en-US" noProof="0"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2269221"/>
            <a:ext cx="12188825" cy="4157892"/>
          </a:xfrm>
          <a:prstGeom prst="rect">
            <a:avLst/>
          </a:prstGeom>
          <a:solidFill>
            <a:schemeClr val="tx1"/>
          </a:solidFill>
          <a:ln w="9525">
            <a:noFill/>
            <a:miter lim="800000"/>
          </a:ln>
          <a:effectLst/>
        </p:spPr>
        <p:txBody>
          <a:bodyPr lIns="18283" tIns="18283" rIns="18283" bIns="18283" anchor="ctr" anchorCtr="1"/>
          <a:lstStyle/>
          <a:p>
            <a:pPr algn="ctr">
              <a:lnSpc>
                <a:spcPct val="85000"/>
              </a:lnSpc>
              <a:spcBef>
                <a:spcPct val="20000"/>
              </a:spcBef>
            </a:pPr>
            <a:endParaRPr lang="en-US" sz="1600" dirty="0">
              <a:solidFill>
                <a:srgbClr val="FFFFFF"/>
              </a:solidFill>
            </a:endParaRPr>
          </a:p>
        </p:txBody>
      </p:sp>
      <p:sp>
        <p:nvSpPr>
          <p:cNvPr id="6" name="Oval 5"/>
          <p:cNvSpPr/>
          <p:nvPr userDrawn="1"/>
        </p:nvSpPr>
        <p:spPr>
          <a:xfrm>
            <a:off x="61751" y="1326846"/>
            <a:ext cx="1369158"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 name="Oval 6"/>
          <p:cNvSpPr/>
          <p:nvPr userDrawn="1"/>
        </p:nvSpPr>
        <p:spPr>
          <a:xfrm>
            <a:off x="2207603" y="1325880"/>
            <a:ext cx="1369157"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8" name="Oval 7"/>
          <p:cNvSpPr/>
          <p:nvPr userDrawn="1"/>
        </p:nvSpPr>
        <p:spPr>
          <a:xfrm>
            <a:off x="6481794" y="1325880"/>
            <a:ext cx="1364367"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 name="Oval 9"/>
          <p:cNvSpPr/>
          <p:nvPr userDrawn="1"/>
        </p:nvSpPr>
        <p:spPr>
          <a:xfrm>
            <a:off x="8613613" y="1325880"/>
            <a:ext cx="1364367"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33" name="Oval 32"/>
          <p:cNvSpPr/>
          <p:nvPr userDrawn="1"/>
        </p:nvSpPr>
        <p:spPr>
          <a:xfrm>
            <a:off x="54850" y="1328930"/>
            <a:ext cx="1369160" cy="1369516"/>
          </a:xfrm>
          <a:prstGeom prst="ellipse">
            <a:avLst/>
          </a:prstGeom>
          <a:solidFill>
            <a:schemeClr val="accent2">
              <a:lumMod val="75000"/>
            </a:schemeClr>
          </a:solidFill>
          <a:ln w="12700">
            <a:noFill/>
            <a:miter lim="800000"/>
          </a:ln>
          <a:effectLst/>
        </p:spPr>
        <p:txBody>
          <a:bodyPr lIns="18283" tIns="18283" rIns="18283" bIns="18283" anchor="ctr" anchorCtr="1"/>
          <a:lstStyle/>
          <a:p>
            <a:pPr algn="ctr">
              <a:lnSpc>
                <a:spcPct val="85000"/>
              </a:lnSpc>
              <a:spcBef>
                <a:spcPts val="20"/>
              </a:spcBef>
            </a:pPr>
            <a:endParaRPr lang="en-US" sz="2400" dirty="0">
              <a:solidFill>
                <a:srgbClr val="FFFFFF"/>
              </a:solidFill>
            </a:endParaRPr>
          </a:p>
        </p:txBody>
      </p:sp>
      <p:sp>
        <p:nvSpPr>
          <p:cNvPr id="34" name="Oval 33"/>
          <p:cNvSpPr/>
          <p:nvPr userDrawn="1"/>
        </p:nvSpPr>
        <p:spPr>
          <a:xfrm>
            <a:off x="2207601" y="1327964"/>
            <a:ext cx="1369159" cy="1369516"/>
          </a:xfrm>
          <a:prstGeom prst="ellipse">
            <a:avLst/>
          </a:prstGeom>
          <a:solidFill>
            <a:schemeClr val="accent4">
              <a:lumMod val="75000"/>
            </a:schemeClr>
          </a:solidFill>
          <a:ln w="9525">
            <a:noFill/>
            <a:miter lim="800000"/>
          </a:ln>
          <a:effectLst/>
        </p:spPr>
        <p:txBody>
          <a:bodyPr lIns="18283" tIns="18283" rIns="18283" bIns="18283" anchor="ctr" anchorCtr="1"/>
          <a:lstStyle/>
          <a:p>
            <a:pPr algn="ctr">
              <a:lnSpc>
                <a:spcPct val="85000"/>
              </a:lnSpc>
              <a:spcBef>
                <a:spcPct val="20000"/>
              </a:spcBef>
            </a:pPr>
            <a:endParaRPr lang="en-US" sz="2400" dirty="0">
              <a:solidFill>
                <a:srgbClr val="FFFFFF"/>
              </a:solidFill>
            </a:endParaRPr>
          </a:p>
        </p:txBody>
      </p:sp>
      <p:sp>
        <p:nvSpPr>
          <p:cNvPr id="35" name="Oval 34"/>
          <p:cNvSpPr/>
          <p:nvPr userDrawn="1"/>
        </p:nvSpPr>
        <p:spPr>
          <a:xfrm>
            <a:off x="6488669" y="1327964"/>
            <a:ext cx="1364369" cy="1369516"/>
          </a:xfrm>
          <a:prstGeom prst="ellipse">
            <a:avLst/>
          </a:prstGeom>
          <a:solidFill>
            <a:schemeClr val="accent6">
              <a:lumMod val="60000"/>
              <a:lumOff val="40000"/>
            </a:schemeClr>
          </a:solidFill>
          <a:ln w="9525">
            <a:noFill/>
            <a:miter lim="800000"/>
          </a:ln>
          <a:effectLst/>
        </p:spPr>
        <p:txBody>
          <a:bodyPr lIns="18283" tIns="18283" rIns="18283" bIns="18283" anchor="ctr" anchorCtr="1"/>
          <a:lstStyle/>
          <a:p>
            <a:pPr algn="ctr">
              <a:lnSpc>
                <a:spcPct val="85000"/>
              </a:lnSpc>
              <a:spcBef>
                <a:spcPct val="20000"/>
              </a:spcBef>
            </a:pPr>
            <a:endParaRPr lang="en-US" sz="2400" dirty="0">
              <a:solidFill>
                <a:srgbClr val="FFFFFF"/>
              </a:solidFill>
            </a:endParaRPr>
          </a:p>
        </p:txBody>
      </p:sp>
      <p:sp>
        <p:nvSpPr>
          <p:cNvPr id="36" name="Oval 35"/>
          <p:cNvSpPr/>
          <p:nvPr userDrawn="1"/>
        </p:nvSpPr>
        <p:spPr>
          <a:xfrm>
            <a:off x="4342269" y="1325880"/>
            <a:ext cx="1369157"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37" name="Oval 36"/>
          <p:cNvSpPr/>
          <p:nvPr userDrawn="1"/>
        </p:nvSpPr>
        <p:spPr>
          <a:xfrm>
            <a:off x="8606737" y="1327964"/>
            <a:ext cx="1364369" cy="1369516"/>
          </a:xfrm>
          <a:prstGeom prst="ellipse">
            <a:avLst/>
          </a:prstGeom>
          <a:solidFill>
            <a:schemeClr val="accent5">
              <a:lumMod val="60000"/>
              <a:lumOff val="40000"/>
            </a:schemeClr>
          </a:solidFill>
          <a:ln w="12700">
            <a:noFill/>
            <a:miter lim="800000"/>
          </a:ln>
          <a:effectLst/>
        </p:spPr>
        <p:txBody>
          <a:bodyPr lIns="18283" tIns="18283" rIns="18283" bIns="18283" anchor="ctr" anchorCtr="1"/>
          <a:lstStyle/>
          <a:p>
            <a:pPr algn="ctr">
              <a:lnSpc>
                <a:spcPct val="85000"/>
              </a:lnSpc>
              <a:spcBef>
                <a:spcPts val="20"/>
              </a:spcBef>
            </a:pPr>
            <a:endParaRPr lang="en-US" sz="2400" dirty="0">
              <a:solidFill>
                <a:srgbClr val="FFFFFF"/>
              </a:solidFill>
            </a:endParaRPr>
          </a:p>
        </p:txBody>
      </p:sp>
      <p:sp>
        <p:nvSpPr>
          <p:cNvPr id="38" name="Oval 37"/>
          <p:cNvSpPr/>
          <p:nvPr userDrawn="1"/>
        </p:nvSpPr>
        <p:spPr>
          <a:xfrm>
            <a:off x="10750546" y="1325880"/>
            <a:ext cx="1369157"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39" name="Oval 38"/>
          <p:cNvSpPr/>
          <p:nvPr userDrawn="1"/>
        </p:nvSpPr>
        <p:spPr>
          <a:xfrm>
            <a:off x="4342269" y="1326921"/>
            <a:ext cx="1369159" cy="1369516"/>
          </a:xfrm>
          <a:prstGeom prst="ellipse">
            <a:avLst/>
          </a:prstGeom>
          <a:solidFill>
            <a:schemeClr val="accent4">
              <a:lumMod val="40000"/>
              <a:lumOff val="60000"/>
            </a:schemeClr>
          </a:solidFill>
          <a:ln w="9525">
            <a:noFill/>
            <a:miter lim="800000"/>
          </a:ln>
          <a:effectLst/>
        </p:spPr>
        <p:txBody>
          <a:bodyPr lIns="18283" tIns="18283" rIns="18283" bIns="18283" anchor="ctr" anchorCtr="1"/>
          <a:lstStyle/>
          <a:p>
            <a:pPr algn="ctr">
              <a:lnSpc>
                <a:spcPct val="85000"/>
              </a:lnSpc>
              <a:spcBef>
                <a:spcPct val="20000"/>
              </a:spcBef>
            </a:pPr>
            <a:endParaRPr lang="en-US" sz="2400" dirty="0">
              <a:solidFill>
                <a:srgbClr val="FFFFFF"/>
              </a:solidFill>
            </a:endParaRPr>
          </a:p>
        </p:txBody>
      </p:sp>
      <p:sp>
        <p:nvSpPr>
          <p:cNvPr id="40" name="Oval 39"/>
          <p:cNvSpPr/>
          <p:nvPr userDrawn="1"/>
        </p:nvSpPr>
        <p:spPr>
          <a:xfrm>
            <a:off x="10750544" y="1326921"/>
            <a:ext cx="1369159" cy="1369516"/>
          </a:xfrm>
          <a:prstGeom prst="ellipse">
            <a:avLst/>
          </a:prstGeom>
          <a:solidFill>
            <a:schemeClr val="accent1">
              <a:lumMod val="60000"/>
              <a:lumOff val="40000"/>
            </a:schemeClr>
          </a:solidFill>
          <a:ln w="9525">
            <a:noFill/>
            <a:miter lim="800000"/>
          </a:ln>
          <a:effectLst/>
        </p:spPr>
        <p:txBody>
          <a:bodyPr lIns="18283" tIns="18283" rIns="18283" bIns="18283" anchor="ctr" anchorCtr="1"/>
          <a:lstStyle/>
          <a:p>
            <a:pPr algn="ctr">
              <a:lnSpc>
                <a:spcPct val="85000"/>
              </a:lnSpc>
              <a:spcBef>
                <a:spcPct val="20000"/>
              </a:spcBef>
            </a:pPr>
            <a:endParaRPr lang="en-US" sz="2400" dirty="0">
              <a:solidFill>
                <a:srgbClr val="FFFFFF"/>
              </a:solidFill>
            </a:endParaRPr>
          </a:p>
        </p:txBody>
      </p:sp>
      <p:sp>
        <p:nvSpPr>
          <p:cNvPr id="41" name="AutoShape 110"/>
          <p:cNvSpPr>
            <a:spLocks noChangeArrowheads="1"/>
          </p:cNvSpPr>
          <p:nvPr userDrawn="1"/>
        </p:nvSpPr>
        <p:spPr bwMode="auto">
          <a:xfrm>
            <a:off x="3576760" y="1901952"/>
            <a:ext cx="751660"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ln>
        </p:spPr>
        <p:txBody>
          <a:bodyPr wrap="none" anchor="ctr"/>
          <a:lstStyle/>
          <a:p>
            <a:endParaRPr lang="en-US" sz="2400">
              <a:solidFill>
                <a:prstClr val="black"/>
              </a:solidFill>
            </a:endParaRPr>
          </a:p>
        </p:txBody>
      </p:sp>
      <p:sp>
        <p:nvSpPr>
          <p:cNvPr id="42" name="AutoShape 110"/>
          <p:cNvSpPr>
            <a:spLocks noChangeArrowheads="1"/>
          </p:cNvSpPr>
          <p:nvPr userDrawn="1"/>
        </p:nvSpPr>
        <p:spPr bwMode="auto">
          <a:xfrm>
            <a:off x="1430908" y="1901952"/>
            <a:ext cx="751660"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ln>
        </p:spPr>
        <p:txBody>
          <a:bodyPr wrap="none" anchor="ctr"/>
          <a:lstStyle/>
          <a:p>
            <a:endParaRPr lang="en-US" sz="2400">
              <a:solidFill>
                <a:prstClr val="black"/>
              </a:solidFill>
            </a:endParaRPr>
          </a:p>
        </p:txBody>
      </p:sp>
      <p:sp>
        <p:nvSpPr>
          <p:cNvPr id="43" name="AutoShape 110"/>
          <p:cNvSpPr>
            <a:spLocks noChangeArrowheads="1"/>
          </p:cNvSpPr>
          <p:nvPr userDrawn="1"/>
        </p:nvSpPr>
        <p:spPr bwMode="auto">
          <a:xfrm>
            <a:off x="5703181" y="1901952"/>
            <a:ext cx="751660"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ln>
        </p:spPr>
        <p:txBody>
          <a:bodyPr wrap="none" anchor="ctr"/>
          <a:lstStyle/>
          <a:p>
            <a:endParaRPr lang="en-US" sz="2400">
              <a:solidFill>
                <a:prstClr val="black"/>
              </a:solidFill>
            </a:endParaRPr>
          </a:p>
        </p:txBody>
      </p:sp>
      <p:sp>
        <p:nvSpPr>
          <p:cNvPr id="44" name="AutoShape 110"/>
          <p:cNvSpPr>
            <a:spLocks noChangeArrowheads="1"/>
          </p:cNvSpPr>
          <p:nvPr userDrawn="1"/>
        </p:nvSpPr>
        <p:spPr bwMode="auto">
          <a:xfrm>
            <a:off x="7831629" y="1901952"/>
            <a:ext cx="751660"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ln>
        </p:spPr>
        <p:txBody>
          <a:bodyPr wrap="none" anchor="ctr"/>
          <a:lstStyle/>
          <a:p>
            <a:endParaRPr lang="en-US" sz="2400">
              <a:solidFill>
                <a:prstClr val="black"/>
              </a:solidFill>
            </a:endParaRPr>
          </a:p>
        </p:txBody>
      </p:sp>
      <p:sp>
        <p:nvSpPr>
          <p:cNvPr id="45" name="AutoShape 110"/>
          <p:cNvSpPr>
            <a:spLocks noChangeArrowheads="1"/>
          </p:cNvSpPr>
          <p:nvPr userDrawn="1"/>
        </p:nvSpPr>
        <p:spPr bwMode="auto">
          <a:xfrm>
            <a:off x="9977980" y="1901952"/>
            <a:ext cx="751660"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ln>
        </p:spPr>
        <p:txBody>
          <a:bodyPr wrap="none" anchor="ctr"/>
          <a:lstStyle/>
          <a:p>
            <a:endParaRPr lang="en-US" sz="2400">
              <a:solidFill>
                <a:prstClr val="black"/>
              </a:solidFill>
            </a:endParaRPr>
          </a:p>
        </p:txBody>
      </p:sp>
      <p:sp>
        <p:nvSpPr>
          <p:cNvPr id="48" name="Text Placeholder 47"/>
          <p:cNvSpPr>
            <a:spLocks noGrp="1"/>
          </p:cNvSpPr>
          <p:nvPr>
            <p:ph type="body" sz="quarter" idx="10"/>
          </p:nvPr>
        </p:nvSpPr>
        <p:spPr>
          <a:xfrm>
            <a:off x="101496" y="258764"/>
            <a:ext cx="1362260" cy="248133"/>
          </a:xfrm>
        </p:spPr>
        <p:txBody>
          <a:bodyPr>
            <a:noAutofit/>
          </a:bodyPr>
          <a:lstStyle>
            <a:lvl1pPr marL="0" indent="0" algn="ctr">
              <a:buNone/>
              <a:defRPr sz="1600"/>
            </a:lvl1pPr>
            <a:lvl2pPr marL="457200" indent="0">
              <a:buNone/>
              <a:defRPr sz="1800"/>
            </a:lvl2pPr>
            <a:lvl3pPr marL="914400" indent="0">
              <a:buNone/>
              <a:defRPr sz="1800"/>
            </a:lvl3pPr>
            <a:lvl4pPr marL="1370965" indent="0">
              <a:buNone/>
              <a:defRPr sz="1800"/>
            </a:lvl4pPr>
            <a:lvl5pPr marL="1828165" indent="0">
              <a:buNone/>
              <a:defRPr sz="1800"/>
            </a:lvl5pPr>
          </a:lstStyle>
          <a:p>
            <a:pPr lvl="0"/>
            <a:r>
              <a:rPr lang="en-US"/>
              <a:t>Click to edit Master text styles</a:t>
            </a:r>
            <a:endParaRPr lang="en-US"/>
          </a:p>
        </p:txBody>
      </p:sp>
      <p:sp>
        <p:nvSpPr>
          <p:cNvPr id="49" name="Text Placeholder 47"/>
          <p:cNvSpPr>
            <a:spLocks noGrp="1"/>
          </p:cNvSpPr>
          <p:nvPr>
            <p:ph type="body" sz="quarter" idx="11"/>
          </p:nvPr>
        </p:nvSpPr>
        <p:spPr>
          <a:xfrm>
            <a:off x="101496" y="506896"/>
            <a:ext cx="1362260"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0965" indent="0">
              <a:buNone/>
              <a:defRPr sz="1800"/>
            </a:lvl4pPr>
            <a:lvl5pPr marL="1828165" indent="0">
              <a:buNone/>
              <a:defRPr sz="1800"/>
            </a:lvl5pPr>
          </a:lstStyle>
          <a:p>
            <a:pPr lvl="0" algn="ctr">
              <a:lnSpc>
                <a:spcPct val="85000"/>
              </a:lnSpc>
            </a:pPr>
            <a:r>
              <a:rPr lang="en-US" sz="1400">
                <a:solidFill>
                  <a:srgbClr val="6B6B6B"/>
                </a:solidFill>
              </a:rPr>
              <a:t>Click to edit Master text styles</a:t>
            </a:r>
            <a:endParaRPr lang="en-US" sz="1400">
              <a:solidFill>
                <a:srgbClr val="6B6B6B"/>
              </a:solidFill>
            </a:endParaRPr>
          </a:p>
        </p:txBody>
      </p:sp>
      <p:sp>
        <p:nvSpPr>
          <p:cNvPr id="50" name="Text Placeholder 47"/>
          <p:cNvSpPr>
            <a:spLocks noGrp="1"/>
          </p:cNvSpPr>
          <p:nvPr>
            <p:ph type="body" sz="quarter" idx="12"/>
          </p:nvPr>
        </p:nvSpPr>
        <p:spPr>
          <a:xfrm>
            <a:off x="2198107" y="258764"/>
            <a:ext cx="1362260" cy="248133"/>
          </a:xfrm>
        </p:spPr>
        <p:txBody>
          <a:bodyPr>
            <a:noAutofit/>
          </a:bodyPr>
          <a:lstStyle>
            <a:lvl1pPr marL="0" indent="0" algn="ctr">
              <a:buNone/>
              <a:defRPr sz="1600"/>
            </a:lvl1pPr>
            <a:lvl2pPr marL="457200" indent="0">
              <a:buNone/>
              <a:defRPr sz="1800"/>
            </a:lvl2pPr>
            <a:lvl3pPr marL="914400" indent="0">
              <a:buNone/>
              <a:defRPr sz="1800"/>
            </a:lvl3pPr>
            <a:lvl4pPr marL="1370965" indent="0">
              <a:buNone/>
              <a:defRPr sz="1800"/>
            </a:lvl4pPr>
            <a:lvl5pPr marL="1828165" indent="0">
              <a:buNone/>
              <a:defRPr sz="1800"/>
            </a:lvl5pPr>
          </a:lstStyle>
          <a:p>
            <a:pPr lvl="0"/>
            <a:r>
              <a:rPr lang="en-US"/>
              <a:t>Click to edit Master text styles</a:t>
            </a:r>
            <a:endParaRPr lang="en-US"/>
          </a:p>
        </p:txBody>
      </p:sp>
      <p:sp>
        <p:nvSpPr>
          <p:cNvPr id="51" name="Text Placeholder 47"/>
          <p:cNvSpPr>
            <a:spLocks noGrp="1"/>
          </p:cNvSpPr>
          <p:nvPr>
            <p:ph type="body" sz="quarter" idx="13"/>
          </p:nvPr>
        </p:nvSpPr>
        <p:spPr>
          <a:xfrm>
            <a:off x="2198107" y="506896"/>
            <a:ext cx="1362260"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0965" indent="0">
              <a:buNone/>
              <a:defRPr sz="1800"/>
            </a:lvl4pPr>
            <a:lvl5pPr marL="1828165" indent="0">
              <a:buNone/>
              <a:defRPr sz="1800"/>
            </a:lvl5pPr>
          </a:lstStyle>
          <a:p>
            <a:pPr lvl="0" algn="ctr">
              <a:lnSpc>
                <a:spcPct val="85000"/>
              </a:lnSpc>
            </a:pPr>
            <a:r>
              <a:rPr lang="en-US" sz="1400">
                <a:solidFill>
                  <a:srgbClr val="6B6B6B"/>
                </a:solidFill>
              </a:rPr>
              <a:t>Click to edit Master text styles</a:t>
            </a:r>
            <a:endParaRPr lang="en-US" sz="1400">
              <a:solidFill>
                <a:srgbClr val="6B6B6B"/>
              </a:solidFill>
            </a:endParaRPr>
          </a:p>
        </p:txBody>
      </p:sp>
      <p:sp>
        <p:nvSpPr>
          <p:cNvPr id="52" name="Text Placeholder 47"/>
          <p:cNvSpPr>
            <a:spLocks noGrp="1"/>
          </p:cNvSpPr>
          <p:nvPr>
            <p:ph type="body" sz="quarter" idx="14"/>
          </p:nvPr>
        </p:nvSpPr>
        <p:spPr>
          <a:xfrm>
            <a:off x="4314591" y="258764"/>
            <a:ext cx="1362260" cy="248133"/>
          </a:xfrm>
        </p:spPr>
        <p:txBody>
          <a:bodyPr>
            <a:noAutofit/>
          </a:bodyPr>
          <a:lstStyle>
            <a:lvl1pPr marL="0" indent="0" algn="ctr">
              <a:buNone/>
              <a:defRPr sz="1600"/>
            </a:lvl1pPr>
            <a:lvl2pPr marL="457200" indent="0">
              <a:buNone/>
              <a:defRPr sz="1800"/>
            </a:lvl2pPr>
            <a:lvl3pPr marL="914400" indent="0">
              <a:buNone/>
              <a:defRPr sz="1800"/>
            </a:lvl3pPr>
            <a:lvl4pPr marL="1370965" indent="0">
              <a:buNone/>
              <a:defRPr sz="1800"/>
            </a:lvl4pPr>
            <a:lvl5pPr marL="1828165" indent="0">
              <a:buNone/>
              <a:defRPr sz="1800"/>
            </a:lvl5pPr>
          </a:lstStyle>
          <a:p>
            <a:pPr lvl="0"/>
            <a:r>
              <a:rPr lang="en-US"/>
              <a:t>Click to edit Master text styles</a:t>
            </a:r>
            <a:endParaRPr lang="en-US"/>
          </a:p>
        </p:txBody>
      </p:sp>
      <p:sp>
        <p:nvSpPr>
          <p:cNvPr id="53" name="Text Placeholder 47"/>
          <p:cNvSpPr>
            <a:spLocks noGrp="1"/>
          </p:cNvSpPr>
          <p:nvPr>
            <p:ph type="body" sz="quarter" idx="15"/>
          </p:nvPr>
        </p:nvSpPr>
        <p:spPr>
          <a:xfrm>
            <a:off x="4314591" y="506896"/>
            <a:ext cx="1362260"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0965" indent="0">
              <a:buNone/>
              <a:defRPr sz="1800"/>
            </a:lvl4pPr>
            <a:lvl5pPr marL="1828165" indent="0">
              <a:buNone/>
              <a:defRPr sz="1800"/>
            </a:lvl5pPr>
          </a:lstStyle>
          <a:p>
            <a:pPr lvl="0" algn="ctr">
              <a:lnSpc>
                <a:spcPct val="85000"/>
              </a:lnSpc>
            </a:pPr>
            <a:r>
              <a:rPr lang="en-US" sz="1400">
                <a:solidFill>
                  <a:srgbClr val="6B6B6B"/>
                </a:solidFill>
              </a:rPr>
              <a:t>Click to edit Master text styles</a:t>
            </a:r>
            <a:endParaRPr lang="en-US" sz="1400">
              <a:solidFill>
                <a:srgbClr val="6B6B6B"/>
              </a:solidFill>
            </a:endParaRPr>
          </a:p>
        </p:txBody>
      </p:sp>
      <p:sp>
        <p:nvSpPr>
          <p:cNvPr id="54" name="Text Placeholder 47"/>
          <p:cNvSpPr>
            <a:spLocks noGrp="1"/>
          </p:cNvSpPr>
          <p:nvPr>
            <p:ph type="body" sz="quarter" idx="16"/>
          </p:nvPr>
        </p:nvSpPr>
        <p:spPr>
          <a:xfrm>
            <a:off x="6450948" y="258764"/>
            <a:ext cx="1362260" cy="248133"/>
          </a:xfrm>
        </p:spPr>
        <p:txBody>
          <a:bodyPr>
            <a:noAutofit/>
          </a:bodyPr>
          <a:lstStyle>
            <a:lvl1pPr marL="0" indent="0" algn="ctr">
              <a:buNone/>
              <a:defRPr sz="1600"/>
            </a:lvl1pPr>
            <a:lvl2pPr marL="457200" indent="0">
              <a:buNone/>
              <a:defRPr sz="1800"/>
            </a:lvl2pPr>
            <a:lvl3pPr marL="914400" indent="0">
              <a:buNone/>
              <a:defRPr sz="1800"/>
            </a:lvl3pPr>
            <a:lvl4pPr marL="1370965" indent="0">
              <a:buNone/>
              <a:defRPr sz="1800"/>
            </a:lvl4pPr>
            <a:lvl5pPr marL="1828165" indent="0">
              <a:buNone/>
              <a:defRPr sz="1800"/>
            </a:lvl5pPr>
          </a:lstStyle>
          <a:p>
            <a:pPr lvl="0"/>
            <a:r>
              <a:rPr lang="en-US"/>
              <a:t>Click to edit Master text styles</a:t>
            </a:r>
            <a:endParaRPr lang="en-US"/>
          </a:p>
        </p:txBody>
      </p:sp>
      <p:sp>
        <p:nvSpPr>
          <p:cNvPr id="55" name="Text Placeholder 47"/>
          <p:cNvSpPr>
            <a:spLocks noGrp="1"/>
          </p:cNvSpPr>
          <p:nvPr>
            <p:ph type="body" sz="quarter" idx="17"/>
          </p:nvPr>
        </p:nvSpPr>
        <p:spPr>
          <a:xfrm>
            <a:off x="6450948" y="506896"/>
            <a:ext cx="1362260"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0965" indent="0">
              <a:buNone/>
              <a:defRPr sz="1800"/>
            </a:lvl4pPr>
            <a:lvl5pPr marL="1828165" indent="0">
              <a:buNone/>
              <a:defRPr sz="1800"/>
            </a:lvl5pPr>
          </a:lstStyle>
          <a:p>
            <a:pPr lvl="0" algn="ctr">
              <a:lnSpc>
                <a:spcPct val="85000"/>
              </a:lnSpc>
            </a:pPr>
            <a:r>
              <a:rPr lang="en-US" sz="1400">
                <a:solidFill>
                  <a:srgbClr val="6B6B6B"/>
                </a:solidFill>
              </a:rPr>
              <a:t>Click to edit Master text styles</a:t>
            </a:r>
            <a:endParaRPr lang="en-US" sz="1400">
              <a:solidFill>
                <a:srgbClr val="6B6B6B"/>
              </a:solidFill>
            </a:endParaRPr>
          </a:p>
        </p:txBody>
      </p:sp>
      <p:sp>
        <p:nvSpPr>
          <p:cNvPr id="56" name="Text Placeholder 47"/>
          <p:cNvSpPr>
            <a:spLocks noGrp="1"/>
          </p:cNvSpPr>
          <p:nvPr>
            <p:ph type="body" sz="quarter" idx="18"/>
          </p:nvPr>
        </p:nvSpPr>
        <p:spPr>
          <a:xfrm>
            <a:off x="8577368" y="258764"/>
            <a:ext cx="1362260" cy="248133"/>
          </a:xfrm>
        </p:spPr>
        <p:txBody>
          <a:bodyPr>
            <a:noAutofit/>
          </a:bodyPr>
          <a:lstStyle>
            <a:lvl1pPr marL="0" indent="0" algn="ctr">
              <a:buNone/>
              <a:defRPr sz="1600"/>
            </a:lvl1pPr>
            <a:lvl2pPr marL="457200" indent="0">
              <a:buNone/>
              <a:defRPr sz="1800"/>
            </a:lvl2pPr>
            <a:lvl3pPr marL="914400" indent="0">
              <a:buNone/>
              <a:defRPr sz="1800"/>
            </a:lvl3pPr>
            <a:lvl4pPr marL="1370965" indent="0">
              <a:buNone/>
              <a:defRPr sz="1800"/>
            </a:lvl4pPr>
            <a:lvl5pPr marL="1828165" indent="0">
              <a:buNone/>
              <a:defRPr sz="1800"/>
            </a:lvl5pPr>
          </a:lstStyle>
          <a:p>
            <a:pPr lvl="0"/>
            <a:r>
              <a:rPr lang="en-US"/>
              <a:t>Click to edit Master text styles</a:t>
            </a:r>
            <a:endParaRPr lang="en-US"/>
          </a:p>
        </p:txBody>
      </p:sp>
      <p:sp>
        <p:nvSpPr>
          <p:cNvPr id="57" name="Text Placeholder 47"/>
          <p:cNvSpPr>
            <a:spLocks noGrp="1"/>
          </p:cNvSpPr>
          <p:nvPr>
            <p:ph type="body" sz="quarter" idx="19"/>
          </p:nvPr>
        </p:nvSpPr>
        <p:spPr>
          <a:xfrm>
            <a:off x="8577368" y="506896"/>
            <a:ext cx="1362260"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0965" indent="0">
              <a:buNone/>
              <a:defRPr sz="1800"/>
            </a:lvl4pPr>
            <a:lvl5pPr marL="1828165" indent="0">
              <a:buNone/>
              <a:defRPr sz="1800"/>
            </a:lvl5pPr>
          </a:lstStyle>
          <a:p>
            <a:pPr lvl="0" algn="ctr">
              <a:lnSpc>
                <a:spcPct val="85000"/>
              </a:lnSpc>
            </a:pPr>
            <a:r>
              <a:rPr lang="en-US" sz="1400">
                <a:solidFill>
                  <a:srgbClr val="6B6B6B"/>
                </a:solidFill>
              </a:rPr>
              <a:t>Click to edit Master text styles</a:t>
            </a:r>
            <a:endParaRPr lang="en-US" sz="1400">
              <a:solidFill>
                <a:srgbClr val="6B6B6B"/>
              </a:solidFill>
            </a:endParaRPr>
          </a:p>
        </p:txBody>
      </p:sp>
      <p:sp>
        <p:nvSpPr>
          <p:cNvPr id="58" name="Text Placeholder 47"/>
          <p:cNvSpPr>
            <a:spLocks noGrp="1"/>
          </p:cNvSpPr>
          <p:nvPr>
            <p:ph type="body" sz="quarter" idx="20"/>
          </p:nvPr>
        </p:nvSpPr>
        <p:spPr>
          <a:xfrm>
            <a:off x="10713724" y="258764"/>
            <a:ext cx="1362260" cy="248133"/>
          </a:xfrm>
        </p:spPr>
        <p:txBody>
          <a:bodyPr>
            <a:noAutofit/>
          </a:bodyPr>
          <a:lstStyle>
            <a:lvl1pPr marL="0" indent="0" algn="ctr">
              <a:buNone/>
              <a:defRPr sz="1600"/>
            </a:lvl1pPr>
            <a:lvl2pPr marL="457200" indent="0">
              <a:buNone/>
              <a:defRPr sz="1800"/>
            </a:lvl2pPr>
            <a:lvl3pPr marL="914400" indent="0">
              <a:buNone/>
              <a:defRPr sz="1800"/>
            </a:lvl3pPr>
            <a:lvl4pPr marL="1370965" indent="0">
              <a:buNone/>
              <a:defRPr sz="1800"/>
            </a:lvl4pPr>
            <a:lvl5pPr marL="1828165" indent="0">
              <a:buNone/>
              <a:defRPr sz="1800"/>
            </a:lvl5pPr>
          </a:lstStyle>
          <a:p>
            <a:pPr lvl="0"/>
            <a:r>
              <a:rPr lang="en-US"/>
              <a:t>Click to edit Master text styles</a:t>
            </a:r>
            <a:endParaRPr lang="en-US"/>
          </a:p>
        </p:txBody>
      </p:sp>
      <p:sp>
        <p:nvSpPr>
          <p:cNvPr id="59" name="Text Placeholder 47"/>
          <p:cNvSpPr>
            <a:spLocks noGrp="1"/>
          </p:cNvSpPr>
          <p:nvPr>
            <p:ph type="body" sz="quarter" idx="21"/>
          </p:nvPr>
        </p:nvSpPr>
        <p:spPr>
          <a:xfrm>
            <a:off x="10713724" y="506896"/>
            <a:ext cx="1362260"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0965" indent="0">
              <a:buNone/>
              <a:defRPr sz="1800"/>
            </a:lvl4pPr>
            <a:lvl5pPr marL="1828165" indent="0">
              <a:buNone/>
              <a:defRPr sz="1800"/>
            </a:lvl5pPr>
          </a:lstStyle>
          <a:p>
            <a:pPr lvl="0" algn="ctr">
              <a:lnSpc>
                <a:spcPct val="85000"/>
              </a:lnSpc>
            </a:pPr>
            <a:r>
              <a:rPr lang="en-US" sz="1400">
                <a:solidFill>
                  <a:srgbClr val="6B6B6B"/>
                </a:solidFill>
              </a:rPr>
              <a:t>Click to edit Master text styles</a:t>
            </a:r>
            <a:endParaRPr lang="en-US" sz="1400">
              <a:solidFill>
                <a:srgbClr val="6B6B6B"/>
              </a:solidFill>
            </a:endParaRPr>
          </a:p>
        </p:txBody>
      </p:sp>
      <p:sp>
        <p:nvSpPr>
          <p:cNvPr id="61" name="Text Placeholder 60"/>
          <p:cNvSpPr>
            <a:spLocks noGrp="1"/>
          </p:cNvSpPr>
          <p:nvPr>
            <p:ph type="body" sz="quarter" idx="22"/>
          </p:nvPr>
        </p:nvSpPr>
        <p:spPr>
          <a:xfrm>
            <a:off x="755454" y="3198482"/>
            <a:ext cx="4956472"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2" name="Text Placeholder 60"/>
          <p:cNvSpPr>
            <a:spLocks noGrp="1"/>
          </p:cNvSpPr>
          <p:nvPr>
            <p:ph type="body" sz="quarter" idx="23"/>
          </p:nvPr>
        </p:nvSpPr>
        <p:spPr>
          <a:xfrm>
            <a:off x="6488669" y="3178673"/>
            <a:ext cx="4956472"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B0E32-0304-4451-ADB8-C044457D5B85}" type="datetimeFigureOut">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A64F31B-23FA-4075-AF7D-6228CFD12F03}" type="slidenum">
              <a:rPr lang="en-US" smtClean="0">
                <a:solidFill>
                  <a:prstClr val="black">
                    <a:tint val="75000"/>
                  </a:prstClr>
                </a:solidFill>
              </a:rPr>
            </a:fld>
            <a:endParaRPr lang="en-US">
              <a:solidFill>
                <a:prstClr val="black">
                  <a:tint val="75000"/>
                </a:prstClr>
              </a:solidFill>
            </a:endParaRPr>
          </a:p>
        </p:txBody>
      </p:sp>
      <p:sp>
        <p:nvSpPr>
          <p:cNvPr id="5" name="Title 4"/>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E3BABB1C-FA00-4171-BA31-4C5E719472F3}" type="datetime1">
              <a:rPr lang="en-US" smtClean="0"/>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D76C8610-5B57-4C6B-BF9F-F5397A1F60B8}" type="datetime1">
              <a:rPr lang="en-US" smtClean="0"/>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lang="en-US"/>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BADBF3DD-8B6D-46AA-BCA9-242D4EF63DDF}" type="datetime1">
              <a:rPr lang="en-US" smtClean="0"/>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23C41AE9-3D4A-4A08-B03D-DC6D2ADF5464}" type="datetime1">
              <a:rPr lang="en-US" smtClean="0"/>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0" Type="http://schemas.openxmlformats.org/officeDocument/2006/relationships/theme" Target="../theme/theme3.xml"/><Relationship Id="rId3" Type="http://schemas.openxmlformats.org/officeDocument/2006/relationships/slideLayout" Target="../slideLayouts/slideLayout29.xml"/><Relationship Id="rId29" Type="http://schemas.openxmlformats.org/officeDocument/2006/relationships/slideLayout" Target="../slideLayouts/slideLayout55.xml"/><Relationship Id="rId28" Type="http://schemas.openxmlformats.org/officeDocument/2006/relationships/slideLayout" Target="../slideLayouts/slideLayout54.xml"/><Relationship Id="rId27" Type="http://schemas.openxmlformats.org/officeDocument/2006/relationships/slideLayout" Target="../slideLayouts/slideLayout53.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0" Type="http://schemas.openxmlformats.org/officeDocument/2006/relationships/slideLayout" Target="../slideLayouts/slideLayout46.xml"/><Relationship Id="rId2" Type="http://schemas.openxmlformats.org/officeDocument/2006/relationships/slideLayout" Target="../slideLayouts/slideLayout28.xml"/><Relationship Id="rId19" Type="http://schemas.openxmlformats.org/officeDocument/2006/relationships/slideLayout" Target="../slideLayouts/slideLayout45.xml"/><Relationship Id="rId18" Type="http://schemas.openxmlformats.org/officeDocument/2006/relationships/slideLayout" Target="../slideLayouts/slideLayout44.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7.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endParaRPr lang="en-US" dirty="0"/>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noProof="0"/>
              <a:t>Click to edit Master title style</a:t>
            </a:r>
            <a:endParaRPr lang="en-US" noProof="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Date Placeholder 3"/>
          <p:cNvSpPr>
            <a:spLocks noGrp="1"/>
          </p:cNvSpPr>
          <p:nvPr>
            <p:ph type="dt" sz="half" idx="2"/>
          </p:nvPr>
        </p:nvSpPr>
        <p:spPr>
          <a:xfrm>
            <a:off x="837982" y="6174903"/>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4037549" y="6174903"/>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10" name="Oval 9"/>
          <p:cNvSpPr/>
          <p:nvPr userDrawn="1"/>
        </p:nvSpPr>
        <p:spPr>
          <a:xfrm>
            <a:off x="11559226" y="6227432"/>
            <a:ext cx="266331"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 name="Slide Number Placeholder 5"/>
          <p:cNvSpPr>
            <a:spLocks noGrp="1"/>
          </p:cNvSpPr>
          <p:nvPr>
            <p:ph type="sldNum" sz="quarter" idx="4"/>
          </p:nvPr>
        </p:nvSpPr>
        <p:spPr>
          <a:xfrm>
            <a:off x="11465857" y="6174903"/>
            <a:ext cx="357023"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smtClean="0">
                <a:solidFill>
                  <a:srgbClr val="00292E">
                    <a:alpha val="70000"/>
                  </a:srgbClr>
                </a:solidFill>
              </a:rPr>
            </a:fld>
            <a:endParaRPr lang="en-US" dirty="0">
              <a:solidFill>
                <a:srgbClr val="00292E">
                  <a:alpha val="70000"/>
                </a:srgb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2365"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6365364"/>
            <a:ext cx="12188825"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Placeholder 1"/>
          <p:cNvSpPr>
            <a:spLocks noGrp="1"/>
          </p:cNvSpPr>
          <p:nvPr>
            <p:ph type="title"/>
          </p:nvPr>
        </p:nvSpPr>
        <p:spPr>
          <a:xfrm>
            <a:off x="431887" y="432000"/>
            <a:ext cx="11337047" cy="432000"/>
          </a:xfrm>
          <a:prstGeom prst="rect">
            <a:avLst/>
          </a:prstGeom>
        </p:spPr>
        <p:txBody>
          <a:bodyPr vert="horz" lIns="0" tIns="0" rIns="0" bIns="0" rtlCol="0" anchor="t">
            <a:noAutofit/>
          </a:bodyPr>
          <a:lstStyle/>
          <a:p>
            <a:r>
              <a:rPr lang="en-US" noProof="0"/>
              <a:t>Click to edit Master title style</a:t>
            </a:r>
            <a:endParaRPr lang="en-US" noProof="0"/>
          </a:p>
        </p:txBody>
      </p:sp>
      <p:sp>
        <p:nvSpPr>
          <p:cNvPr id="3" name="Text Placeholder 2"/>
          <p:cNvSpPr>
            <a:spLocks noGrp="1"/>
          </p:cNvSpPr>
          <p:nvPr>
            <p:ph type="body" idx="1"/>
          </p:nvPr>
        </p:nvSpPr>
        <p:spPr>
          <a:xfrm>
            <a:off x="431887" y="1728000"/>
            <a:ext cx="11337047" cy="4351338"/>
          </a:xfrm>
          <a:prstGeom prst="rect">
            <a:avLst/>
          </a:prstGeom>
        </p:spPr>
        <p:txBody>
          <a:bodyPr vert="horz" lIns="0" tIns="0" rIns="0" bIns="0" rtlCol="0">
            <a:noAutofit/>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Slide Number Placeholder 5"/>
          <p:cNvSpPr>
            <a:spLocks noGrp="1"/>
          </p:cNvSpPr>
          <p:nvPr>
            <p:ph type="sldNum" sz="quarter" idx="4"/>
          </p:nvPr>
        </p:nvSpPr>
        <p:spPr>
          <a:xfrm>
            <a:off x="11768934" y="6365363"/>
            <a:ext cx="419891"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7" name="Footer Placeholder 6"/>
          <p:cNvSpPr>
            <a:spLocks noGrp="1"/>
          </p:cNvSpPr>
          <p:nvPr>
            <p:ph type="ftr" sz="quarter" idx="3"/>
          </p:nvPr>
        </p:nvSpPr>
        <p:spPr>
          <a:xfrm>
            <a:off x="431888" y="6365364"/>
            <a:ext cx="5470575"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solidFill>
                  <a:prstClr val="black">
                    <a:lumMod val="75000"/>
                    <a:lumOff val="25000"/>
                  </a:prstClr>
                </a:solidFill>
              </a:rPr>
              <a:t>Add a footer</a:t>
            </a:r>
            <a:endParaRPr lang="en-US" dirty="0">
              <a:solidFill>
                <a:prstClr val="black">
                  <a:lumMod val="75000"/>
                  <a:lumOff val="25000"/>
                </a:prstClr>
              </a:solidFill>
            </a:endParaRPr>
          </a:p>
        </p:txBody>
      </p:sp>
      <p:sp>
        <p:nvSpPr>
          <p:cNvPr id="8" name="Rectangle 7"/>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 name="Rectangle 9"/>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3" name="TextBox 12"/>
          <p:cNvSpPr txBox="1"/>
          <p:nvPr userDrawn="1"/>
        </p:nvSpPr>
        <p:spPr>
          <a:xfrm>
            <a:off x="9526830" y="6365364"/>
            <a:ext cx="2047342" cy="429969"/>
          </a:xfrm>
          <a:prstGeom prst="rect">
            <a:avLst/>
          </a:prstGeom>
          <a:noFill/>
        </p:spPr>
        <p:txBody>
          <a:bodyPr wrap="square" lIns="0" tIns="0" rIns="0" bIns="0" rtlCol="0" anchor="ctr" anchorCtr="0">
            <a:noAutofit/>
          </a:bodyPr>
          <a:lstStyle/>
          <a:p>
            <a:pPr algn="r"/>
            <a:r>
              <a:rPr lang="en-US" sz="1200" dirty="0">
                <a:solidFill>
                  <a:prstClr val="white">
                    <a:lumMod val="65000"/>
                  </a:prstClr>
                </a:solidFill>
              </a:rPr>
              <a:t>NAME OR LOGO</a:t>
            </a:r>
            <a:endParaRPr lang="en-US" sz="1200" dirty="0">
              <a:solidFill>
                <a:prstClr val="white">
                  <a:lumMod val="65000"/>
                </a:prstClr>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5690"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2390"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87992-AC73-0F40-947E-82D8A23C02F8}"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A1D25-9CDC-424F-90D9-21F0892256AF}"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32.xml"/><Relationship Id="rId7" Type="http://schemas.openxmlformats.org/officeDocument/2006/relationships/image" Target="../media/image3.svg"/><Relationship Id="rId6" Type="http://schemas.openxmlformats.org/officeDocument/2006/relationships/image" Target="../media/image12.png"/><Relationship Id="rId5" Type="http://schemas.openxmlformats.org/officeDocument/2006/relationships/image" Target="../media/image2.svg"/><Relationship Id="rId4" Type="http://schemas.openxmlformats.org/officeDocument/2006/relationships/image" Target="../media/image11.png"/><Relationship Id="rId3" Type="http://schemas.openxmlformats.org/officeDocument/2006/relationships/image" Target="../media/image1.svg"/><Relationship Id="rId2" Type="http://schemas.openxmlformats.org/officeDocument/2006/relationships/image" Target="../media/image10.png"/><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676400"/>
            <a:ext cx="9143998" cy="2667000"/>
          </a:xfrm>
        </p:spPr>
        <p:txBody>
          <a:bodyPr>
            <a:normAutofit/>
          </a:bodyPr>
          <a:lstStyle/>
          <a:p>
            <a:r>
              <a:rPr lang="en-US" dirty="0"/>
              <a:t>Project Report : CSE 362 DATA MINING</a:t>
            </a:r>
            <a:endParaRPr lang="en-US" dirty="0"/>
          </a:p>
        </p:txBody>
      </p:sp>
      <p:sp>
        <p:nvSpPr>
          <p:cNvPr id="3" name="Content Placeholder 2"/>
          <p:cNvSpPr>
            <a:spLocks noGrp="1"/>
          </p:cNvSpPr>
          <p:nvPr>
            <p:ph type="subTitle" idx="1"/>
          </p:nvPr>
        </p:nvSpPr>
        <p:spPr>
          <a:xfrm>
            <a:off x="1522412" y="5029200"/>
            <a:ext cx="9982199" cy="838200"/>
          </a:xfrm>
        </p:spPr>
        <p:txBody>
          <a:bodyPr/>
          <a:lstStyle/>
          <a:p>
            <a:r>
              <a:rPr lang="en-US" dirty="0"/>
              <a:t>Deepak </a:t>
            </a:r>
            <a:r>
              <a:rPr lang="en-US" dirty="0" err="1"/>
              <a:t>Gokharu</a:t>
            </a:r>
            <a:r>
              <a:rPr lang="en-US" dirty="0"/>
              <a:t> | </a:t>
            </a:r>
            <a:r>
              <a:rPr lang="en-US" dirty="0" err="1"/>
              <a:t>Rajat</a:t>
            </a:r>
            <a:r>
              <a:rPr lang="en-US" dirty="0"/>
              <a:t> </a:t>
            </a:r>
            <a:r>
              <a:rPr lang="en-US" dirty="0" err="1"/>
              <a:t>Khandelwal</a:t>
            </a:r>
            <a:r>
              <a:rPr lang="en-US" dirty="0"/>
              <a:t> | </a:t>
            </a:r>
            <a:r>
              <a:rPr lang="en-US" dirty="0" err="1"/>
              <a:t>Md</a:t>
            </a:r>
            <a:r>
              <a:rPr lang="en-US" dirty="0"/>
              <a:t> Kamran Siddiqui | Gaurav Kumar</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rofessionals collaborating at a table over a laptop"/>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893"/>
            <a:ext cx="12186286" cy="6856214"/>
          </a:xfrm>
          <a:prstGeom prst="rect">
            <a:avLst/>
          </a:prstGeom>
        </p:spPr>
      </p:pic>
      <p:sp>
        <p:nvSpPr>
          <p:cNvPr id="4" name="object 3" descr="People with documents"/>
          <p:cNvSpPr/>
          <p:nvPr/>
        </p:nvSpPr>
        <p:spPr bwMode="ltGray">
          <a:xfrm>
            <a:off x="2539" y="893"/>
            <a:ext cx="12186286" cy="6856214"/>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sz="1800" dirty="0">
              <a:solidFill>
                <a:prstClr val="black"/>
              </a:solidFill>
            </a:endParaRPr>
          </a:p>
        </p:txBody>
      </p:sp>
      <p:sp>
        <p:nvSpPr>
          <p:cNvPr id="2" name="Title 1"/>
          <p:cNvSpPr>
            <a:spLocks noGrp="1"/>
          </p:cNvSpPr>
          <p:nvPr>
            <p:ph type="ctrTitle"/>
          </p:nvPr>
        </p:nvSpPr>
        <p:spPr bwMode="ltGray">
          <a:xfrm>
            <a:off x="1519931" y="1454742"/>
            <a:ext cx="9145290" cy="2888658"/>
          </a:xfrm>
        </p:spPr>
        <p:txBody>
          <a:bodyPr>
            <a:normAutofit/>
          </a:bodyPr>
          <a:lstStyle/>
          <a:p>
            <a:pPr>
              <a:lnSpc>
                <a:spcPct val="100000"/>
              </a:lnSpc>
            </a:pPr>
            <a:r>
              <a:rPr lang="en-US" sz="5000" dirty="0"/>
              <a:t>Improving Retailer Consumer connectivity </a:t>
            </a:r>
            <a:br>
              <a:rPr lang="en-US" sz="5000" dirty="0"/>
            </a:br>
            <a:r>
              <a:rPr lang="en-US" sz="5000" dirty="0"/>
              <a:t>Data Mining Techniques</a:t>
            </a:r>
            <a:endParaRPr lang="en-US" sz="5000" dirty="0"/>
          </a:p>
        </p:txBody>
      </p:sp>
      <p:sp>
        <p:nvSpPr>
          <p:cNvPr id="3" name="Subtitle 2"/>
          <p:cNvSpPr>
            <a:spLocks noGrp="1"/>
          </p:cNvSpPr>
          <p:nvPr>
            <p:ph type="subTitle" idx="1"/>
          </p:nvPr>
        </p:nvSpPr>
        <p:spPr bwMode="blackGray">
          <a:xfrm>
            <a:off x="4041110" y="4739450"/>
            <a:ext cx="4102931" cy="881771"/>
          </a:xfrm>
          <a:solidFill>
            <a:schemeClr val="accent2">
              <a:alpha val="90000"/>
            </a:schemeClr>
          </a:solidFill>
        </p:spPr>
        <p:txBody>
          <a:bodyPr anchor="ctr" anchorCtr="0">
            <a:normAutofit/>
          </a:bodyPr>
          <a:lstStyle/>
          <a:p>
            <a:pPr algn="l"/>
            <a:r>
              <a:rPr lang="en-US" dirty="0" err="1">
                <a:latin typeface="Arial Black" panose="020B0A04020102020204" pitchFamily="34" charset="0"/>
              </a:rPr>
              <a:t>OFFline</a:t>
            </a:r>
            <a:r>
              <a:rPr lang="en-US" dirty="0">
                <a:latin typeface="Arial Black" panose="020B0A04020102020204" pitchFamily="34" charset="0"/>
              </a:rPr>
              <a:t>          </a:t>
            </a:r>
            <a:r>
              <a:rPr lang="en-US" dirty="0" err="1">
                <a:latin typeface="Arial Black" panose="020B0A04020102020204" pitchFamily="34" charset="0"/>
              </a:rPr>
              <a:t>ONline</a:t>
            </a:r>
            <a:endParaRPr lang="en-US" dirty="0">
              <a:latin typeface="Arial Black" panose="020B0A04020102020204" pitchFamily="34" charset="0"/>
            </a:endParaRPr>
          </a:p>
        </p:txBody>
      </p:sp>
      <p:sp>
        <p:nvSpPr>
          <p:cNvPr id="6" name="object 7" descr="Beige rectangle"/>
          <p:cNvSpPr/>
          <p:nvPr/>
        </p:nvSpPr>
        <p:spPr bwMode="white">
          <a:xfrm>
            <a:off x="4041110" y="3429000"/>
            <a:ext cx="4102931"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sz="1800" dirty="0">
              <a:solidFill>
                <a:prstClr val="black"/>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612" y="315730"/>
            <a:ext cx="1981477" cy="1590897"/>
          </a:xfrm>
          <a:prstGeom prst="rect">
            <a:avLst/>
          </a:prstGeom>
        </p:spPr>
      </p:pic>
      <p:pic>
        <p:nvPicPr>
          <p:cNvPr id="8" name="Picture 7"/>
          <p:cNvPicPr>
            <a:picLocks noChangeAspect="1"/>
          </p:cNvPicPr>
          <p:nvPr/>
        </p:nvPicPr>
        <p:blipFill>
          <a:blip r:embed="rId3"/>
          <a:stretch>
            <a:fillRect/>
          </a:stretch>
        </p:blipFill>
        <p:spPr>
          <a:xfrm flipV="1">
            <a:off x="5688630" y="4768848"/>
            <a:ext cx="862982" cy="7937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81" y="893"/>
            <a:ext cx="6989529" cy="6856214"/>
          </a:xfrm>
          <a:prstGeom prst="rect">
            <a:avLst/>
          </a:prstGeom>
        </p:spPr>
      </p:pic>
      <p:sp>
        <p:nvSpPr>
          <p:cNvPr id="5" name="object 3" descr="Beige rectangle"/>
          <p:cNvSpPr/>
          <p:nvPr/>
        </p:nvSpPr>
        <p:spPr>
          <a:xfrm>
            <a:off x="8179209" y="1359540"/>
            <a:ext cx="4009616" cy="4192982"/>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sz="1800" dirty="0"/>
          </a:p>
        </p:txBody>
      </p:sp>
      <p:sp>
        <p:nvSpPr>
          <p:cNvPr id="6" name="object 6" descr="Blue rectangle"/>
          <p:cNvSpPr/>
          <p:nvPr/>
        </p:nvSpPr>
        <p:spPr>
          <a:xfrm>
            <a:off x="5500842" y="1692460"/>
            <a:ext cx="6687983" cy="3527141"/>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alpha val="91000"/>
            </a:schemeClr>
          </a:solidFill>
        </p:spPr>
        <p:txBody>
          <a:bodyPr wrap="square" lIns="0" tIns="0" rIns="0" bIns="0" rtlCol="0"/>
          <a:lstStyle/>
          <a:p>
            <a:endParaRPr lang="en-US" sz="1800" dirty="0"/>
          </a:p>
        </p:txBody>
      </p:sp>
      <p:sp>
        <p:nvSpPr>
          <p:cNvPr id="2" name="Title 1"/>
          <p:cNvSpPr>
            <a:spLocks noGrp="1"/>
          </p:cNvSpPr>
          <p:nvPr>
            <p:ph type="title"/>
          </p:nvPr>
        </p:nvSpPr>
        <p:spPr bwMode="white">
          <a:xfrm>
            <a:off x="6196492" y="2331372"/>
            <a:ext cx="5164213" cy="833639"/>
          </a:xfrm>
        </p:spPr>
        <p:txBody>
          <a:bodyPr>
            <a:normAutofit/>
          </a:bodyPr>
          <a:lstStyle/>
          <a:p>
            <a:r>
              <a:rPr lang="en-US" dirty="0" smtClean="0">
                <a:solidFill>
                  <a:schemeClr val="bg1"/>
                </a:solidFill>
              </a:rPr>
              <a:t>Retailer in the Digital era</a:t>
            </a:r>
            <a:endParaRPr lang="en-US" dirty="0"/>
          </a:p>
        </p:txBody>
      </p:sp>
      <p:sp>
        <p:nvSpPr>
          <p:cNvPr id="3" name="Slide Number Placeholder 2"/>
          <p:cNvSpPr>
            <a:spLocks noGrp="1"/>
          </p:cNvSpPr>
          <p:nvPr>
            <p:ph type="sldNum" sz="quarter" idx="12"/>
          </p:nvPr>
        </p:nvSpPr>
        <p:spPr/>
        <p:txBody>
          <a:bodyPr/>
          <a:lstStyle/>
          <a:p>
            <a:fld id="{82EE24B5-652C-4DB5-B7C3-B5BBEC1280B1}" type="slidenum">
              <a:rPr lang="en-US" smtClean="0"/>
            </a:fld>
            <a:endParaRPr lang="en-US" dirty="0"/>
          </a:p>
        </p:txBody>
      </p:sp>
      <p:sp>
        <p:nvSpPr>
          <p:cNvPr id="7" name="object 9" descr="Beige rectangle"/>
          <p:cNvSpPr/>
          <p:nvPr/>
        </p:nvSpPr>
        <p:spPr bwMode="white">
          <a:xfrm flipV="1">
            <a:off x="6312287" y="2971800"/>
            <a:ext cx="4811325" cy="70725"/>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sz="1800" dirty="0"/>
          </a:p>
        </p:txBody>
      </p:sp>
      <p:sp>
        <p:nvSpPr>
          <p:cNvPr id="9" name="Content Placeholder 3"/>
          <p:cNvSpPr txBox="1"/>
          <p:nvPr/>
        </p:nvSpPr>
        <p:spPr bwMode="white">
          <a:xfrm>
            <a:off x="6186630" y="3217688"/>
            <a:ext cx="5180251" cy="163889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chemeClr val="bg2">
                    <a:lumMod val="20000"/>
                    <a:lumOff val="80000"/>
                  </a:schemeClr>
                </a:solidFill>
              </a:rPr>
              <a:t>With </a:t>
            </a:r>
            <a:r>
              <a:rPr lang="en-US" sz="1800" dirty="0">
                <a:solidFill>
                  <a:schemeClr val="bg2">
                    <a:lumMod val="20000"/>
                    <a:lumOff val="80000"/>
                  </a:schemeClr>
                </a:solidFill>
              </a:rPr>
              <a:t>the growth of e-commerce websites, retailers tend to fail to attract more and more consumers</a:t>
            </a:r>
            <a:r>
              <a:rPr lang="en-US" sz="1800" dirty="0" smtClean="0">
                <a:solidFill>
                  <a:schemeClr val="bg2">
                    <a:lumMod val="20000"/>
                    <a:lumOff val="80000"/>
                  </a:schemeClr>
                </a:solidFill>
              </a:rPr>
              <a:t>.</a:t>
            </a:r>
            <a:endParaRPr lang="en-US" sz="1800" dirty="0" smtClean="0">
              <a:solidFill>
                <a:schemeClr val="bg2">
                  <a:lumMod val="20000"/>
                  <a:lumOff val="80000"/>
                </a:schemeClr>
              </a:solidFill>
            </a:endParaRPr>
          </a:p>
          <a:p>
            <a:pPr marL="0" indent="0">
              <a:buNone/>
            </a:pPr>
            <a:r>
              <a:rPr lang="en-US" sz="1800" dirty="0">
                <a:solidFill>
                  <a:schemeClr val="bg2">
                    <a:lumMod val="20000"/>
                    <a:lumOff val="80000"/>
                  </a:schemeClr>
                </a:solidFill>
              </a:rPr>
              <a:t>With an increase in globalization and competitiveness, retailers are seeking a better market </a:t>
            </a:r>
            <a:r>
              <a:rPr lang="en-US" sz="1800" dirty="0" smtClean="0">
                <a:solidFill>
                  <a:schemeClr val="bg2">
                    <a:lumMod val="20000"/>
                    <a:lumOff val="80000"/>
                  </a:schemeClr>
                </a:solidFill>
              </a:rPr>
              <a:t>campaign</a:t>
            </a:r>
            <a:endParaRPr lang="en-US" sz="1800" dirty="0" smtClean="0">
              <a:solidFill>
                <a:schemeClr val="bg2">
                  <a:lumMod val="20000"/>
                  <a:lumOff val="80000"/>
                </a:schemeClr>
              </a:solidFill>
            </a:endParaRPr>
          </a:p>
          <a:p>
            <a:pPr marL="0" indent="0">
              <a:buNone/>
            </a:pPr>
            <a:r>
              <a:rPr lang="en-US" sz="1800" spc="-25" dirty="0">
                <a:solidFill>
                  <a:schemeClr val="bg2">
                    <a:lumMod val="20000"/>
                    <a:lumOff val="80000"/>
                  </a:schemeClr>
                </a:solidFill>
                <a:cs typeface="Arial" panose="020B0604020202020204"/>
              </a:rPr>
              <a:t>Retail industry is looking </a:t>
            </a:r>
            <a:r>
              <a:rPr lang="en-US" sz="1800" spc="-25" dirty="0" smtClean="0">
                <a:solidFill>
                  <a:schemeClr val="bg2">
                    <a:lumMod val="20000"/>
                    <a:lumOff val="80000"/>
                  </a:schemeClr>
                </a:solidFill>
                <a:cs typeface="Arial" panose="020B0604020202020204"/>
              </a:rPr>
              <a:t>at a strategy </a:t>
            </a:r>
            <a:r>
              <a:rPr lang="en-US" sz="1800" spc="-25" dirty="0">
                <a:solidFill>
                  <a:schemeClr val="bg2">
                    <a:lumMod val="20000"/>
                    <a:lumOff val="80000"/>
                  </a:schemeClr>
                </a:solidFill>
                <a:cs typeface="Arial" panose="020B0604020202020204"/>
              </a:rPr>
              <a:t>wherein they can </a:t>
            </a:r>
            <a:r>
              <a:rPr lang="en-US" sz="1800" b="1" spc="-25" dirty="0">
                <a:solidFill>
                  <a:schemeClr val="bg2">
                    <a:lumMod val="20000"/>
                    <a:lumOff val="80000"/>
                  </a:schemeClr>
                </a:solidFill>
                <a:effectLst>
                  <a:outerShdw blurRad="38100" dist="38100" dir="2700000" algn="tl">
                    <a:srgbClr val="000000">
                      <a:alpha val="43137"/>
                    </a:srgbClr>
                  </a:outerShdw>
                </a:effectLst>
                <a:cs typeface="Arial" panose="020B0604020202020204"/>
              </a:rPr>
              <a:t>target the right customers</a:t>
            </a:r>
            <a:r>
              <a:rPr lang="en-US" sz="1800" spc="-25" dirty="0">
                <a:solidFill>
                  <a:schemeClr val="bg2">
                    <a:lumMod val="20000"/>
                    <a:lumOff val="80000"/>
                  </a:schemeClr>
                </a:solidFill>
                <a:cs typeface="Arial" panose="020B0604020202020204"/>
              </a:rPr>
              <a:t> who may be profitable to them.</a:t>
            </a:r>
            <a:endParaRPr lang="en-US" sz="1800" spc="-25" dirty="0">
              <a:solidFill>
                <a:schemeClr val="bg2">
                  <a:lumMod val="20000"/>
                  <a:lumOff val="80000"/>
                </a:schemeClr>
              </a:solidFill>
              <a:cs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descr="Beige rectangle"/>
          <p:cNvSpPr/>
          <p:nvPr/>
        </p:nvSpPr>
        <p:spPr>
          <a:xfrm>
            <a:off x="8179209" y="1359540"/>
            <a:ext cx="4009616" cy="4192982"/>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sz="1800" dirty="0"/>
          </a:p>
        </p:txBody>
      </p:sp>
      <p:sp>
        <p:nvSpPr>
          <p:cNvPr id="6" name="object 6" descr="Blue rectangle"/>
          <p:cNvSpPr/>
          <p:nvPr/>
        </p:nvSpPr>
        <p:spPr>
          <a:xfrm>
            <a:off x="6334760" y="1839595"/>
            <a:ext cx="5854065" cy="3380105"/>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alpha val="91000"/>
            </a:schemeClr>
          </a:solidFill>
        </p:spPr>
        <p:txBody>
          <a:bodyPr wrap="square" lIns="0" tIns="0" rIns="0" bIns="0" rtlCol="0"/>
          <a:lstStyle/>
          <a:p>
            <a:endParaRPr lang="en-US" sz="1800" dirty="0"/>
          </a:p>
        </p:txBody>
      </p:sp>
      <p:sp>
        <p:nvSpPr>
          <p:cNvPr id="2" name="Title 1"/>
          <p:cNvSpPr>
            <a:spLocks noGrp="1"/>
          </p:cNvSpPr>
          <p:nvPr>
            <p:ph type="title"/>
          </p:nvPr>
        </p:nvSpPr>
        <p:spPr bwMode="white"/>
        <p:txBody>
          <a:bodyPr>
            <a:normAutofit/>
          </a:bodyPr>
          <a:lstStyle/>
          <a:p>
            <a:r>
              <a:rPr lang="en-US" dirty="0">
                <a:solidFill>
                  <a:schemeClr val="bg1"/>
                </a:solidFill>
              </a:rPr>
              <a:t>Retailer in the Digital era</a:t>
            </a:r>
            <a:endParaRPr lang="en-US" dirty="0"/>
          </a:p>
        </p:txBody>
      </p:sp>
      <p:sp>
        <p:nvSpPr>
          <p:cNvPr id="3" name="Slide Number Placeholder 2"/>
          <p:cNvSpPr>
            <a:spLocks noGrp="1"/>
          </p:cNvSpPr>
          <p:nvPr>
            <p:ph type="sldNum" sz="quarter" idx="12"/>
          </p:nvPr>
        </p:nvSpPr>
        <p:spPr/>
        <p:txBody>
          <a:bodyPr/>
          <a:lstStyle/>
          <a:p>
            <a:fld id="{82EE24B5-652C-4DB5-B7C3-B5BBEC1280B1}" type="slidenum">
              <a:rPr lang="en-US" smtClean="0"/>
            </a:fld>
            <a:endParaRPr lang="en-US" dirty="0"/>
          </a:p>
        </p:txBody>
      </p:sp>
      <p:sp>
        <p:nvSpPr>
          <p:cNvPr id="7" name="object 9" descr="Beige rectangle"/>
          <p:cNvSpPr/>
          <p:nvPr/>
        </p:nvSpPr>
        <p:spPr bwMode="white">
          <a:xfrm flipV="1">
            <a:off x="7265422" y="2971800"/>
            <a:ext cx="4811325" cy="70725"/>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sz="1800" dirty="0"/>
          </a:p>
        </p:txBody>
      </p:sp>
      <p:sp>
        <p:nvSpPr>
          <p:cNvPr id="9" name="Content Placeholder 3"/>
          <p:cNvSpPr txBox="1"/>
          <p:nvPr/>
        </p:nvSpPr>
        <p:spPr bwMode="white">
          <a:xfrm>
            <a:off x="7008320" y="3254518"/>
            <a:ext cx="5180251" cy="1638890"/>
          </a:xfrm>
          <a:prstGeom prst="rect">
            <a:avLst/>
          </a:prstGeom>
        </p:spPr>
        <p:txBody>
          <a:bodyPr>
            <a:normAutofit fontScale="75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2">
                    <a:lumMod val="20000"/>
                    <a:lumOff val="80000"/>
                  </a:schemeClr>
                </a:solidFill>
              </a:rPr>
              <a:t>With the growth of e-commerce websites, retailers tend to fail to attract more and more consumers.</a:t>
            </a:r>
            <a:endParaRPr lang="en-US" sz="1800" dirty="0">
              <a:solidFill>
                <a:schemeClr val="bg2">
                  <a:lumMod val="20000"/>
                  <a:lumOff val="80000"/>
                </a:schemeClr>
              </a:solidFill>
            </a:endParaRPr>
          </a:p>
          <a:p>
            <a:pPr marL="0" indent="0">
              <a:buNone/>
            </a:pPr>
            <a:r>
              <a:rPr lang="en-US" sz="1800" dirty="0">
                <a:solidFill>
                  <a:schemeClr val="bg2">
                    <a:lumMod val="20000"/>
                    <a:lumOff val="80000"/>
                  </a:schemeClr>
                </a:solidFill>
              </a:rPr>
              <a:t>With an increase in globalization and competitiveness, retailers are seeking a better marketing campaign and sales campaign</a:t>
            </a:r>
            <a:endParaRPr lang="en-US" sz="1800" dirty="0">
              <a:solidFill>
                <a:schemeClr val="bg2">
                  <a:lumMod val="20000"/>
                  <a:lumOff val="80000"/>
                </a:schemeClr>
              </a:solidFill>
            </a:endParaRPr>
          </a:p>
          <a:p>
            <a:pPr marL="0" indent="0">
              <a:buNone/>
            </a:pPr>
            <a:r>
              <a:rPr lang="en-US" sz="1800" spc="-25" dirty="0">
                <a:solidFill>
                  <a:schemeClr val="bg2">
                    <a:lumMod val="20000"/>
                    <a:lumOff val="80000"/>
                  </a:schemeClr>
                </a:solidFill>
                <a:cs typeface="Arial" panose="020B0604020202020204"/>
              </a:rPr>
              <a:t>Retail industry is looking at a strategy wherein they can </a:t>
            </a:r>
            <a:r>
              <a:rPr lang="en-US" sz="1800" b="1" spc="-25" dirty="0">
                <a:solidFill>
                  <a:schemeClr val="bg2">
                    <a:lumMod val="20000"/>
                    <a:lumOff val="80000"/>
                  </a:schemeClr>
                </a:solidFill>
                <a:effectLst>
                  <a:outerShdw blurRad="38100" dist="38100" dir="2700000" algn="tl">
                    <a:srgbClr val="000000">
                      <a:alpha val="43137"/>
                    </a:srgbClr>
                  </a:outerShdw>
                </a:effectLst>
                <a:cs typeface="Arial" panose="020B0604020202020204"/>
              </a:rPr>
              <a:t>target the right customers</a:t>
            </a:r>
            <a:r>
              <a:rPr lang="en-US" sz="1800" spc="-25" dirty="0">
                <a:solidFill>
                  <a:schemeClr val="bg2">
                    <a:lumMod val="20000"/>
                    <a:lumOff val="80000"/>
                  </a:schemeClr>
                </a:solidFill>
                <a:cs typeface="Arial" panose="020B0604020202020204"/>
              </a:rPr>
              <a:t> who may be profitable to them.</a:t>
            </a:r>
            <a:endParaRPr lang="en-US" sz="1800" spc="-25" dirty="0">
              <a:solidFill>
                <a:schemeClr val="bg2">
                  <a:lumMod val="20000"/>
                  <a:lumOff val="80000"/>
                </a:schemeClr>
              </a:solidFill>
              <a:cs typeface="Arial" panose="020B0604020202020204"/>
            </a:endParaRPr>
          </a:p>
        </p:txBody>
      </p:sp>
      <p:pic>
        <p:nvPicPr>
          <p:cNvPr id="8" name="Content Placeholder 7"/>
          <p:cNvPicPr>
            <a:picLocks noGrp="1" noChangeAspect="1"/>
          </p:cNvPicPr>
          <p:nvPr>
            <p:ph idx="1"/>
          </p:nvPr>
        </p:nvPicPr>
        <p:blipFill>
          <a:blip r:embed="rId1"/>
          <a:stretch>
            <a:fillRect/>
          </a:stretch>
        </p:blipFill>
        <p:spPr>
          <a:xfrm>
            <a:off x="0" y="0"/>
            <a:ext cx="6990715" cy="6858000"/>
          </a:xfrm>
          <a:prstGeom prst="rect">
            <a:avLst/>
          </a:prstGeom>
        </p:spPr>
      </p:pic>
      <p:sp>
        <p:nvSpPr>
          <p:cNvPr id="10" name="Text Box 9"/>
          <p:cNvSpPr txBox="1"/>
          <p:nvPr/>
        </p:nvSpPr>
        <p:spPr>
          <a:xfrm>
            <a:off x="7400290" y="2378075"/>
            <a:ext cx="4542155" cy="521970"/>
          </a:xfrm>
          <a:prstGeom prst="rect">
            <a:avLst/>
          </a:prstGeom>
          <a:noFill/>
        </p:spPr>
        <p:txBody>
          <a:bodyPr wrap="square" rtlCol="0">
            <a:spAutoFit/>
            <a:scene3d>
              <a:camera prst="orthographicFront"/>
              <a:lightRig rig="threePt" dir="t"/>
            </a:scene3d>
          </a:bodyPr>
          <a:lstStyle/>
          <a:p>
            <a:pPr algn="ctr"/>
            <a:r>
              <a:rPr lang="en-US" sz="2800">
                <a:ln w="10160">
                  <a:solidFill>
                    <a:schemeClr val="accent5"/>
                  </a:solidFill>
                  <a:prstDash val="solid"/>
                </a:ln>
                <a:solidFill>
                  <a:srgbClr val="FFFFFF"/>
                </a:solidFill>
                <a:effectLst>
                  <a:outerShdw blurRad="38100" dist="22860" dir="5400000" algn="tl" rotWithShape="0">
                    <a:srgbClr val="000000">
                      <a:alpha val="30000"/>
                    </a:srgbClr>
                  </a:outerShdw>
                </a:effectLst>
              </a:rPr>
              <a:t>Retailing in the Digital age</a:t>
            </a:r>
            <a:endParaRPr lang="en-US" sz="2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man sitting at his desk with a book in his hand"/>
          <p:cNvPicPr>
            <a:picLocks noGrp="1" noChangeAspect="1"/>
          </p:cNvPicPr>
          <p:nvPr>
            <p:ph type="pic" sz="quarter" idx="12"/>
          </p:nvPr>
        </p:nvPicPr>
        <p:blipFill rotWithShape="1">
          <a:blip r:embed="rId1" cstate="screen"/>
          <a:srcRect/>
          <a:stretch>
            <a:fillRect/>
          </a:stretch>
        </p:blipFill>
        <p:spPr>
          <a:xfrm>
            <a:off x="431887" y="893"/>
            <a:ext cx="5470575" cy="4399395"/>
          </a:xfrm>
        </p:spPr>
      </p:pic>
      <p:sp>
        <p:nvSpPr>
          <p:cNvPr id="5" name="Title 4"/>
          <p:cNvSpPr>
            <a:spLocks noGrp="1"/>
          </p:cNvSpPr>
          <p:nvPr>
            <p:ph type="title"/>
          </p:nvPr>
        </p:nvSpPr>
        <p:spPr bwMode="ltGray">
          <a:xfrm>
            <a:off x="680550" y="4093070"/>
            <a:ext cx="4973250" cy="1343025"/>
          </a:xfrm>
        </p:spPr>
        <p:txBody>
          <a:bodyPr/>
          <a:lstStyle/>
          <a:p>
            <a:r>
              <a:rPr lang="en-US" dirty="0"/>
              <a:t>Solution through Data Mining</a:t>
            </a:r>
            <a:endParaRPr lang="en-US" dirty="0"/>
          </a:p>
        </p:txBody>
      </p:sp>
      <p:cxnSp>
        <p:nvCxnSpPr>
          <p:cNvPr id="12" name="Straight Connector 11"/>
          <p:cNvCxnSpPr/>
          <p:nvPr/>
        </p:nvCxnSpPr>
        <p:spPr bwMode="ltGray">
          <a:xfrm>
            <a:off x="680550" y="5490626"/>
            <a:ext cx="49732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bwMode="gray">
          <a:xfrm>
            <a:off x="680551" y="5657852"/>
            <a:ext cx="4973250" cy="707512"/>
          </a:xfrm>
        </p:spPr>
        <p:txBody>
          <a:bodyPr/>
          <a:lstStyle/>
          <a:p>
            <a:r>
              <a:rPr lang="en-US" sz="1400" dirty="0"/>
              <a:t>Our project deals with sales data and other features from Walmart's 45 stores in the US. Now we will use that data to analyze &amp; finding knowledge using Data mining concepts and methods. This KDD process will be the same for all retailers.</a:t>
            </a:r>
            <a:endParaRPr lang="en-US" sz="1400" dirty="0"/>
          </a:p>
        </p:txBody>
      </p:sp>
      <p:sp>
        <p:nvSpPr>
          <p:cNvPr id="16" name="Rectangle 15"/>
          <p:cNvSpPr/>
          <p:nvPr/>
        </p:nvSpPr>
        <p:spPr>
          <a:xfrm>
            <a:off x="6629064" y="2392490"/>
            <a:ext cx="1114132" cy="111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pic>
        <p:nvPicPr>
          <p:cNvPr id="25" name="Graphic 24" descr="Gold bars" title="Placeholder Icon"/>
          <p:cNvPicPr>
            <a:picLocks noChangeAspect="1"/>
          </p:cNvPicPr>
          <p:nvPr/>
        </p:nvPicPr>
        <p:blipFill>
          <a:blip r:embed="rId2" cstate="screen">
            <a:extLst>
              <a:ext uri="{96DAC541-7B7A-43D3-8B79-37D633B846F1}">
                <asvg:svgBlip xmlns:asvg="http://schemas.microsoft.com/office/drawing/2016/SVG/main" r:embed="rId3"/>
              </a:ext>
            </a:extLst>
          </a:blip>
          <a:stretch>
            <a:fillRect/>
          </a:stretch>
        </p:blipFill>
        <p:spPr>
          <a:xfrm>
            <a:off x="6928120" y="2691546"/>
            <a:ext cx="516021" cy="516021"/>
          </a:xfrm>
          <a:prstGeom prst="rect">
            <a:avLst/>
          </a:prstGeom>
        </p:spPr>
      </p:pic>
      <p:sp>
        <p:nvSpPr>
          <p:cNvPr id="6" name="Text Placeholder 5"/>
          <p:cNvSpPr>
            <a:spLocks noGrp="1"/>
          </p:cNvSpPr>
          <p:nvPr>
            <p:ph type="body" sz="quarter" idx="13"/>
          </p:nvPr>
        </p:nvSpPr>
        <p:spPr>
          <a:xfrm>
            <a:off x="6286364" y="4130348"/>
            <a:ext cx="1799531" cy="359906"/>
          </a:xfrm>
        </p:spPr>
        <p:txBody>
          <a:bodyPr/>
          <a:lstStyle/>
          <a:p>
            <a:r>
              <a:rPr lang="en-US" dirty="0">
                <a:solidFill>
                  <a:schemeClr val="tx1">
                    <a:lumMod val="75000"/>
                    <a:lumOff val="25000"/>
                  </a:schemeClr>
                </a:solidFill>
              </a:rPr>
              <a:t>Prioritize</a:t>
            </a:r>
            <a:endParaRPr lang="en-US" dirty="0">
              <a:solidFill>
                <a:schemeClr val="tx1">
                  <a:lumMod val="75000"/>
                  <a:lumOff val="25000"/>
                </a:schemeClr>
              </a:solidFill>
            </a:endParaRPr>
          </a:p>
        </p:txBody>
      </p:sp>
      <p:cxnSp>
        <p:nvCxnSpPr>
          <p:cNvPr id="18" name="Straight Connector 17"/>
          <p:cNvCxnSpPr/>
          <p:nvPr/>
        </p:nvCxnSpPr>
        <p:spPr>
          <a:xfrm>
            <a:off x="6412331" y="4614554"/>
            <a:ext cx="154759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p:cNvSpPr>
            <a:spLocks noGrp="1"/>
          </p:cNvSpPr>
          <p:nvPr>
            <p:ph type="body" sz="quarter" idx="14"/>
          </p:nvPr>
        </p:nvSpPr>
        <p:spPr>
          <a:xfrm>
            <a:off x="6286364" y="4764583"/>
            <a:ext cx="1799531" cy="719813"/>
          </a:xfrm>
        </p:spPr>
        <p:txBody>
          <a:bodyPr/>
          <a:lstStyle/>
          <a:p>
            <a:r>
              <a:rPr lang="en-US" dirty="0"/>
              <a:t> Study Sales data customer behavior towards products</a:t>
            </a:r>
            <a:endParaRPr lang="en-US" dirty="0"/>
          </a:p>
        </p:txBody>
      </p:sp>
      <p:sp>
        <p:nvSpPr>
          <p:cNvPr id="15" name="Rectangle 14"/>
          <p:cNvSpPr/>
          <p:nvPr/>
        </p:nvSpPr>
        <p:spPr>
          <a:xfrm>
            <a:off x="8543090" y="2392490"/>
            <a:ext cx="1114132" cy="111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pic>
        <p:nvPicPr>
          <p:cNvPr id="29" name="Graphic 28" descr="Pencil" title="Placeholder Icon"/>
          <p:cNvPicPr>
            <a:picLocks noChangeAspect="1"/>
          </p:cNvPicPr>
          <p:nvPr/>
        </p:nvPicPr>
        <p:blipFill>
          <a:blip r:embed="rId4" cstate="screen">
            <a:extLst>
              <a:ext uri="{96DAC541-7B7A-43D3-8B79-37D633B846F1}">
                <asvg:svgBlip xmlns:asvg="http://schemas.microsoft.com/office/drawing/2016/SVG/main" r:embed="rId5"/>
              </a:ext>
            </a:extLst>
          </a:blip>
          <a:stretch>
            <a:fillRect/>
          </a:stretch>
        </p:blipFill>
        <p:spPr>
          <a:xfrm>
            <a:off x="8842147" y="2691546"/>
            <a:ext cx="516021" cy="516021"/>
          </a:xfrm>
          <a:prstGeom prst="rect">
            <a:avLst/>
          </a:prstGeom>
        </p:spPr>
      </p:pic>
      <p:sp>
        <p:nvSpPr>
          <p:cNvPr id="8" name="Text Placeholder 7"/>
          <p:cNvSpPr>
            <a:spLocks noGrp="1"/>
          </p:cNvSpPr>
          <p:nvPr>
            <p:ph type="body" sz="quarter" idx="15"/>
          </p:nvPr>
        </p:nvSpPr>
        <p:spPr>
          <a:xfrm>
            <a:off x="8200391" y="4130348"/>
            <a:ext cx="1799531" cy="359906"/>
          </a:xfrm>
        </p:spPr>
        <p:txBody>
          <a:bodyPr/>
          <a:lstStyle/>
          <a:p>
            <a:r>
              <a:rPr lang="en-US" dirty="0">
                <a:solidFill>
                  <a:schemeClr val="tx1">
                    <a:lumMod val="75000"/>
                    <a:lumOff val="25000"/>
                  </a:schemeClr>
                </a:solidFill>
              </a:rPr>
              <a:t>Analyze</a:t>
            </a:r>
            <a:endParaRPr lang="en-US" dirty="0">
              <a:solidFill>
                <a:schemeClr val="tx1">
                  <a:lumMod val="75000"/>
                  <a:lumOff val="25000"/>
                </a:schemeClr>
              </a:solidFill>
            </a:endParaRPr>
          </a:p>
        </p:txBody>
      </p:sp>
      <p:cxnSp>
        <p:nvCxnSpPr>
          <p:cNvPr id="19" name="Straight Connector 18"/>
          <p:cNvCxnSpPr/>
          <p:nvPr/>
        </p:nvCxnSpPr>
        <p:spPr>
          <a:xfrm>
            <a:off x="8326358" y="4614554"/>
            <a:ext cx="1547597"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6"/>
          </p:nvPr>
        </p:nvSpPr>
        <p:spPr>
          <a:xfrm>
            <a:off x="8200391" y="4764583"/>
            <a:ext cx="1799531" cy="719813"/>
          </a:xfrm>
        </p:spPr>
        <p:txBody>
          <a:bodyPr/>
          <a:lstStyle/>
          <a:p>
            <a:r>
              <a:rPr lang="en-US" dirty="0"/>
              <a:t>Time-series product analysis, product associativity, P&amp;L on combinations</a:t>
            </a:r>
            <a:endParaRPr lang="en-US" dirty="0"/>
          </a:p>
        </p:txBody>
      </p:sp>
      <p:sp>
        <p:nvSpPr>
          <p:cNvPr id="17" name="Rectangle 16"/>
          <p:cNvSpPr/>
          <p:nvPr/>
        </p:nvSpPr>
        <p:spPr>
          <a:xfrm>
            <a:off x="10457116" y="2392490"/>
            <a:ext cx="1114132" cy="111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pic>
        <p:nvPicPr>
          <p:cNvPr id="27" name="Graphic 26" descr="Coins" title="Placeholder Icon"/>
          <p:cNvPicPr>
            <a:picLocks noChangeAspect="1"/>
          </p:cNvPicPr>
          <p:nvPr/>
        </p:nvPicPr>
        <p:blipFill>
          <a:blip r:embed="rId6" cstate="screen">
            <a:extLst>
              <a:ext uri="{96DAC541-7B7A-43D3-8B79-37D633B846F1}">
                <asvg:svgBlip xmlns:asvg="http://schemas.microsoft.com/office/drawing/2016/SVG/main" r:embed="rId7"/>
              </a:ext>
            </a:extLst>
          </a:blip>
          <a:stretch>
            <a:fillRect/>
          </a:stretch>
        </p:blipFill>
        <p:spPr>
          <a:xfrm>
            <a:off x="10756173" y="2691546"/>
            <a:ext cx="516021" cy="516021"/>
          </a:xfrm>
          <a:prstGeom prst="rect">
            <a:avLst/>
          </a:prstGeom>
        </p:spPr>
      </p:pic>
      <p:sp>
        <p:nvSpPr>
          <p:cNvPr id="10" name="Text Placeholder 9"/>
          <p:cNvSpPr>
            <a:spLocks noGrp="1"/>
          </p:cNvSpPr>
          <p:nvPr>
            <p:ph type="body" sz="quarter" idx="17"/>
          </p:nvPr>
        </p:nvSpPr>
        <p:spPr>
          <a:xfrm>
            <a:off x="10114417" y="4130348"/>
            <a:ext cx="1799531" cy="359906"/>
          </a:xfrm>
        </p:spPr>
        <p:txBody>
          <a:bodyPr/>
          <a:lstStyle/>
          <a:p>
            <a:r>
              <a:rPr lang="en-US" dirty="0">
                <a:solidFill>
                  <a:schemeClr val="tx1">
                    <a:lumMod val="75000"/>
                    <a:lumOff val="25000"/>
                  </a:schemeClr>
                </a:solidFill>
              </a:rPr>
              <a:t>Monetize</a:t>
            </a:r>
            <a:endParaRPr lang="en-US" dirty="0">
              <a:solidFill>
                <a:schemeClr val="tx1">
                  <a:lumMod val="75000"/>
                  <a:lumOff val="25000"/>
                </a:schemeClr>
              </a:solidFill>
            </a:endParaRPr>
          </a:p>
        </p:txBody>
      </p:sp>
      <p:cxnSp>
        <p:nvCxnSpPr>
          <p:cNvPr id="20" name="Straight Connector 19"/>
          <p:cNvCxnSpPr/>
          <p:nvPr/>
        </p:nvCxnSpPr>
        <p:spPr>
          <a:xfrm>
            <a:off x="10240384" y="4614554"/>
            <a:ext cx="154759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8"/>
          </p:nvPr>
        </p:nvSpPr>
        <p:spPr>
          <a:xfrm>
            <a:off x="10114417" y="4764583"/>
            <a:ext cx="1799531" cy="719813"/>
          </a:xfrm>
        </p:spPr>
        <p:txBody>
          <a:bodyPr/>
          <a:lstStyle/>
          <a:p>
            <a:r>
              <a:rPr lang="en-US" dirty="0"/>
              <a:t>Employ targeted marketing techniques based on analysis by data mining</a:t>
            </a:r>
            <a:endParaRPr lang="en-US" dirty="0"/>
          </a:p>
        </p:txBody>
      </p:sp>
      <p:sp>
        <p:nvSpPr>
          <p:cNvPr id="3" name="Slide Number Placeholder 2"/>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fld>
            <a:endParaRPr lang="en-US" dirty="0">
              <a:solidFill>
                <a:prstClr val="black">
                  <a:lumMod val="65000"/>
                  <a:lumOff val="35000"/>
                </a:prstClr>
              </a:solidFill>
            </a:endParaRPr>
          </a:p>
        </p:txBody>
      </p:sp>
      <p:sp>
        <p:nvSpPr>
          <p:cNvPr id="4" name="Rectangles 3"/>
          <p:cNvSpPr/>
          <p:nvPr/>
        </p:nvSpPr>
        <p:spPr>
          <a:xfrm>
            <a:off x="10328275" y="6461760"/>
            <a:ext cx="1371600" cy="228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Slide 1</a:t>
            </a:r>
            <a:endParaRPr lang="en-US" dirty="0"/>
          </a:p>
        </p:txBody>
      </p:sp>
      <p:sp>
        <p:nvSpPr>
          <p:cNvPr id="50" name="TextBox 49"/>
          <p:cNvSpPr txBox="1"/>
          <p:nvPr/>
        </p:nvSpPr>
        <p:spPr>
          <a:xfrm>
            <a:off x="1523603" y="6426334"/>
            <a:ext cx="9141619" cy="430775"/>
          </a:xfrm>
          <a:prstGeom prst="rect">
            <a:avLst/>
          </a:prstGeom>
          <a:noFill/>
        </p:spPr>
        <p:txBody>
          <a:bodyPr wrap="square" rtlCol="0">
            <a:spAutoFit/>
          </a:bodyPr>
          <a:lstStyle/>
          <a:p>
            <a:pPr algn="ctr"/>
            <a:r>
              <a:rPr lang="en-US" sz="1100" dirty="0">
                <a:solidFill>
                  <a:srgbClr val="B2B2B2"/>
                </a:solidFill>
                <a:cs typeface="Arial" panose="020B0604020202020204"/>
              </a:rPr>
              <a:t>When scaling, group all elements to be scaled. Scale as needed. Use the “Increase Font Size,” “Decrease Font Size” buttons or manually change the font size for the editable text. Delete unwanted elements. Change the line weight of the circles or connecting bars as needed.</a:t>
            </a:r>
            <a:endParaRPr lang="en-US" sz="1100" dirty="0">
              <a:solidFill>
                <a:srgbClr val="B2B2B2"/>
              </a:solidFill>
              <a:cs typeface="Arial" panose="020B0604020202020204"/>
            </a:endParaRPr>
          </a:p>
        </p:txBody>
      </p:sp>
      <p:sp>
        <p:nvSpPr>
          <p:cNvPr id="3" name="Text Placeholder 2"/>
          <p:cNvSpPr>
            <a:spLocks noGrp="1"/>
          </p:cNvSpPr>
          <p:nvPr>
            <p:ph type="body" sz="quarter" idx="10"/>
          </p:nvPr>
        </p:nvSpPr>
        <p:spPr/>
        <p:txBody>
          <a:bodyPr/>
          <a:lstStyle/>
          <a:p>
            <a:r>
              <a:rPr lang="en-US" sz="1800" dirty="0"/>
              <a:t>Data &amp; Process flow preparation</a:t>
            </a:r>
            <a:endParaRPr lang="en-US" sz="1800" dirty="0"/>
          </a:p>
        </p:txBody>
      </p:sp>
      <p:sp>
        <p:nvSpPr>
          <p:cNvPr id="6" name="Text Placeholder 5"/>
          <p:cNvSpPr>
            <a:spLocks noGrp="1"/>
          </p:cNvSpPr>
          <p:nvPr>
            <p:ph type="body" sz="quarter" idx="11"/>
          </p:nvPr>
        </p:nvSpPr>
        <p:spPr/>
        <p:txBody>
          <a:bodyPr/>
          <a:lstStyle/>
          <a:p>
            <a:r>
              <a:rPr lang="en-US" dirty="0"/>
              <a:t> </a:t>
            </a:r>
            <a:endParaRPr lang="en-US" dirty="0"/>
          </a:p>
        </p:txBody>
      </p:sp>
      <p:sp>
        <p:nvSpPr>
          <p:cNvPr id="18" name="Text Placeholder 17"/>
          <p:cNvSpPr>
            <a:spLocks noGrp="1"/>
          </p:cNvSpPr>
          <p:nvPr>
            <p:ph type="body" sz="quarter" idx="12"/>
          </p:nvPr>
        </p:nvSpPr>
        <p:spPr>
          <a:xfrm>
            <a:off x="2253356" y="311642"/>
            <a:ext cx="1362260" cy="248133"/>
          </a:xfrm>
        </p:spPr>
        <p:txBody>
          <a:bodyPr/>
          <a:lstStyle/>
          <a:p>
            <a:r>
              <a:rPr lang="en-US" dirty="0"/>
              <a:t> Data Preprocessing</a:t>
            </a:r>
            <a:endParaRPr lang="en-US" dirty="0"/>
          </a:p>
        </p:txBody>
      </p:sp>
      <p:sp>
        <p:nvSpPr>
          <p:cNvPr id="19" name="Text Placeholder 18"/>
          <p:cNvSpPr>
            <a:spLocks noGrp="1"/>
          </p:cNvSpPr>
          <p:nvPr>
            <p:ph type="body" sz="quarter" idx="13"/>
          </p:nvPr>
        </p:nvSpPr>
        <p:spPr>
          <a:xfrm>
            <a:off x="2198107" y="506896"/>
            <a:ext cx="306321" cy="544533"/>
          </a:xfrm>
        </p:spPr>
        <p:txBody>
          <a:bodyPr/>
          <a:lstStyle/>
          <a:p>
            <a:r>
              <a:rPr lang="en-US" dirty="0"/>
              <a:t> </a:t>
            </a:r>
            <a:endParaRPr lang="en-US" dirty="0"/>
          </a:p>
        </p:txBody>
      </p:sp>
      <p:sp>
        <p:nvSpPr>
          <p:cNvPr id="20" name="Text Placeholder 19"/>
          <p:cNvSpPr>
            <a:spLocks noGrp="1"/>
          </p:cNvSpPr>
          <p:nvPr>
            <p:ph type="body" sz="quarter" idx="14"/>
          </p:nvPr>
        </p:nvSpPr>
        <p:spPr/>
        <p:txBody>
          <a:bodyPr/>
          <a:lstStyle/>
          <a:p>
            <a:r>
              <a:rPr lang="en-US" sz="1800" dirty="0"/>
              <a:t>Applying ML Algorithms</a:t>
            </a:r>
            <a:endParaRPr lang="en-US" sz="1800" dirty="0"/>
          </a:p>
        </p:txBody>
      </p:sp>
      <p:sp>
        <p:nvSpPr>
          <p:cNvPr id="21" name="Text Placeholder 20"/>
          <p:cNvSpPr>
            <a:spLocks noGrp="1"/>
          </p:cNvSpPr>
          <p:nvPr>
            <p:ph type="body" sz="quarter" idx="15"/>
          </p:nvPr>
        </p:nvSpPr>
        <p:spPr/>
        <p:txBody>
          <a:bodyPr/>
          <a:lstStyle/>
          <a:p>
            <a:r>
              <a:rPr lang="en-US" dirty="0"/>
              <a:t> </a:t>
            </a:r>
            <a:endParaRPr lang="en-US" dirty="0"/>
          </a:p>
        </p:txBody>
      </p:sp>
      <p:sp>
        <p:nvSpPr>
          <p:cNvPr id="22" name="Text Placeholder 21"/>
          <p:cNvSpPr>
            <a:spLocks noGrp="1"/>
          </p:cNvSpPr>
          <p:nvPr>
            <p:ph type="body" sz="quarter" idx="16"/>
          </p:nvPr>
        </p:nvSpPr>
        <p:spPr/>
        <p:txBody>
          <a:bodyPr/>
          <a:lstStyle/>
          <a:p>
            <a:r>
              <a:rPr lang="en-US" sz="1800" dirty="0"/>
              <a:t>Data Visualization</a:t>
            </a:r>
            <a:endParaRPr lang="en-US" sz="1800" dirty="0"/>
          </a:p>
        </p:txBody>
      </p:sp>
      <p:sp>
        <p:nvSpPr>
          <p:cNvPr id="23" name="Text Placeholder 22"/>
          <p:cNvSpPr>
            <a:spLocks noGrp="1"/>
          </p:cNvSpPr>
          <p:nvPr>
            <p:ph type="body" sz="quarter" idx="17"/>
          </p:nvPr>
        </p:nvSpPr>
        <p:spPr/>
        <p:txBody>
          <a:bodyPr/>
          <a:lstStyle/>
          <a:p>
            <a:r>
              <a:rPr lang="en-US" dirty="0"/>
              <a:t> </a:t>
            </a:r>
            <a:endParaRPr lang="en-US" dirty="0"/>
          </a:p>
        </p:txBody>
      </p:sp>
      <p:sp>
        <p:nvSpPr>
          <p:cNvPr id="24" name="Text Placeholder 23"/>
          <p:cNvSpPr>
            <a:spLocks noGrp="1"/>
          </p:cNvSpPr>
          <p:nvPr>
            <p:ph type="body" sz="quarter" idx="18"/>
          </p:nvPr>
        </p:nvSpPr>
        <p:spPr/>
        <p:txBody>
          <a:bodyPr/>
          <a:lstStyle/>
          <a:p>
            <a:r>
              <a:rPr lang="en-US" sz="1800" dirty="0"/>
              <a:t>Knowledge Discovery from Data</a:t>
            </a:r>
            <a:endParaRPr lang="en-US" sz="1800" dirty="0"/>
          </a:p>
        </p:txBody>
      </p:sp>
      <p:sp>
        <p:nvSpPr>
          <p:cNvPr id="25" name="Text Placeholder 24"/>
          <p:cNvSpPr>
            <a:spLocks noGrp="1"/>
          </p:cNvSpPr>
          <p:nvPr>
            <p:ph type="body" sz="quarter" idx="19"/>
          </p:nvPr>
        </p:nvSpPr>
        <p:spPr/>
        <p:txBody>
          <a:bodyPr/>
          <a:lstStyle/>
          <a:p>
            <a:r>
              <a:rPr lang="en-US" dirty="0"/>
              <a:t> </a:t>
            </a:r>
            <a:endParaRPr lang="en-US" dirty="0"/>
          </a:p>
        </p:txBody>
      </p:sp>
      <p:sp>
        <p:nvSpPr>
          <p:cNvPr id="26" name="Text Placeholder 25"/>
          <p:cNvSpPr>
            <a:spLocks noGrp="1"/>
          </p:cNvSpPr>
          <p:nvPr>
            <p:ph type="body" sz="quarter" idx="20"/>
          </p:nvPr>
        </p:nvSpPr>
        <p:spPr>
          <a:xfrm>
            <a:off x="10755229" y="351495"/>
            <a:ext cx="1362260" cy="248133"/>
          </a:xfrm>
        </p:spPr>
        <p:txBody>
          <a:bodyPr/>
          <a:lstStyle/>
          <a:p>
            <a:r>
              <a:rPr lang="en-US" sz="1800" dirty="0"/>
              <a:t>Solving Retailers’ dilemma</a:t>
            </a:r>
            <a:endParaRPr lang="en-US" sz="1800" dirty="0"/>
          </a:p>
        </p:txBody>
      </p:sp>
      <p:sp>
        <p:nvSpPr>
          <p:cNvPr id="27" name="Text Placeholder 26"/>
          <p:cNvSpPr>
            <a:spLocks noGrp="1"/>
          </p:cNvSpPr>
          <p:nvPr>
            <p:ph type="body" sz="quarter" idx="21"/>
          </p:nvPr>
        </p:nvSpPr>
        <p:spPr/>
        <p:txBody>
          <a:bodyPr/>
          <a:lstStyle/>
          <a:p>
            <a:r>
              <a:rPr lang="en-US" dirty="0"/>
              <a:t> </a:t>
            </a:r>
            <a:endParaRPr lang="en-US" dirty="0"/>
          </a:p>
        </p:txBody>
      </p:sp>
      <p:sp>
        <p:nvSpPr>
          <p:cNvPr id="28" name="Text Placeholder 27"/>
          <p:cNvSpPr>
            <a:spLocks noGrp="1"/>
          </p:cNvSpPr>
          <p:nvPr>
            <p:ph type="body" sz="quarter" idx="22"/>
          </p:nvPr>
        </p:nvSpPr>
        <p:spPr/>
        <p:txBody>
          <a:bodyPr/>
          <a:lstStyle/>
          <a:p>
            <a:pPr marL="0" indent="0">
              <a:buNone/>
            </a:pPr>
            <a:r>
              <a:rPr lang="en-US" b="1" dirty="0">
                <a:latin typeface="Arial Narrow" panose="020B0606020202030204" pitchFamily="34" charset="0"/>
              </a:rPr>
              <a:t>PREPROCESSING:</a:t>
            </a:r>
            <a:endParaRPr lang="en-US" b="1" dirty="0">
              <a:latin typeface="Arial Narrow" panose="020B0606020202030204" pitchFamily="34" charset="0"/>
            </a:endParaRPr>
          </a:p>
          <a:p>
            <a:r>
              <a:rPr lang="en-US" dirty="0"/>
              <a:t>Checking null values</a:t>
            </a:r>
            <a:endParaRPr lang="en-US" dirty="0"/>
          </a:p>
          <a:p>
            <a:r>
              <a:rPr lang="en-US" dirty="0"/>
              <a:t>Removing outliers</a:t>
            </a:r>
            <a:endParaRPr lang="en-US" dirty="0"/>
          </a:p>
          <a:p>
            <a:r>
              <a:rPr lang="en-US" dirty="0"/>
              <a:t>Converting data into usable format to apply algorithms</a:t>
            </a:r>
            <a:endParaRPr lang="en-US" dirty="0"/>
          </a:p>
          <a:p>
            <a:endParaRPr lang="en-US" b="1" dirty="0">
              <a:latin typeface="Arial Narrow" panose="020B0606020202030204" pitchFamily="34" charset="0"/>
            </a:endParaRPr>
          </a:p>
        </p:txBody>
      </p:sp>
      <p:sp>
        <p:nvSpPr>
          <p:cNvPr id="29" name="Text Placeholder 28"/>
          <p:cNvSpPr>
            <a:spLocks noGrp="1"/>
          </p:cNvSpPr>
          <p:nvPr>
            <p:ph type="body" sz="quarter" idx="23"/>
          </p:nvPr>
        </p:nvSpPr>
        <p:spPr/>
        <p:txBody>
          <a:bodyPr/>
          <a:lstStyle/>
          <a:p>
            <a:pPr marL="0" indent="0">
              <a:buNone/>
            </a:pPr>
            <a:r>
              <a:rPr lang="en-US" b="1" dirty="0">
                <a:latin typeface="Arial Narrow" panose="020B0606020202030204" pitchFamily="34" charset="0"/>
              </a:rPr>
              <a:t>Visualization:</a:t>
            </a:r>
            <a:endParaRPr lang="en-US" b="1" dirty="0">
              <a:latin typeface="Arial Narrow" panose="020B0606020202030204" pitchFamily="34" charset="0"/>
            </a:endParaRPr>
          </a:p>
          <a:p>
            <a:r>
              <a:rPr lang="en-US" dirty="0"/>
              <a:t>Plotting sales data </a:t>
            </a:r>
            <a:endParaRPr lang="en-US" dirty="0"/>
          </a:p>
          <a:p>
            <a:r>
              <a:rPr lang="en-US" dirty="0"/>
              <a:t>Plotting stores &amp; features data with sales</a:t>
            </a:r>
            <a:endParaRPr lang="en-US" dirty="0"/>
          </a:p>
        </p:txBody>
      </p:sp>
      <p:sp>
        <p:nvSpPr>
          <p:cNvPr id="4" name="Freeform 18" descr="Icon of flow chart"/>
          <p:cNvSpPr/>
          <p:nvPr/>
        </p:nvSpPr>
        <p:spPr bwMode="auto">
          <a:xfrm>
            <a:off x="274718" y="1649549"/>
            <a:ext cx="941542" cy="596907"/>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chemeClr val="accent2">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dirty="0">
              <a:solidFill>
                <a:prstClr val="black"/>
              </a:solidFill>
            </a:endParaRPr>
          </a:p>
        </p:txBody>
      </p:sp>
      <p:sp>
        <p:nvSpPr>
          <p:cNvPr id="5" name="Freeform 71" descr="Icon of gears"/>
          <p:cNvSpPr>
            <a:spLocks noEditPoints="1"/>
          </p:cNvSpPr>
          <p:nvPr/>
        </p:nvSpPr>
        <p:spPr bwMode="auto">
          <a:xfrm>
            <a:off x="2504428" y="1596406"/>
            <a:ext cx="827954" cy="812899"/>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accent4">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a:solidFill>
                <a:prstClr val="black"/>
              </a:solidFill>
            </a:endParaRPr>
          </a:p>
        </p:txBody>
      </p:sp>
      <p:grpSp>
        <p:nvGrpSpPr>
          <p:cNvPr id="17" name="Group 365" descr="Icon of lightbulb"/>
          <p:cNvGrpSpPr>
            <a:grpSpLocks noChangeAspect="1"/>
          </p:cNvGrpSpPr>
          <p:nvPr/>
        </p:nvGrpSpPr>
        <p:grpSpPr>
          <a:xfrm>
            <a:off x="4807436" y="1596406"/>
            <a:ext cx="463262" cy="816640"/>
            <a:chOff x="5102225" y="1727200"/>
            <a:chExt cx="2289175" cy="4035425"/>
          </a:xfrm>
          <a:solidFill>
            <a:srgbClr val="FFFFFF"/>
          </a:solidFill>
        </p:grpSpPr>
        <p:sp>
          <p:nvSpPr>
            <p:cNvPr id="13" name="Freeform 44"/>
            <p:cNvSpPr/>
            <p:nvPr/>
          </p:nvSpPr>
          <p:spPr bwMode="auto">
            <a:xfrm>
              <a:off x="5689600" y="4699000"/>
              <a:ext cx="1101725" cy="1063625"/>
            </a:xfrm>
            <a:custGeom>
              <a:avLst/>
              <a:gdLst/>
              <a:ahLst/>
              <a:cxnLst>
                <a:cxn ang="0">
                  <a:pos x="676" y="298"/>
                </a:cxn>
                <a:cxn ang="0">
                  <a:pos x="688" y="276"/>
                </a:cxn>
                <a:cxn ang="0">
                  <a:pos x="694" y="246"/>
                </a:cxn>
                <a:cxn ang="0">
                  <a:pos x="688" y="216"/>
                </a:cxn>
                <a:cxn ang="0">
                  <a:pos x="676" y="192"/>
                </a:cxn>
                <a:cxn ang="0">
                  <a:pos x="684" y="180"/>
                </a:cxn>
                <a:cxn ang="0">
                  <a:pos x="692" y="152"/>
                </a:cxn>
                <a:cxn ang="0">
                  <a:pos x="692" y="122"/>
                </a:cxn>
                <a:cxn ang="0">
                  <a:pos x="684" y="94"/>
                </a:cxn>
                <a:cxn ang="0">
                  <a:pos x="676" y="84"/>
                </a:cxn>
                <a:cxn ang="0">
                  <a:pos x="688" y="64"/>
                </a:cxn>
                <a:cxn ang="0">
                  <a:pos x="692" y="42"/>
                </a:cxn>
                <a:cxn ang="0">
                  <a:pos x="688" y="18"/>
                </a:cxn>
                <a:cxn ang="0">
                  <a:pos x="676" y="0"/>
                </a:cxn>
                <a:cxn ang="0">
                  <a:pos x="16" y="0"/>
                </a:cxn>
                <a:cxn ang="0">
                  <a:pos x="6" y="16"/>
                </a:cxn>
                <a:cxn ang="0">
                  <a:pos x="4" y="34"/>
                </a:cxn>
                <a:cxn ang="0">
                  <a:pos x="6" y="50"/>
                </a:cxn>
                <a:cxn ang="0">
                  <a:pos x="16" y="66"/>
                </a:cxn>
                <a:cxn ang="0">
                  <a:pos x="10" y="78"/>
                </a:cxn>
                <a:cxn ang="0">
                  <a:pos x="2" y="102"/>
                </a:cxn>
                <a:cxn ang="0">
                  <a:pos x="2" y="128"/>
                </a:cxn>
                <a:cxn ang="0">
                  <a:pos x="10" y="150"/>
                </a:cxn>
                <a:cxn ang="0">
                  <a:pos x="16" y="160"/>
                </a:cxn>
                <a:cxn ang="0">
                  <a:pos x="6" y="186"/>
                </a:cxn>
                <a:cxn ang="0">
                  <a:pos x="2" y="216"/>
                </a:cxn>
                <a:cxn ang="0">
                  <a:pos x="6" y="244"/>
                </a:cxn>
                <a:cxn ang="0">
                  <a:pos x="16" y="268"/>
                </a:cxn>
                <a:cxn ang="0">
                  <a:pos x="8" y="278"/>
                </a:cxn>
                <a:cxn ang="0">
                  <a:pos x="0" y="304"/>
                </a:cxn>
                <a:cxn ang="0">
                  <a:pos x="2" y="332"/>
                </a:cxn>
                <a:cxn ang="0">
                  <a:pos x="8" y="356"/>
                </a:cxn>
                <a:cxn ang="0">
                  <a:pos x="16" y="368"/>
                </a:cxn>
                <a:cxn ang="0">
                  <a:pos x="4" y="390"/>
                </a:cxn>
                <a:cxn ang="0">
                  <a:pos x="2" y="414"/>
                </a:cxn>
                <a:cxn ang="0">
                  <a:pos x="4" y="436"/>
                </a:cxn>
                <a:cxn ang="0">
                  <a:pos x="16" y="454"/>
                </a:cxn>
                <a:cxn ang="0">
                  <a:pos x="134" y="620"/>
                </a:cxn>
                <a:cxn ang="0">
                  <a:pos x="184" y="628"/>
                </a:cxn>
                <a:cxn ang="0">
                  <a:pos x="198" y="638"/>
                </a:cxn>
                <a:cxn ang="0">
                  <a:pos x="234" y="654"/>
                </a:cxn>
                <a:cxn ang="0">
                  <a:pos x="274" y="664"/>
                </a:cxn>
                <a:cxn ang="0">
                  <a:pos x="318" y="670"/>
                </a:cxn>
                <a:cxn ang="0">
                  <a:pos x="362" y="670"/>
                </a:cxn>
                <a:cxn ang="0">
                  <a:pos x="406" y="664"/>
                </a:cxn>
                <a:cxn ang="0">
                  <a:pos x="444" y="654"/>
                </a:cxn>
                <a:cxn ang="0">
                  <a:pos x="478" y="638"/>
                </a:cxn>
                <a:cxn ang="0">
                  <a:pos x="492" y="620"/>
                </a:cxn>
                <a:cxn ang="0">
                  <a:pos x="650" y="454"/>
                </a:cxn>
                <a:cxn ang="0">
                  <a:pos x="676" y="454"/>
                </a:cxn>
                <a:cxn ang="0">
                  <a:pos x="686" y="444"/>
                </a:cxn>
                <a:cxn ang="0">
                  <a:pos x="690" y="428"/>
                </a:cxn>
                <a:cxn ang="0">
                  <a:pos x="686" y="412"/>
                </a:cxn>
                <a:cxn ang="0">
                  <a:pos x="676" y="398"/>
                </a:cxn>
                <a:cxn ang="0">
                  <a:pos x="684" y="386"/>
                </a:cxn>
                <a:cxn ang="0">
                  <a:pos x="694" y="360"/>
                </a:cxn>
                <a:cxn ang="0">
                  <a:pos x="694" y="332"/>
                </a:cxn>
                <a:cxn ang="0">
                  <a:pos x="684" y="308"/>
                </a:cxn>
                <a:cxn ang="0">
                  <a:pos x="676" y="298"/>
                </a:cxn>
              </a:cxnLst>
              <a:rect l="0" t="0" r="r" b="b"/>
              <a:pathLst>
                <a:path w="694" h="67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3" rIns="0" bIns="18283" anchor="ctr" anchorCtr="1">
              <a:noAutofit/>
            </a:bodyPr>
            <a:lstStyle/>
            <a:p>
              <a:pPr algn="ctr">
                <a:lnSpc>
                  <a:spcPct val="85000"/>
                </a:lnSpc>
                <a:spcBef>
                  <a:spcPct val="20000"/>
                </a:spcBef>
              </a:pPr>
              <a:endParaRPr lang="en-US" sz="800" b="1" dirty="0">
                <a:solidFill>
                  <a:prstClr val="black"/>
                </a:solidFill>
              </a:endParaRPr>
            </a:p>
          </p:txBody>
        </p:sp>
        <p:sp>
          <p:nvSpPr>
            <p:cNvPr id="14" name="Freeform 45"/>
            <p:cNvSpPr>
              <a:spLocks noEditPoints="1"/>
            </p:cNvSpPr>
            <p:nvPr/>
          </p:nvSpPr>
          <p:spPr bwMode="auto">
            <a:xfrm>
              <a:off x="5102225" y="1727200"/>
              <a:ext cx="2289175" cy="2886075"/>
            </a:xfrm>
            <a:custGeom>
              <a:avLst/>
              <a:gdLst/>
              <a:ahLst/>
              <a:cxnLst>
                <a:cxn ang="0">
                  <a:pos x="354" y="1670"/>
                </a:cxn>
                <a:cxn ang="0">
                  <a:pos x="286" y="1428"/>
                </a:cxn>
                <a:cxn ang="0">
                  <a:pos x="180" y="1218"/>
                </a:cxn>
                <a:cxn ang="0">
                  <a:pos x="80" y="1062"/>
                </a:cxn>
                <a:cxn ang="0">
                  <a:pos x="22" y="904"/>
                </a:cxn>
                <a:cxn ang="0">
                  <a:pos x="0" y="732"/>
                </a:cxn>
                <a:cxn ang="0">
                  <a:pos x="0" y="710"/>
                </a:cxn>
                <a:cxn ang="0">
                  <a:pos x="26" y="546"/>
                </a:cxn>
                <a:cxn ang="0">
                  <a:pos x="94" y="370"/>
                </a:cxn>
                <a:cxn ang="0">
                  <a:pos x="194" y="226"/>
                </a:cxn>
                <a:cxn ang="0">
                  <a:pos x="320" y="118"/>
                </a:cxn>
                <a:cxn ang="0">
                  <a:pos x="466" y="44"/>
                </a:cxn>
                <a:cxn ang="0">
                  <a:pos x="622" y="6"/>
                </a:cxn>
                <a:cxn ang="0">
                  <a:pos x="718" y="0"/>
                </a:cxn>
                <a:cxn ang="0">
                  <a:pos x="876" y="16"/>
                </a:cxn>
                <a:cxn ang="0">
                  <a:pos x="1030" y="68"/>
                </a:cxn>
                <a:cxn ang="0">
                  <a:pos x="1168" y="156"/>
                </a:cxn>
                <a:cxn ang="0">
                  <a:pos x="1286" y="278"/>
                </a:cxn>
                <a:cxn ang="0">
                  <a:pos x="1376" y="434"/>
                </a:cxn>
                <a:cxn ang="0">
                  <a:pos x="1432" y="624"/>
                </a:cxn>
                <a:cxn ang="0">
                  <a:pos x="1442" y="714"/>
                </a:cxn>
                <a:cxn ang="0">
                  <a:pos x="1424" y="900"/>
                </a:cxn>
                <a:cxn ang="0">
                  <a:pos x="1354" y="1082"/>
                </a:cxn>
                <a:cxn ang="0">
                  <a:pos x="1298" y="1154"/>
                </a:cxn>
                <a:cxn ang="0">
                  <a:pos x="1174" y="1348"/>
                </a:cxn>
                <a:cxn ang="0">
                  <a:pos x="1090" y="1570"/>
                </a:cxn>
                <a:cxn ang="0">
                  <a:pos x="1066" y="1758"/>
                </a:cxn>
                <a:cxn ang="0">
                  <a:pos x="368" y="1818"/>
                </a:cxn>
                <a:cxn ang="0">
                  <a:pos x="994" y="1634"/>
                </a:cxn>
                <a:cxn ang="0">
                  <a:pos x="1064" y="1394"/>
                </a:cxn>
                <a:cxn ang="0">
                  <a:pos x="1180" y="1182"/>
                </a:cxn>
                <a:cxn ang="0">
                  <a:pos x="1286" y="1038"/>
                </a:cxn>
                <a:cxn ang="0">
                  <a:pos x="1346" y="882"/>
                </a:cxn>
                <a:cxn ang="0">
                  <a:pos x="1362" y="716"/>
                </a:cxn>
                <a:cxn ang="0">
                  <a:pos x="1336" y="564"/>
                </a:cxn>
                <a:cxn ang="0">
                  <a:pos x="1274" y="406"/>
                </a:cxn>
                <a:cxn ang="0">
                  <a:pos x="1182" y="280"/>
                </a:cxn>
                <a:cxn ang="0">
                  <a:pos x="1070" y="184"/>
                </a:cxn>
                <a:cxn ang="0">
                  <a:pos x="942" y="120"/>
                </a:cxn>
                <a:cxn ang="0">
                  <a:pos x="804" y="86"/>
                </a:cxn>
                <a:cxn ang="0">
                  <a:pos x="690" y="82"/>
                </a:cxn>
                <a:cxn ang="0">
                  <a:pos x="548" y="104"/>
                </a:cxn>
                <a:cxn ang="0">
                  <a:pos x="414" y="156"/>
                </a:cxn>
                <a:cxn ang="0">
                  <a:pos x="296" y="238"/>
                </a:cxn>
                <a:cxn ang="0">
                  <a:pos x="198" y="352"/>
                </a:cxn>
                <a:cxn ang="0">
                  <a:pos x="126" y="498"/>
                </a:cxn>
                <a:cxn ang="0">
                  <a:pos x="86" y="676"/>
                </a:cxn>
                <a:cxn ang="0">
                  <a:pos x="82" y="732"/>
                </a:cxn>
                <a:cxn ang="0">
                  <a:pos x="92" y="846"/>
                </a:cxn>
                <a:cxn ang="0">
                  <a:pos x="152" y="1026"/>
                </a:cxn>
                <a:cxn ang="0">
                  <a:pos x="292" y="1252"/>
                </a:cxn>
                <a:cxn ang="0">
                  <a:pos x="390" y="1474"/>
                </a:cxn>
                <a:cxn ang="0">
                  <a:pos x="444" y="1736"/>
                </a:cxn>
              </a:cxnLst>
              <a:rect l="0" t="0" r="r" b="b"/>
              <a:pathLst>
                <a:path w="1442" h="1818">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a:solidFill>
                  <a:prstClr val="black"/>
                </a:solidFill>
              </a:endParaRPr>
            </a:p>
          </p:txBody>
        </p:sp>
      </p:grpSp>
      <p:grpSp>
        <p:nvGrpSpPr>
          <p:cNvPr id="12" name="Group 54" descr="Icon of graph"/>
          <p:cNvGrpSpPr/>
          <p:nvPr/>
        </p:nvGrpSpPr>
        <p:grpSpPr>
          <a:xfrm>
            <a:off x="6797382" y="1680888"/>
            <a:ext cx="714781" cy="609699"/>
            <a:chOff x="1490663" y="846138"/>
            <a:chExt cx="381000" cy="323850"/>
          </a:xfrm>
          <a:solidFill>
            <a:srgbClr val="FFFFFF"/>
          </a:solidFill>
        </p:grpSpPr>
        <p:sp>
          <p:nvSpPr>
            <p:cNvPr id="7" name="Freeform 23"/>
            <p:cNvSpPr/>
            <p:nvPr/>
          </p:nvSpPr>
          <p:spPr bwMode="auto">
            <a:xfrm>
              <a:off x="1490663" y="942975"/>
              <a:ext cx="381000" cy="227013"/>
            </a:xfrm>
            <a:custGeom>
              <a:avLst/>
              <a:gdLst/>
              <a:ahLst/>
              <a:cxnLst>
                <a:cxn ang="0">
                  <a:pos x="721" y="429"/>
                </a:cxn>
                <a:cxn ang="0">
                  <a:pos x="721" y="429"/>
                </a:cxn>
                <a:cxn ang="0">
                  <a:pos x="0" y="429"/>
                </a:cxn>
                <a:cxn ang="0">
                  <a:pos x="0" y="429"/>
                </a:cxn>
                <a:cxn ang="0">
                  <a:pos x="0" y="0"/>
                </a:cxn>
                <a:cxn ang="0">
                  <a:pos x="23" y="0"/>
                </a:cxn>
                <a:cxn ang="0">
                  <a:pos x="23" y="0"/>
                </a:cxn>
                <a:cxn ang="0">
                  <a:pos x="23" y="405"/>
                </a:cxn>
                <a:cxn ang="0">
                  <a:pos x="721" y="405"/>
                </a:cxn>
                <a:cxn ang="0">
                  <a:pos x="721" y="429"/>
                </a:cxn>
              </a:cxnLst>
              <a:rect l="0" t="0" r="r" b="b"/>
              <a:pathLst>
                <a:path w="721" h="429">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chemeClr val="accent6">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a:solidFill>
                  <a:prstClr val="black"/>
                </a:solidFill>
              </a:endParaRPr>
            </a:p>
          </p:txBody>
        </p:sp>
        <p:sp>
          <p:nvSpPr>
            <p:cNvPr id="8" name="Rectangle 24"/>
            <p:cNvSpPr>
              <a:spLocks noChangeArrowheads="1"/>
            </p:cNvSpPr>
            <p:nvPr/>
          </p:nvSpPr>
          <p:spPr bwMode="auto">
            <a:xfrm>
              <a:off x="1524000" y="1055688"/>
              <a:ext cx="69850" cy="10318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3" rIns="0" bIns="18283" anchor="ctr" anchorCtr="1">
              <a:noAutofit/>
            </a:bodyPr>
            <a:lstStyle/>
            <a:p>
              <a:pPr algn="ctr">
                <a:lnSpc>
                  <a:spcPct val="85000"/>
                </a:lnSpc>
                <a:spcBef>
                  <a:spcPct val="20000"/>
                </a:spcBef>
              </a:pPr>
              <a:endParaRPr lang="en-US" sz="700" b="1">
                <a:solidFill>
                  <a:prstClr val="black"/>
                </a:solidFill>
              </a:endParaRPr>
            </a:p>
          </p:txBody>
        </p:sp>
        <p:sp>
          <p:nvSpPr>
            <p:cNvPr id="9" name="Rectangle 25"/>
            <p:cNvSpPr>
              <a:spLocks noChangeArrowheads="1"/>
            </p:cNvSpPr>
            <p:nvPr/>
          </p:nvSpPr>
          <p:spPr bwMode="auto">
            <a:xfrm>
              <a:off x="1612900" y="987425"/>
              <a:ext cx="69850" cy="1714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3" rIns="0" bIns="18283" anchor="ctr" anchorCtr="1">
              <a:noAutofit/>
            </a:bodyPr>
            <a:lstStyle/>
            <a:p>
              <a:pPr algn="ctr">
                <a:lnSpc>
                  <a:spcPct val="85000"/>
                </a:lnSpc>
                <a:spcBef>
                  <a:spcPct val="20000"/>
                </a:spcBef>
              </a:pPr>
              <a:endParaRPr lang="en-US" sz="1400" b="1">
                <a:solidFill>
                  <a:prstClr val="black"/>
                </a:solidFill>
              </a:endParaRPr>
            </a:p>
          </p:txBody>
        </p:sp>
        <p:sp>
          <p:nvSpPr>
            <p:cNvPr id="10" name="Rectangle 26"/>
            <p:cNvSpPr>
              <a:spLocks noChangeArrowheads="1"/>
            </p:cNvSpPr>
            <p:nvPr/>
          </p:nvSpPr>
          <p:spPr bwMode="auto">
            <a:xfrm>
              <a:off x="1701800" y="923925"/>
              <a:ext cx="69850" cy="2349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a:solidFill>
                  <a:prstClr val="black"/>
                </a:solidFill>
              </a:endParaRPr>
            </a:p>
          </p:txBody>
        </p:sp>
        <p:sp>
          <p:nvSpPr>
            <p:cNvPr id="11" name="Rectangle 27"/>
            <p:cNvSpPr>
              <a:spLocks noChangeArrowheads="1"/>
            </p:cNvSpPr>
            <p:nvPr/>
          </p:nvSpPr>
          <p:spPr bwMode="auto">
            <a:xfrm>
              <a:off x="1790700" y="846138"/>
              <a:ext cx="69850" cy="31273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a:solidFill>
                  <a:prstClr val="black"/>
                </a:solidFill>
              </a:endParaRPr>
            </a:p>
          </p:txBody>
        </p:sp>
      </p:grpSp>
      <p:sp>
        <p:nvSpPr>
          <p:cNvPr id="15" name="Freeform 5" descr="Icon of puzzle piece"/>
          <p:cNvSpPr/>
          <p:nvPr/>
        </p:nvSpPr>
        <p:spPr bwMode="auto">
          <a:xfrm rot="2700000">
            <a:off x="8986307" y="1587815"/>
            <a:ext cx="618745" cy="838447"/>
          </a:xfrm>
          <a:custGeom>
            <a:avLst/>
            <a:gdLst/>
            <a:ahLst/>
            <a:cxnLst>
              <a:cxn ang="0">
                <a:pos x="1886" y="656"/>
              </a:cxn>
              <a:cxn ang="0">
                <a:pos x="1838" y="614"/>
              </a:cxn>
              <a:cxn ang="0">
                <a:pos x="1560" y="638"/>
              </a:cxn>
              <a:cxn ang="0">
                <a:pos x="1300" y="610"/>
              </a:cxn>
              <a:cxn ang="0">
                <a:pos x="1176" y="546"/>
              </a:cxn>
              <a:cxn ang="0">
                <a:pos x="1106" y="476"/>
              </a:cxn>
              <a:cxn ang="0">
                <a:pos x="1118" y="376"/>
              </a:cxn>
              <a:cxn ang="0">
                <a:pos x="1122" y="190"/>
              </a:cxn>
              <a:cxn ang="0">
                <a:pos x="1024" y="38"/>
              </a:cxn>
              <a:cxn ang="0">
                <a:pos x="912" y="0"/>
              </a:cxn>
              <a:cxn ang="0">
                <a:pos x="786" y="42"/>
              </a:cxn>
              <a:cxn ang="0">
                <a:pos x="724" y="168"/>
              </a:cxn>
              <a:cxn ang="0">
                <a:pos x="734" y="296"/>
              </a:cxn>
              <a:cxn ang="0">
                <a:pos x="756" y="446"/>
              </a:cxn>
              <a:cxn ang="0">
                <a:pos x="668" y="518"/>
              </a:cxn>
              <a:cxn ang="0">
                <a:pos x="574" y="536"/>
              </a:cxn>
              <a:cxn ang="0">
                <a:pos x="320" y="472"/>
              </a:cxn>
              <a:cxn ang="0">
                <a:pos x="84" y="422"/>
              </a:cxn>
              <a:cxn ang="0">
                <a:pos x="68" y="748"/>
              </a:cxn>
              <a:cxn ang="0">
                <a:pos x="114" y="932"/>
              </a:cxn>
              <a:cxn ang="0">
                <a:pos x="178" y="974"/>
              </a:cxn>
              <a:cxn ang="0">
                <a:pos x="274" y="938"/>
              </a:cxn>
              <a:cxn ang="0">
                <a:pos x="350" y="952"/>
              </a:cxn>
              <a:cxn ang="0">
                <a:pos x="412" y="1024"/>
              </a:cxn>
              <a:cxn ang="0">
                <a:pos x="424" y="1194"/>
              </a:cxn>
              <a:cxn ang="0">
                <a:pos x="386" y="1426"/>
              </a:cxn>
              <a:cxn ang="0">
                <a:pos x="322" y="1496"/>
              </a:cxn>
              <a:cxn ang="0">
                <a:pos x="206" y="1484"/>
              </a:cxn>
              <a:cxn ang="0">
                <a:pos x="72" y="1424"/>
              </a:cxn>
              <a:cxn ang="0">
                <a:pos x="14" y="1456"/>
              </a:cxn>
              <a:cxn ang="0">
                <a:pos x="0" y="1536"/>
              </a:cxn>
              <a:cxn ang="0">
                <a:pos x="60" y="1874"/>
              </a:cxn>
              <a:cxn ang="0">
                <a:pos x="162" y="2044"/>
              </a:cxn>
              <a:cxn ang="0">
                <a:pos x="530" y="2052"/>
              </a:cxn>
              <a:cxn ang="0">
                <a:pos x="690" y="2092"/>
              </a:cxn>
              <a:cxn ang="0">
                <a:pos x="700" y="2140"/>
              </a:cxn>
              <a:cxn ang="0">
                <a:pos x="658" y="2322"/>
              </a:cxn>
              <a:cxn ang="0">
                <a:pos x="644" y="2470"/>
              </a:cxn>
              <a:cxn ang="0">
                <a:pos x="730" y="2576"/>
              </a:cxn>
              <a:cxn ang="0">
                <a:pos x="900" y="2598"/>
              </a:cxn>
              <a:cxn ang="0">
                <a:pos x="1044" y="2520"/>
              </a:cxn>
              <a:cxn ang="0">
                <a:pos x="1070" y="2370"/>
              </a:cxn>
              <a:cxn ang="0">
                <a:pos x="1030" y="2206"/>
              </a:cxn>
              <a:cxn ang="0">
                <a:pos x="1016" y="2142"/>
              </a:cxn>
              <a:cxn ang="0">
                <a:pos x="1082" y="2076"/>
              </a:cxn>
              <a:cxn ang="0">
                <a:pos x="1432" y="2040"/>
              </a:cxn>
              <a:cxn ang="0">
                <a:pos x="1740" y="1830"/>
              </a:cxn>
              <a:cxn ang="0">
                <a:pos x="1722" y="1686"/>
              </a:cxn>
              <a:cxn ang="0">
                <a:pos x="1646" y="1654"/>
              </a:cxn>
              <a:cxn ang="0">
                <a:pos x="1500" y="1650"/>
              </a:cxn>
              <a:cxn ang="0">
                <a:pos x="1430" y="1584"/>
              </a:cxn>
              <a:cxn ang="0">
                <a:pos x="1400" y="1464"/>
              </a:cxn>
              <a:cxn ang="0">
                <a:pos x="1426" y="1278"/>
              </a:cxn>
              <a:cxn ang="0">
                <a:pos x="1476" y="1174"/>
              </a:cxn>
              <a:cxn ang="0">
                <a:pos x="1540" y="1156"/>
              </a:cxn>
              <a:cxn ang="0">
                <a:pos x="1698" y="1236"/>
              </a:cxn>
              <a:cxn ang="0">
                <a:pos x="1776" y="1252"/>
              </a:cxn>
              <a:cxn ang="0">
                <a:pos x="1854" y="1176"/>
              </a:cxn>
              <a:cxn ang="0">
                <a:pos x="1906" y="990"/>
              </a:cxn>
            </a:cxnLst>
            <a:rect l="0" t="0" r="r" b="b"/>
            <a:pathLst>
              <a:path w="1912" h="260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chemeClr val="accent5">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100" b="1">
              <a:solidFill>
                <a:prstClr val="black"/>
              </a:solidFill>
            </a:endParaRPr>
          </a:p>
        </p:txBody>
      </p:sp>
      <p:pic>
        <p:nvPicPr>
          <p:cNvPr id="31" name="Picture 30"/>
          <p:cNvPicPr>
            <a:picLocks noChangeAspect="1"/>
          </p:cNvPicPr>
          <p:nvPr/>
        </p:nvPicPr>
        <p:blipFill>
          <a:blip r:embed="rId1"/>
          <a:stretch>
            <a:fillRect/>
          </a:stretch>
        </p:blipFill>
        <p:spPr>
          <a:xfrm>
            <a:off x="10955755" y="1509930"/>
            <a:ext cx="961208" cy="10067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590356"/>
            <a:ext cx="9600736" cy="1182866"/>
          </a:xfrm>
        </p:spPr>
        <p:txBody>
          <a:bodyPr/>
          <a:lstStyle/>
          <a:p>
            <a:pPr algn="ctr">
              <a:lnSpc>
                <a:spcPct val="100000"/>
              </a:lnSpc>
            </a:pPr>
            <a:r>
              <a:rPr lang="en-US" dirty="0">
                <a:effectLst>
                  <a:outerShdw blurRad="38100" dist="38100" dir="2700000" algn="tl">
                    <a:srgbClr val="000000">
                      <a:alpha val="43137"/>
                    </a:srgbClr>
                  </a:outerShdw>
                </a:effectLst>
                <a:latin typeface="Arial Black" panose="020B0A04020102020204" pitchFamily="34" charset="0"/>
              </a:rPr>
              <a:t> 3 Paths to KDD</a:t>
            </a:r>
            <a:endParaRPr lang="en-US" dirty="0">
              <a:effectLst>
                <a:outerShdw blurRad="38100" dist="38100" dir="2700000" algn="tl">
                  <a:srgbClr val="000000">
                    <a:alpha val="43137"/>
                  </a:srgbClr>
                </a:outerShdw>
              </a:effectLst>
              <a:latin typeface="Arial Black" panose="020B0A04020102020204" pitchFamily="34" charset="0"/>
            </a:endParaRPr>
          </a:p>
        </p:txBody>
      </p:sp>
      <p:sp>
        <p:nvSpPr>
          <p:cNvPr id="4" name="Text Placeholder 7"/>
          <p:cNvSpPr txBox="1"/>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anose="05000000000000000000"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anose="020B0604020202020204"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anose="05000000000000000000"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anose="020B0604020202020204"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anose="05000000000000000000"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9pPr>
          </a:lstStyle>
          <a:p>
            <a:endParaRPr lang="en-US" sz="1600" dirty="0"/>
          </a:p>
        </p:txBody>
      </p:sp>
      <p:pic>
        <p:nvPicPr>
          <p:cNvPr id="5" name="Picture 4"/>
          <p:cNvPicPr>
            <a:picLocks noChangeAspect="1"/>
          </p:cNvPicPr>
          <p:nvPr/>
        </p:nvPicPr>
        <p:blipFill>
          <a:blip r:embed="rId1"/>
          <a:stretch>
            <a:fillRect/>
          </a:stretch>
        </p:blipFill>
        <p:spPr>
          <a:xfrm>
            <a:off x="5484812" y="2768978"/>
            <a:ext cx="3048264" cy="1926503"/>
          </a:xfrm>
          <a:prstGeom prst="rect">
            <a:avLst/>
          </a:prstGeom>
        </p:spPr>
      </p:pic>
      <p:sp>
        <p:nvSpPr>
          <p:cNvPr id="6" name="Rectangle 5"/>
          <p:cNvSpPr/>
          <p:nvPr/>
        </p:nvSpPr>
        <p:spPr>
          <a:xfrm>
            <a:off x="7884916" y="2565380"/>
            <a:ext cx="4303033" cy="34163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solidFill>
                  <a:schemeClr val="accent4"/>
                </a:solidFill>
                <a:effectLst/>
              </a:rPr>
              <a:t>Knowledge Discovery from Data</a:t>
            </a:r>
            <a:endParaRPr lang="en-US" sz="5400" b="1" cap="none" spc="0" dirty="0">
              <a:solidFill>
                <a:schemeClr val="accent4"/>
              </a:solidFill>
              <a:effectLst/>
            </a:endParaRPr>
          </a:p>
          <a:p>
            <a:pPr algn="ctr"/>
            <a:endParaRPr lang="en-US" sz="5400" b="1" cap="none" spc="0" dirty="0">
              <a:solidFill>
                <a:schemeClr val="accent4"/>
              </a:solidFill>
              <a:effectLst/>
            </a:endParaRPr>
          </a:p>
        </p:txBody>
      </p:sp>
      <p:sp>
        <p:nvSpPr>
          <p:cNvPr id="7" name="Content Placeholder 6"/>
          <p:cNvSpPr>
            <a:spLocks noGrp="1"/>
          </p:cNvSpPr>
          <p:nvPr>
            <p:ph idx="1"/>
          </p:nvPr>
        </p:nvSpPr>
        <p:spPr/>
        <p:txBody>
          <a:bodyPr/>
          <a:lstStyle/>
          <a:p>
            <a:r>
              <a:rPr lang="en-US" dirty="0"/>
              <a:t> </a:t>
            </a:r>
            <a:endParaRPr lang="en-US" dirty="0"/>
          </a:p>
        </p:txBody>
      </p:sp>
      <p:sp>
        <p:nvSpPr>
          <p:cNvPr id="8" name="TextBox 7"/>
          <p:cNvSpPr txBox="1"/>
          <p:nvPr/>
        </p:nvSpPr>
        <p:spPr>
          <a:xfrm>
            <a:off x="1560744" y="1767037"/>
            <a:ext cx="3886200" cy="4246245"/>
          </a:xfrm>
          <a:prstGeom prst="rect">
            <a:avLst/>
          </a:prstGeom>
          <a:noFill/>
          <a:ln>
            <a:solidFill>
              <a:schemeClr val="accent1">
                <a:lumMod val="20000"/>
                <a:lumOff val="80000"/>
              </a:schemeClr>
            </a:solidFill>
          </a:ln>
        </p:spPr>
        <p:txBody>
          <a:bodyPr wrap="square" rtlCol="0" anchor="ctr" anchorCtr="1">
            <a:spAutoFit/>
          </a:bodyPr>
          <a:lstStyle/>
          <a:p>
            <a:pPr marL="285750" indent="-285750">
              <a:buFont typeface="Arial" panose="020B0604020202020204" pitchFamily="34" charset="0"/>
              <a:buChar char="•"/>
            </a:pPr>
            <a:r>
              <a:rPr lang="en-US" dirty="0" err="1"/>
              <a:t>Anlaysis</a:t>
            </a:r>
            <a:r>
              <a:rPr lang="en-US" dirty="0"/>
              <a:t> of sales data will give us a detailed description about how much &amp; from where are the customers in proximity buying the products</a:t>
            </a:r>
            <a:endParaRPr lang="en-US" dirty="0"/>
          </a:p>
          <a:p>
            <a:endParaRPr lang="en-US" dirty="0"/>
          </a:p>
          <a:p>
            <a:pPr marL="285750" indent="-285750">
              <a:buFont typeface="Arial" panose="020B0604020202020204" pitchFamily="34" charset="0"/>
              <a:buChar char="•"/>
            </a:pPr>
            <a:r>
              <a:rPr lang="en-US" dirty="0"/>
              <a:t>P&amp;L details from each &amp; every store, product performance in SALEs &amp; discounts</a:t>
            </a:r>
            <a:endParaRPr lang="en-US" dirty="0"/>
          </a:p>
          <a:p>
            <a:endParaRPr lang="en-US" dirty="0"/>
          </a:p>
          <a:p>
            <a:pPr marL="285750" indent="-285750">
              <a:buFont typeface="Arial" panose="020B0604020202020204" pitchFamily="34" charset="0"/>
              <a:buChar char="•"/>
            </a:pPr>
            <a:r>
              <a:rPr lang="en-US" dirty="0"/>
              <a:t>Product support &amp; prediction using fbprophet to decide what should be done to increase sales and targeted marketing.</a:t>
            </a:r>
            <a:endParaRPr lang="en-US" dirty="0"/>
          </a:p>
          <a:p>
            <a:pPr marL="285750" indent="-285750">
              <a:buFont typeface="Arial" panose="020B0604020202020204" pitchFamily="34" charset="0"/>
              <a:buChar char="•"/>
            </a:pP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endParaRPr lang="en-US" dirty="0"/>
          </a:p>
        </p:txBody>
      </p:sp>
      <p:sp>
        <p:nvSpPr>
          <p:cNvPr id="3" name="Content Placeholder 2"/>
          <p:cNvSpPr>
            <a:spLocks noGrp="1"/>
          </p:cNvSpPr>
          <p:nvPr>
            <p:ph idx="1"/>
          </p:nvPr>
        </p:nvSpPr>
        <p:spPr/>
        <p:txBody>
          <a:bodyPr/>
          <a:lstStyle/>
          <a:p>
            <a:r>
              <a:rPr lang="en-US" dirty="0"/>
              <a:t>Ultimate goal of project.</a:t>
            </a:r>
            <a:endParaRPr lang="en-US" dirty="0"/>
          </a:p>
          <a:p>
            <a:r>
              <a:rPr lang="en-US" dirty="0"/>
              <a:t>Relationship to other projects.</a:t>
            </a:r>
            <a:endParaRPr lang="en-US" dirty="0"/>
          </a:p>
          <a:p>
            <a:r>
              <a:rPr lang="en-US" dirty="0"/>
              <a:t>High-level timing goals.</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6388" y="0"/>
            <a:ext cx="12579674" cy="673209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alpha val="74000"/>
          </a:schemeClr>
        </a:solidFill>
      </a:spPr>
      <a:bodyPr wrap="square" lIns="0" tIns="0" rIns="0" bIns="0" rtlCol="0"/>
      <a:lstStyle>
        <a:defPPr>
          <a:defRPr sz="1800" dirty="0"/>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Business project planning overview presentation</Template>
  <TotalTime>0</TotalTime>
  <Words>2490</Words>
  <Application>WPS Presentation</Application>
  <PresentationFormat>Custom</PresentationFormat>
  <Paragraphs>102</Paragraphs>
  <Slides>8</Slides>
  <Notes>6</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8</vt:i4>
      </vt:variant>
    </vt:vector>
  </HeadingPairs>
  <TitlesOfParts>
    <vt:vector size="25" baseType="lpstr">
      <vt:lpstr>Arial</vt:lpstr>
      <vt:lpstr>SimSun</vt:lpstr>
      <vt:lpstr>Wingdings</vt:lpstr>
      <vt:lpstr>Arial</vt:lpstr>
      <vt:lpstr>Times New Roman</vt:lpstr>
      <vt:lpstr>Arial Black</vt:lpstr>
      <vt:lpstr>Arial Narrow</vt:lpstr>
      <vt:lpstr>Calibri</vt:lpstr>
      <vt:lpstr>Microsoft YaHei</vt:lpstr>
      <vt:lpstr>Arial Unicode MS</vt:lpstr>
      <vt:lpstr>Gill Sans MT</vt:lpstr>
      <vt:lpstr>Tahoma</vt:lpstr>
      <vt:lpstr>Calibri Light</vt:lpstr>
      <vt:lpstr>Project planning overview presentation</vt:lpstr>
      <vt:lpstr>Office Theme</vt:lpstr>
      <vt:lpstr>1_Office Theme</vt:lpstr>
      <vt:lpstr>2_Office Theme</vt:lpstr>
      <vt:lpstr>Project Report : CSE 362 DATA MINING</vt:lpstr>
      <vt:lpstr>Improving Retailer Consumer connectivity  Data Mining Techniques</vt:lpstr>
      <vt:lpstr>Retailer in the Digital era</vt:lpstr>
      <vt:lpstr>Retailer in the Digital era</vt:lpstr>
      <vt:lpstr>Solution through Data Mining</vt:lpstr>
      <vt:lpstr>Slide 1</vt:lpstr>
      <vt:lpstr> 3 Paths to KDD</vt:lpstr>
      <vt:lpstr>Project Goals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Improving Consumer retailer relationship</dc:title>
  <dc:creator>Kamran</dc:creator>
  <cp:lastModifiedBy>Kamran</cp:lastModifiedBy>
  <cp:revision>17</cp:revision>
  <dcterms:created xsi:type="dcterms:W3CDTF">2020-09-27T08:05:00Z</dcterms:created>
  <dcterms:modified xsi:type="dcterms:W3CDTF">2020-11-22T19:21:27Z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