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SUPER STORE SALES DASHBOARD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for Business Stakeholders</a:t>
            </a:r>
          </a:p>
          <a:p>
            <a:r>
              <a:rPr dirty="0"/>
              <a:t>Prepared by: Gaurav </a:t>
            </a:r>
            <a:r>
              <a:rPr dirty="0" smtClean="0"/>
              <a:t>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21" y="0"/>
            <a:ext cx="9121179" cy="141763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 STORE SALES DASHBOARD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" y="1014984"/>
            <a:ext cx="9121179" cy="5852161"/>
          </a:xfrm>
        </p:spPr>
      </p:pic>
    </p:spTree>
    <p:extLst>
      <p:ext uri="{BB962C8B-B14F-4D97-AF65-F5344CB8AC3E}">
        <p14:creationId xmlns:p14="http://schemas.microsoft.com/office/powerpoint/2010/main" val="42094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Objective:</a:t>
            </a:r>
          </a:p>
          <a:p>
            <a:r>
              <a:t>To design an interactive dashboard that provides business insights on sales, profits, and forecasts across various dimensions such as category, segment, shipping mode, and region.</a:t>
            </a:r>
          </a:p>
          <a:p>
            <a:endParaRPr/>
          </a:p>
          <a:p>
            <a:r>
              <a:t>Tools Used:</a:t>
            </a:r>
          </a:p>
          <a:p>
            <a:r>
              <a:t>- Power BI (Data visualization &amp; Dashboard design)</a:t>
            </a:r>
          </a:p>
          <a:p>
            <a:r>
              <a:t>- Excel (Data Cleaning &amp; Preprocessing)</a:t>
            </a:r>
          </a:p>
          <a:p>
            <a:r>
              <a:t>- Forecast Model (For sales prediction)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Main Metrics:</a:t>
            </a:r>
          </a:p>
          <a:p>
            <a:r>
              <a:t>- Profit: 132K</a:t>
            </a:r>
          </a:p>
          <a:p>
            <a:r>
              <a:t>- Sales: 1M</a:t>
            </a:r>
          </a:p>
          <a:p>
            <a:r>
              <a:t>- Quantity Sold: 16K</a:t>
            </a:r>
          </a:p>
          <a:p>
            <a:r>
              <a:t>- Avg Delivery Days: 9 Days</a:t>
            </a:r>
          </a:p>
          <a:p>
            <a:endParaRPr/>
          </a:p>
          <a:p>
            <a:r>
              <a:t>High Performers:</a:t>
            </a:r>
          </a:p>
          <a:p>
            <a:r>
              <a:t>- Top Category: Office Supplies (0.46M)</a:t>
            </a:r>
          </a:p>
          <a:p>
            <a:r>
              <a:t>- Top Sub-Category: Phones (0.14M)</a:t>
            </a:r>
          </a:p>
          <a:p>
            <a:r>
              <a:t>- Top Segment: Consumer (48.11%)</a:t>
            </a:r>
          </a:p>
          <a:p>
            <a:r>
              <a:t>- Top Ship Mode: Standard Class (0.35M)</a:t>
            </a:r>
          </a:p>
          <a:p>
            <a:endParaRPr/>
          </a:p>
          <a:p>
            <a:r>
              <a:t>Regional Focus: Central region selected</a:t>
            </a:r>
          </a:p>
          <a:p>
            <a:r>
              <a:t>Map Visualization: Profit &amp; sales distribution across states like California, New York, and Texas.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FORCASTING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8992"/>
            <a:ext cx="9144000" cy="57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65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Forecast Horizon: Next 15 Days</a:t>
            </a:r>
          </a:p>
          <a:p>
            <a:endParaRPr/>
          </a:p>
          <a:p>
            <a:r>
              <a:t>Observations:</a:t>
            </a:r>
          </a:p>
          <a:p>
            <a:r>
              <a:t>- Prediction shows consistent sales trend around 3K–4K</a:t>
            </a:r>
          </a:p>
          <a:p>
            <a:r>
              <a:t>- Confidence Band highlights expected fluctuation</a:t>
            </a:r>
          </a:p>
          <a:p>
            <a:r>
              <a:t>- California remains top contributor with 0.29M sales, followed by New York and Texas</a:t>
            </a:r>
          </a:p>
          <a:p>
            <a:endParaRPr/>
          </a:p>
          <a:p>
            <a:r>
              <a:t>Purpose:</a:t>
            </a:r>
          </a:p>
          <a:p>
            <a:r>
              <a:t>Helps stakeholders plan for inventory, marketing campaigns, and logistics.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dirty="0"/>
              <a:t>Key Outcomes:</a:t>
            </a:r>
          </a:p>
          <a:p>
            <a:pPr algn="just"/>
            <a:r>
              <a:rPr dirty="0"/>
              <a:t>- Delivered interactive &amp; user-friendly dashboard</a:t>
            </a:r>
          </a:p>
          <a:p>
            <a:pPr algn="just"/>
            <a:r>
              <a:rPr dirty="0"/>
              <a:t>- Enabled quick decision-making through visuals</a:t>
            </a:r>
          </a:p>
          <a:p>
            <a:pPr algn="just"/>
            <a:r>
              <a:rPr dirty="0"/>
              <a:t>- Identified sales trends and top-performing </a:t>
            </a:r>
            <a:r>
              <a:rPr lang="en-US" dirty="0" smtClean="0"/>
              <a:t>  </a:t>
            </a:r>
            <a:r>
              <a:rPr dirty="0" smtClean="0"/>
              <a:t>- </a:t>
            </a:r>
            <a:r>
              <a:rPr lang="en-US" dirty="0" smtClean="0"/>
              <a:t>      </a:t>
            </a:r>
            <a:r>
              <a:rPr dirty="0" smtClean="0"/>
              <a:t>Forecast </a:t>
            </a:r>
            <a:r>
              <a:rPr dirty="0"/>
              <a:t>helps in proactive planning</a:t>
            </a:r>
          </a:p>
          <a:p>
            <a:pPr marL="0" indent="0" algn="just">
              <a:buNone/>
            </a:pPr>
            <a:endParaRPr dirty="0" smtClean="0"/>
          </a:p>
          <a:p>
            <a:pPr algn="just"/>
            <a:r>
              <a:rPr dirty="0" smtClean="0"/>
              <a:t>- </a:t>
            </a:r>
            <a:r>
              <a:rPr dirty="0"/>
              <a:t>Real-time dashboard updates</a:t>
            </a:r>
          </a:p>
          <a:p>
            <a:pPr algn="just"/>
            <a:r>
              <a:rPr dirty="0"/>
              <a:t>- Add profit margin analysis</a:t>
            </a:r>
          </a:p>
          <a:p>
            <a:pPr algn="just"/>
            <a:r>
              <a:rPr dirty="0"/>
              <a:t>- Integration with sales CRM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your time and feedback</a:t>
            </a:r>
          </a:p>
          <a:p>
            <a:endParaRPr dirty="0"/>
          </a:p>
          <a:p>
            <a:r>
              <a:rPr dirty="0"/>
              <a:t>Prepared by: Gaurav Kumar</a:t>
            </a:r>
          </a:p>
          <a:p>
            <a:r>
              <a:rPr dirty="0"/>
              <a:t>Aspiring Data </a:t>
            </a:r>
            <a:r>
              <a:rPr dirty="0" smtClean="0"/>
              <a:t>Analyst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290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 STORE SALES DASHBOARD</vt:lpstr>
      <vt:lpstr>SUPER STORE SALES DASHBOARD</vt:lpstr>
      <vt:lpstr>Objective &amp; Tools Used</vt:lpstr>
      <vt:lpstr>Dashboard Overview – Key Insights</vt:lpstr>
      <vt:lpstr>FORCASTING</vt:lpstr>
      <vt:lpstr>Forecast Dashboard Summary</vt:lpstr>
      <vt:lpstr>Conclusion &amp; Business Impact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 SALES DASHBOARD</dc:title>
  <dc:subject/>
  <dc:creator>GAURAV KUMAR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2025-04-25T15:40:31Z</dcterms:modified>
  <cp:category/>
</cp:coreProperties>
</file>