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0381C-B139-9D80-8776-79044A3BFA07}" v="115" dt="2024-02-19T10:16:13.681"/>
    <p1510:client id="{BE54B0C6-61B3-867D-E573-B51AA476EE76}" v="95" dt="2024-02-19T07:06:31.218"/>
    <p1510:client id="{CEF49A51-8C93-ECBE-925D-5AA86A1AC02A}" v="53" dt="2024-02-19T10:26:56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45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India</a:t>
            </a:r>
            <a:r>
              <a:rPr lang="en-US" dirty="0">
                <a:solidFill>
                  <a:schemeClr val="accent6"/>
                </a:solidFill>
                <a:cs typeface="Calibri Light"/>
              </a:rPr>
              <a:t> </a:t>
            </a:r>
            <a:r>
              <a:rPr lang="en-US" b="1" dirty="0">
                <a:solidFill>
                  <a:schemeClr val="accent6"/>
                </a:solidFill>
                <a:cs typeface="Calibri Light"/>
              </a:rPr>
              <a:t>Air Quality index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3C0C-55ED-FF20-2815-73F365D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4.Calculate the overall average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C687-05D4-C070-52D5-CBE794F0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avg(</a:t>
            </a:r>
            <a:r>
              <a:rPr lang="en-US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) from </a:t>
            </a:r>
            <a:r>
              <a:rPr lang="en-US" err="1">
                <a:ea typeface="+mn-lt"/>
                <a:cs typeface="+mn-lt"/>
              </a:rPr>
              <a:t>AirQuality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7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B909CD-E0A7-D39D-A0D8-26852E4A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41602-5A7F-46D8-4096-8EE5A42ABA93}"/>
              </a:ext>
            </a:extLst>
          </p:cNvPr>
          <p:cNvSpPr txBox="1"/>
          <p:nvPr/>
        </p:nvSpPr>
        <p:spPr>
          <a:xfrm>
            <a:off x="626007" y="5452852"/>
            <a:ext cx="3146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rgbClr val="FFFF00"/>
                </a:solidFill>
                <a:cs typeface="Calibri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379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0EF1-7E85-BBF2-48D1-E47B8D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5.Find the healthiest cities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222A-1283-875F-2D20-267E845E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city,CurrentAQIValue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dirty="0" err="1">
                <a:ea typeface="+mn-lt"/>
                <a:cs typeface="+mn-lt"/>
              </a:rPr>
              <a:t>AirQuality</a:t>
            </a:r>
            <a:r>
              <a:rPr lang="en-US" dirty="0">
                <a:ea typeface="+mn-lt"/>
                <a:cs typeface="+mn-lt"/>
              </a:rPr>
              <a:t> where </a:t>
            </a:r>
            <a:r>
              <a:rPr lang="en-US" dirty="0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&lt;50 order by </a:t>
            </a:r>
            <a:r>
              <a:rPr lang="en-US" dirty="0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asc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47F4-DF50-94EF-264E-59C55CCB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54" y="50823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cs typeface="Calibri Light"/>
              </a:rPr>
              <a:t>output</a:t>
            </a:r>
            <a:endParaRPr lang="en-US" sz="4800">
              <a:solidFill>
                <a:srgbClr val="FFFF00"/>
              </a:solidFill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9CB57-7CC9-86E6-1C67-8293E02E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62" y="89701"/>
            <a:ext cx="10294187" cy="4994402"/>
          </a:xfrm>
        </p:spPr>
      </p:pic>
    </p:spTree>
    <p:extLst>
      <p:ext uri="{BB962C8B-B14F-4D97-AF65-F5344CB8AC3E}">
        <p14:creationId xmlns:p14="http://schemas.microsoft.com/office/powerpoint/2010/main" val="17623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735E-A80D-25FF-AAC3-12592319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 Light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2C5-7064-77FC-E244-74709E19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A0B-9020-A7EF-9E56-33F01C93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cs typeface="Calibri Light"/>
              </a:rPr>
              <a:t>Project Overview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  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7A52-B6CE-0E51-6B26-AC28003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is a overall solution designed to collect, store and analyze air quality data from various monitoring stations across different states and cities.</a:t>
            </a:r>
          </a:p>
          <a:p>
            <a:r>
              <a:rPr lang="en-US" dirty="0">
                <a:cs typeface="Calibri"/>
              </a:rPr>
              <a:t>The system aims to provide valuable insights into the air quality of different regions calling environmentalists, policymakers and the general  public in making informed decisions regarding health and environmental concerns.</a:t>
            </a:r>
          </a:p>
        </p:txBody>
      </p:sp>
    </p:spTree>
    <p:extLst>
      <p:ext uri="{BB962C8B-B14F-4D97-AF65-F5344CB8AC3E}">
        <p14:creationId xmlns:p14="http://schemas.microsoft.com/office/powerpoint/2010/main" val="17609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9E7-49E9-7F40-BEE6-74791FDC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cs typeface="Calibri Light"/>
              </a:rPr>
              <a:t>Data used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cs typeface="Calibri Light"/>
              </a:rPr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2B5A-B352-6AE5-0A8C-DA99403C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Air Quality Index of all stations across India</a:t>
            </a:r>
          </a:p>
        </p:txBody>
      </p:sp>
    </p:spTree>
    <p:extLst>
      <p:ext uri="{BB962C8B-B14F-4D97-AF65-F5344CB8AC3E}">
        <p14:creationId xmlns:p14="http://schemas.microsoft.com/office/powerpoint/2010/main" val="10451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DF6-DC4B-3B59-6728-933F1FCE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1.Retrieve all records from a specific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FFB-5D5A-538F-0D8B-534E7E08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Select * from </a:t>
            </a:r>
            <a:r>
              <a:rPr lang="en-US" err="1">
                <a:cs typeface="Calibri"/>
              </a:rPr>
              <a:t>AirQuality</a:t>
            </a:r>
            <a:r>
              <a:rPr lang="en-US" dirty="0">
                <a:cs typeface="Calibri"/>
              </a:rPr>
              <a:t> WHERE City="Mumbai";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96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96B-FCA2-5F97-016A-0953D721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Output</a:t>
            </a:r>
            <a:endParaRPr lang="en-US" sz="4000" b="1" kern="1200">
              <a:solidFill>
                <a:schemeClr val="accent4"/>
              </a:solidFill>
              <a:latin typeface="+mj-lt"/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9215AF-D7F4-4582-2D15-BFB2C5CC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1118149"/>
            <a:ext cx="10488660" cy="21501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630E-EEA9-324C-008A-026FB148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2.Find the average AQI value of each state.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9638-CF1B-4B68-A221-2B6F445F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State,Avg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err="1">
                <a:ea typeface="+mn-lt"/>
                <a:cs typeface="+mn-lt"/>
              </a:rPr>
              <a:t>AvgAQI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err="1">
                <a:ea typeface="+mn-lt"/>
                <a:cs typeface="+mn-lt"/>
              </a:rPr>
              <a:t>airquality</a:t>
            </a:r>
            <a:r>
              <a:rPr lang="en-US" dirty="0">
                <a:ea typeface="+mn-lt"/>
                <a:cs typeface="+mn-lt"/>
              </a:rPr>
              <a:t> group by State;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7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3B4B-545F-E78C-1391-B0A9133A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cs typeface="Calibri Light"/>
              </a:rPr>
              <a:t>Output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56E74-DBEF-D936-0021-47EE74D86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266" y="496960"/>
            <a:ext cx="7754409" cy="339255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CFBC-2E6C-EFCA-F17E-2922707B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3.Places where AQI value create health alert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i.e. AQI&gt;200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329B-4AC8-9F1D-60A7-08633F8B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select city, </a:t>
            </a:r>
            <a:r>
              <a:rPr lang="en-US" dirty="0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dirty="0" err="1">
                <a:ea typeface="+mn-lt"/>
                <a:cs typeface="+mn-lt"/>
              </a:rPr>
              <a:t>AirQuality</a:t>
            </a:r>
            <a:r>
              <a:rPr lang="en-US" dirty="0">
                <a:ea typeface="+mn-lt"/>
                <a:cs typeface="+mn-lt"/>
              </a:rPr>
              <a:t> where </a:t>
            </a:r>
            <a:r>
              <a:rPr lang="en-US" dirty="0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 &gt;200 order by </a:t>
            </a:r>
            <a:r>
              <a:rPr lang="en-US" dirty="0" err="1">
                <a:ea typeface="+mn-lt"/>
                <a:cs typeface="+mn-lt"/>
              </a:rPr>
              <a:t>CurrentAQIValue</a:t>
            </a:r>
            <a:r>
              <a:rPr lang="en-US" dirty="0">
                <a:ea typeface="+mn-lt"/>
                <a:cs typeface="+mn-lt"/>
              </a:rPr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2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5B54-FA4E-5AF6-3E86-3455AC6F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cs typeface="Calibri Light"/>
              </a:rPr>
              <a:t>output</a:t>
            </a:r>
            <a:endParaRPr lang="en-US" sz="3600" kern="1200">
              <a:solidFill>
                <a:srgbClr val="FFFF00"/>
              </a:solidFill>
              <a:latin typeface="+mj-lt"/>
              <a:cs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23B6B-6B60-04A8-B159-4038D0AF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08" y="157150"/>
            <a:ext cx="9203867" cy="422663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India Air Quality index Analysis</vt:lpstr>
      <vt:lpstr>Project Overview  </vt:lpstr>
      <vt:lpstr>Data used </vt:lpstr>
      <vt:lpstr>1.Retrieve all records from a specific city</vt:lpstr>
      <vt:lpstr>Output</vt:lpstr>
      <vt:lpstr>2.Find the average AQI value of each state.</vt:lpstr>
      <vt:lpstr>Output</vt:lpstr>
      <vt:lpstr>3.Places where AQI value create health alert i.e. AQI&gt;200</vt:lpstr>
      <vt:lpstr>output</vt:lpstr>
      <vt:lpstr>4.Calculate the overall average AQI</vt:lpstr>
      <vt:lpstr>PowerPoint Presentation</vt:lpstr>
      <vt:lpstr>5.Find the healthiest cities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2024-02-16T05:28:01Z</dcterms:created>
  <dcterms:modified xsi:type="dcterms:W3CDTF">2024-02-19T10:31:30Z</dcterms:modified>
</cp:coreProperties>
</file>