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72" r:id="rId13"/>
    <p:sldId id="287" r:id="rId14"/>
    <p:sldId id="280" r:id="rId15"/>
    <p:sldId id="281" r:id="rId16"/>
    <p:sldId id="284" r:id="rId17"/>
    <p:sldId id="288" r:id="rId18"/>
    <p:sldId id="289" r:id="rId19"/>
    <p:sldId id="295" r:id="rId20"/>
    <p:sldId id="276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5CCC1-18ED-4B08-A4E6-9CF192C200C2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9D279-80CB-4699-9AD8-B1FEBC277325}">
      <dgm:prSet phldrT="[Text]"/>
      <dgm:spPr/>
      <dgm:t>
        <a:bodyPr/>
        <a:lstStyle/>
        <a:p>
          <a:r>
            <a:rPr lang="en-US" dirty="0" smtClean="0"/>
            <a:t>Melting</a:t>
          </a:r>
          <a:r>
            <a:rPr lang="en-US" baseline="0" dirty="0" smtClean="0"/>
            <a:t> glaciers</a:t>
          </a:r>
          <a:endParaRPr lang="en-US" dirty="0"/>
        </a:p>
      </dgm:t>
    </dgm:pt>
    <dgm:pt modelId="{7C8D9F54-B7B4-4566-B06A-41A33ABB33DB}" type="parTrans" cxnId="{319C062B-6B4B-4170-A51E-2DB7715E6099}">
      <dgm:prSet/>
      <dgm:spPr/>
      <dgm:t>
        <a:bodyPr/>
        <a:lstStyle/>
        <a:p>
          <a:endParaRPr lang="en-US"/>
        </a:p>
      </dgm:t>
    </dgm:pt>
    <dgm:pt modelId="{E6A97484-B85D-4669-874D-BA261F7BBF08}" type="sibTrans" cxnId="{319C062B-6B4B-4170-A51E-2DB7715E6099}">
      <dgm:prSet/>
      <dgm:spPr/>
      <dgm:t>
        <a:bodyPr/>
        <a:lstStyle/>
        <a:p>
          <a:endParaRPr lang="en-US"/>
        </a:p>
      </dgm:t>
    </dgm:pt>
    <dgm:pt modelId="{D515E0D4-935B-41FC-A5CE-EBE64F175F6F}">
      <dgm:prSet phldrT="[Text]"/>
      <dgm:spPr/>
      <dgm:t>
        <a:bodyPr/>
        <a:lstStyle/>
        <a:p>
          <a:r>
            <a:rPr lang="en-US" dirty="0" smtClean="0"/>
            <a:t>Climate change</a:t>
          </a:r>
          <a:endParaRPr lang="en-US" dirty="0"/>
        </a:p>
      </dgm:t>
    </dgm:pt>
    <dgm:pt modelId="{BFDD6C35-30E2-4886-8DDB-D98EA1B31A84}" type="parTrans" cxnId="{8A66133E-2B11-4933-A4B8-8252161F3247}">
      <dgm:prSet/>
      <dgm:spPr/>
      <dgm:t>
        <a:bodyPr/>
        <a:lstStyle/>
        <a:p>
          <a:endParaRPr lang="en-US"/>
        </a:p>
      </dgm:t>
    </dgm:pt>
    <dgm:pt modelId="{F3882A47-2112-4052-A3E7-6A13B82D458E}" type="sibTrans" cxnId="{8A66133E-2B11-4933-A4B8-8252161F3247}">
      <dgm:prSet/>
      <dgm:spPr/>
      <dgm:t>
        <a:bodyPr/>
        <a:lstStyle/>
        <a:p>
          <a:endParaRPr lang="en-US"/>
        </a:p>
      </dgm:t>
    </dgm:pt>
    <dgm:pt modelId="{0E0632EE-B84F-449E-9122-C0F9B4B8C087}">
      <dgm:prSet phldrT="[Text]"/>
      <dgm:spPr/>
      <dgm:t>
        <a:bodyPr/>
        <a:lstStyle/>
        <a:p>
          <a:r>
            <a:rPr lang="en-US" dirty="0" smtClean="0"/>
            <a:t>Global warming</a:t>
          </a:r>
          <a:endParaRPr lang="en-US" dirty="0"/>
        </a:p>
      </dgm:t>
    </dgm:pt>
    <dgm:pt modelId="{FD3DFAD9-8BF4-4BA8-AA77-6AC8A502E242}" type="parTrans" cxnId="{C72AFDD4-5B16-420C-BD4C-4902CCD5BBC9}">
      <dgm:prSet/>
      <dgm:spPr/>
      <dgm:t>
        <a:bodyPr/>
        <a:lstStyle/>
        <a:p>
          <a:endParaRPr lang="en-US"/>
        </a:p>
      </dgm:t>
    </dgm:pt>
    <dgm:pt modelId="{6130CB5A-C44B-4FFE-8698-71DAB44094B6}" type="sibTrans" cxnId="{C72AFDD4-5B16-420C-BD4C-4902CCD5BBC9}">
      <dgm:prSet/>
      <dgm:spPr/>
      <dgm:t>
        <a:bodyPr/>
        <a:lstStyle/>
        <a:p>
          <a:endParaRPr lang="en-US"/>
        </a:p>
      </dgm:t>
    </dgm:pt>
    <dgm:pt modelId="{BD68EC11-407E-4F71-8FD7-A130ED7F6FCA}">
      <dgm:prSet phldrT="[Text]"/>
      <dgm:spPr/>
      <dgm:t>
        <a:bodyPr/>
        <a:lstStyle/>
        <a:p>
          <a:r>
            <a:rPr lang="en-US" dirty="0" smtClean="0"/>
            <a:t>Air Pollution</a:t>
          </a:r>
          <a:endParaRPr lang="en-US" dirty="0"/>
        </a:p>
      </dgm:t>
    </dgm:pt>
    <dgm:pt modelId="{EB4B7D71-E569-42C4-8D1C-582DF178F0F5}" type="parTrans" cxnId="{5FA96898-5F7C-448B-BFB8-7DE974E036CB}">
      <dgm:prSet/>
      <dgm:spPr/>
      <dgm:t>
        <a:bodyPr/>
        <a:lstStyle/>
        <a:p>
          <a:endParaRPr lang="en-US"/>
        </a:p>
      </dgm:t>
    </dgm:pt>
    <dgm:pt modelId="{60638F4E-594E-4C26-8889-70C3CE38E74B}" type="sibTrans" cxnId="{5FA96898-5F7C-448B-BFB8-7DE974E036CB}">
      <dgm:prSet/>
      <dgm:spPr/>
      <dgm:t>
        <a:bodyPr/>
        <a:lstStyle/>
        <a:p>
          <a:endParaRPr lang="en-US"/>
        </a:p>
      </dgm:t>
    </dgm:pt>
    <dgm:pt modelId="{2D9853AC-F44B-4D5B-BFB5-04CD188365B4}" type="pres">
      <dgm:prSet presAssocID="{0D75CCC1-18ED-4B08-A4E6-9CF192C200C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010D0-0F9F-4FD0-8CE1-0AE1686C7EF5}" type="pres">
      <dgm:prSet presAssocID="{0D75CCC1-18ED-4B08-A4E6-9CF192C200C2}" presName="cycle" presStyleCnt="0"/>
      <dgm:spPr/>
    </dgm:pt>
    <dgm:pt modelId="{1F5C47F5-2647-4811-B2C0-D0F4FA01F734}" type="pres">
      <dgm:prSet presAssocID="{0D75CCC1-18ED-4B08-A4E6-9CF192C200C2}" presName="centerShape" presStyleCnt="0"/>
      <dgm:spPr/>
    </dgm:pt>
    <dgm:pt modelId="{C0767A01-FC65-471F-92FB-325327D1C02F}" type="pres">
      <dgm:prSet presAssocID="{0D75CCC1-18ED-4B08-A4E6-9CF192C200C2}" presName="connSite" presStyleLbl="node1" presStyleIdx="0" presStyleCnt="5"/>
      <dgm:spPr/>
    </dgm:pt>
    <dgm:pt modelId="{E6F87F2E-4C69-4290-90F7-25B2AD5E91AB}" type="pres">
      <dgm:prSet presAssocID="{0D75CCC1-18ED-4B08-A4E6-9CF192C200C2}" presName="visible" presStyleLbl="node1" presStyleIdx="0" presStyleCnt="5" custScaleX="106152" custLinFactNeighborX="5296" custLinFactNeighborY="132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DD4E3B7-5B73-451C-BD1F-5D543F58777F}" type="pres">
      <dgm:prSet presAssocID="{EB4B7D71-E569-42C4-8D1C-582DF178F0F5}" presName="Name25" presStyleLbl="parChTrans1D1" presStyleIdx="0" presStyleCnt="4"/>
      <dgm:spPr/>
      <dgm:t>
        <a:bodyPr/>
        <a:lstStyle/>
        <a:p>
          <a:endParaRPr lang="en-US"/>
        </a:p>
      </dgm:t>
    </dgm:pt>
    <dgm:pt modelId="{FC355139-8B9B-4E4E-9614-AB5715FA6B58}" type="pres">
      <dgm:prSet presAssocID="{BD68EC11-407E-4F71-8FD7-A130ED7F6FCA}" presName="node" presStyleCnt="0"/>
      <dgm:spPr/>
    </dgm:pt>
    <dgm:pt modelId="{143CDCD1-C33F-49DA-BB1C-EA3C55803CEE}" type="pres">
      <dgm:prSet presAssocID="{BD68EC11-407E-4F71-8FD7-A130ED7F6FCA}" presName="parentNode" presStyleLbl="node1" presStyleIdx="1" presStyleCnt="5" custScaleX="1161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FFC5B-E7D5-4099-ACA0-BA92D9A52EEA}" type="pres">
      <dgm:prSet presAssocID="{BD68EC11-407E-4F71-8FD7-A130ED7F6FCA}" presName="childNode" presStyleLbl="revTx" presStyleIdx="0" presStyleCnt="0">
        <dgm:presLayoutVars>
          <dgm:bulletEnabled val="1"/>
        </dgm:presLayoutVars>
      </dgm:prSet>
      <dgm:spPr/>
    </dgm:pt>
    <dgm:pt modelId="{C5CBBF85-ADEC-4BC2-B5E2-B38CEFDE8D7C}" type="pres">
      <dgm:prSet presAssocID="{7C8D9F54-B7B4-4566-B06A-41A33ABB33DB}" presName="Name25" presStyleLbl="parChTrans1D1" presStyleIdx="1" presStyleCnt="4"/>
      <dgm:spPr/>
      <dgm:t>
        <a:bodyPr/>
        <a:lstStyle/>
        <a:p>
          <a:endParaRPr lang="en-US"/>
        </a:p>
      </dgm:t>
    </dgm:pt>
    <dgm:pt modelId="{62935B0B-0782-4FA9-9675-105F0C80A493}" type="pres">
      <dgm:prSet presAssocID="{C049D279-80CB-4699-9AD8-B1FEBC277325}" presName="node" presStyleCnt="0"/>
      <dgm:spPr/>
    </dgm:pt>
    <dgm:pt modelId="{79FEB499-1584-491B-8BF0-3C5532762F4A}" type="pres">
      <dgm:prSet presAssocID="{C049D279-80CB-4699-9AD8-B1FEBC277325}" presName="parentNode" presStyleLbl="node1" presStyleIdx="2" presStyleCnt="5" custScaleX="108825" custLinFactNeighborX="618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B7665-E8AB-448E-9332-8BC539D3B6EA}" type="pres">
      <dgm:prSet presAssocID="{C049D279-80CB-4699-9AD8-B1FEBC27732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FFB01-5460-4B99-9163-6896ED23CD24}" type="pres">
      <dgm:prSet presAssocID="{BFDD6C35-30E2-4886-8DDB-D98EA1B31A8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DE5AF30A-F6CB-4B5B-A705-234588B6F46E}" type="pres">
      <dgm:prSet presAssocID="{D515E0D4-935B-41FC-A5CE-EBE64F175F6F}" presName="node" presStyleCnt="0"/>
      <dgm:spPr/>
    </dgm:pt>
    <dgm:pt modelId="{B5EFBA76-CDF7-4975-A7B6-A00615ECBDC4}" type="pres">
      <dgm:prSet presAssocID="{D515E0D4-935B-41FC-A5CE-EBE64F175F6F}" presName="parentNode" presStyleLbl="node1" presStyleIdx="3" presStyleCnt="5" custScaleX="106152" custLinFactNeighborX="618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243A1-C1DF-4719-B16C-F35EEB4BF34E}" type="pres">
      <dgm:prSet presAssocID="{D515E0D4-935B-41FC-A5CE-EBE64F175F6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D5C76-F046-4374-9481-4910B7C9BF64}" type="pres">
      <dgm:prSet presAssocID="{FD3DFAD9-8BF4-4BA8-AA77-6AC8A502E242}" presName="Name25" presStyleLbl="parChTrans1D1" presStyleIdx="3" presStyleCnt="4"/>
      <dgm:spPr/>
      <dgm:t>
        <a:bodyPr/>
        <a:lstStyle/>
        <a:p>
          <a:endParaRPr lang="en-US"/>
        </a:p>
      </dgm:t>
    </dgm:pt>
    <dgm:pt modelId="{B47BB379-273C-4DDC-84CA-C7395ADE6CEB}" type="pres">
      <dgm:prSet presAssocID="{0E0632EE-B84F-449E-9122-C0F9B4B8C087}" presName="node" presStyleCnt="0"/>
      <dgm:spPr/>
    </dgm:pt>
    <dgm:pt modelId="{CEFCDAEB-F3F3-4170-9580-3512B39B099E}" type="pres">
      <dgm:prSet presAssocID="{0E0632EE-B84F-449E-9122-C0F9B4B8C087}" presName="parentNode" presStyleLbl="node1" presStyleIdx="4" presStyleCnt="5" custScaleX="106152" custLinFactNeighborX="618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8D127-CBE6-4495-AF4A-6EDB4096BECF}" type="pres">
      <dgm:prSet presAssocID="{0E0632EE-B84F-449E-9122-C0F9B4B8C08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C062B-6B4B-4170-A51E-2DB7715E6099}" srcId="{0D75CCC1-18ED-4B08-A4E6-9CF192C200C2}" destId="{C049D279-80CB-4699-9AD8-B1FEBC277325}" srcOrd="1" destOrd="0" parTransId="{7C8D9F54-B7B4-4566-B06A-41A33ABB33DB}" sibTransId="{E6A97484-B85D-4669-874D-BA261F7BBF08}"/>
    <dgm:cxn modelId="{87CBA2EF-75FB-4225-A05A-BB00438E4770}" type="presOf" srcId="{FD3DFAD9-8BF4-4BA8-AA77-6AC8A502E242}" destId="{A84D5C76-F046-4374-9481-4910B7C9BF64}" srcOrd="0" destOrd="0" presId="urn:microsoft.com/office/officeart/2005/8/layout/radial2"/>
    <dgm:cxn modelId="{1BB34135-0A87-4E46-95FF-CA787B62D533}" type="presOf" srcId="{0E0632EE-B84F-449E-9122-C0F9B4B8C087}" destId="{CEFCDAEB-F3F3-4170-9580-3512B39B099E}" srcOrd="0" destOrd="0" presId="urn:microsoft.com/office/officeart/2005/8/layout/radial2"/>
    <dgm:cxn modelId="{742F4F05-25F4-407F-A0E4-5B4A30678600}" type="presOf" srcId="{C049D279-80CB-4699-9AD8-B1FEBC277325}" destId="{79FEB499-1584-491B-8BF0-3C5532762F4A}" srcOrd="0" destOrd="0" presId="urn:microsoft.com/office/officeart/2005/8/layout/radial2"/>
    <dgm:cxn modelId="{E3B9A95D-040B-43C0-8F28-5D4DF1D03037}" type="presOf" srcId="{7C8D9F54-B7B4-4566-B06A-41A33ABB33DB}" destId="{C5CBBF85-ADEC-4BC2-B5E2-B38CEFDE8D7C}" srcOrd="0" destOrd="0" presId="urn:microsoft.com/office/officeart/2005/8/layout/radial2"/>
    <dgm:cxn modelId="{B4B129DB-ADC2-4A74-A0C3-739A85414A9E}" type="presOf" srcId="{EB4B7D71-E569-42C4-8D1C-582DF178F0F5}" destId="{FDD4E3B7-5B73-451C-BD1F-5D543F58777F}" srcOrd="0" destOrd="0" presId="urn:microsoft.com/office/officeart/2005/8/layout/radial2"/>
    <dgm:cxn modelId="{2BC3A63C-647A-4357-815B-AD7B0F9F1EA6}" type="presOf" srcId="{0D75CCC1-18ED-4B08-A4E6-9CF192C200C2}" destId="{2D9853AC-F44B-4D5B-BFB5-04CD188365B4}" srcOrd="0" destOrd="0" presId="urn:microsoft.com/office/officeart/2005/8/layout/radial2"/>
    <dgm:cxn modelId="{5FA96898-5F7C-448B-BFB8-7DE974E036CB}" srcId="{0D75CCC1-18ED-4B08-A4E6-9CF192C200C2}" destId="{BD68EC11-407E-4F71-8FD7-A130ED7F6FCA}" srcOrd="0" destOrd="0" parTransId="{EB4B7D71-E569-42C4-8D1C-582DF178F0F5}" sibTransId="{60638F4E-594E-4C26-8889-70C3CE38E74B}"/>
    <dgm:cxn modelId="{F2DDA7E0-FBE8-4CE9-B251-2119D61B2A39}" type="presOf" srcId="{BFDD6C35-30E2-4886-8DDB-D98EA1B31A84}" destId="{2DFFFB01-5460-4B99-9163-6896ED23CD24}" srcOrd="0" destOrd="0" presId="urn:microsoft.com/office/officeart/2005/8/layout/radial2"/>
    <dgm:cxn modelId="{1C90272C-273D-43EE-92AD-EC30CD17FF91}" type="presOf" srcId="{D515E0D4-935B-41FC-A5CE-EBE64F175F6F}" destId="{B5EFBA76-CDF7-4975-A7B6-A00615ECBDC4}" srcOrd="0" destOrd="0" presId="urn:microsoft.com/office/officeart/2005/8/layout/radial2"/>
    <dgm:cxn modelId="{8A66133E-2B11-4933-A4B8-8252161F3247}" srcId="{0D75CCC1-18ED-4B08-A4E6-9CF192C200C2}" destId="{D515E0D4-935B-41FC-A5CE-EBE64F175F6F}" srcOrd="2" destOrd="0" parTransId="{BFDD6C35-30E2-4886-8DDB-D98EA1B31A84}" sibTransId="{F3882A47-2112-4052-A3E7-6A13B82D458E}"/>
    <dgm:cxn modelId="{7BCBEC80-B411-4D55-B148-C8BFF0A85134}" type="presOf" srcId="{BD68EC11-407E-4F71-8FD7-A130ED7F6FCA}" destId="{143CDCD1-C33F-49DA-BB1C-EA3C55803CEE}" srcOrd="0" destOrd="0" presId="urn:microsoft.com/office/officeart/2005/8/layout/radial2"/>
    <dgm:cxn modelId="{C72AFDD4-5B16-420C-BD4C-4902CCD5BBC9}" srcId="{0D75CCC1-18ED-4B08-A4E6-9CF192C200C2}" destId="{0E0632EE-B84F-449E-9122-C0F9B4B8C087}" srcOrd="3" destOrd="0" parTransId="{FD3DFAD9-8BF4-4BA8-AA77-6AC8A502E242}" sibTransId="{6130CB5A-C44B-4FFE-8698-71DAB44094B6}"/>
    <dgm:cxn modelId="{EE24985F-8B9E-4C08-A28C-3DE7AB1F68AA}" type="presParOf" srcId="{2D9853AC-F44B-4D5B-BFB5-04CD188365B4}" destId="{2A0010D0-0F9F-4FD0-8CE1-0AE1686C7EF5}" srcOrd="0" destOrd="0" presId="urn:microsoft.com/office/officeart/2005/8/layout/radial2"/>
    <dgm:cxn modelId="{CC0B7251-A6FE-45A6-A1A6-EE8B771709CD}" type="presParOf" srcId="{2A0010D0-0F9F-4FD0-8CE1-0AE1686C7EF5}" destId="{1F5C47F5-2647-4811-B2C0-D0F4FA01F734}" srcOrd="0" destOrd="0" presId="urn:microsoft.com/office/officeart/2005/8/layout/radial2"/>
    <dgm:cxn modelId="{B29E2F11-82A4-4D8F-9B51-1BB9286754F9}" type="presParOf" srcId="{1F5C47F5-2647-4811-B2C0-D0F4FA01F734}" destId="{C0767A01-FC65-471F-92FB-325327D1C02F}" srcOrd="0" destOrd="0" presId="urn:microsoft.com/office/officeart/2005/8/layout/radial2"/>
    <dgm:cxn modelId="{121BB86B-906B-475D-92A5-175BB1C133BE}" type="presParOf" srcId="{1F5C47F5-2647-4811-B2C0-D0F4FA01F734}" destId="{E6F87F2E-4C69-4290-90F7-25B2AD5E91AB}" srcOrd="1" destOrd="0" presId="urn:microsoft.com/office/officeart/2005/8/layout/radial2"/>
    <dgm:cxn modelId="{4E02D587-CD0C-4237-9D2E-4F443247D1F9}" type="presParOf" srcId="{2A0010D0-0F9F-4FD0-8CE1-0AE1686C7EF5}" destId="{FDD4E3B7-5B73-451C-BD1F-5D543F58777F}" srcOrd="1" destOrd="0" presId="urn:microsoft.com/office/officeart/2005/8/layout/radial2"/>
    <dgm:cxn modelId="{3E8F8892-926E-4691-958E-D9CC69F0100D}" type="presParOf" srcId="{2A0010D0-0F9F-4FD0-8CE1-0AE1686C7EF5}" destId="{FC355139-8B9B-4E4E-9614-AB5715FA6B58}" srcOrd="2" destOrd="0" presId="urn:microsoft.com/office/officeart/2005/8/layout/radial2"/>
    <dgm:cxn modelId="{4DDDA995-4EB8-4D08-A490-EE0F666B251B}" type="presParOf" srcId="{FC355139-8B9B-4E4E-9614-AB5715FA6B58}" destId="{143CDCD1-C33F-49DA-BB1C-EA3C55803CEE}" srcOrd="0" destOrd="0" presId="urn:microsoft.com/office/officeart/2005/8/layout/radial2"/>
    <dgm:cxn modelId="{C11395F8-7C6D-494E-9BDD-63AE013E4493}" type="presParOf" srcId="{FC355139-8B9B-4E4E-9614-AB5715FA6B58}" destId="{A46FFC5B-E7D5-4099-ACA0-BA92D9A52EEA}" srcOrd="1" destOrd="0" presId="urn:microsoft.com/office/officeart/2005/8/layout/radial2"/>
    <dgm:cxn modelId="{060E3CBC-6888-4351-AA2D-BF56EDB52163}" type="presParOf" srcId="{2A0010D0-0F9F-4FD0-8CE1-0AE1686C7EF5}" destId="{C5CBBF85-ADEC-4BC2-B5E2-B38CEFDE8D7C}" srcOrd="3" destOrd="0" presId="urn:microsoft.com/office/officeart/2005/8/layout/radial2"/>
    <dgm:cxn modelId="{151494F9-8CAD-412B-8D8A-D81C665ABCB2}" type="presParOf" srcId="{2A0010D0-0F9F-4FD0-8CE1-0AE1686C7EF5}" destId="{62935B0B-0782-4FA9-9675-105F0C80A493}" srcOrd="4" destOrd="0" presId="urn:microsoft.com/office/officeart/2005/8/layout/radial2"/>
    <dgm:cxn modelId="{B973F2AC-7AC5-4F19-A7E6-5EC103F66806}" type="presParOf" srcId="{62935B0B-0782-4FA9-9675-105F0C80A493}" destId="{79FEB499-1584-491B-8BF0-3C5532762F4A}" srcOrd="0" destOrd="0" presId="urn:microsoft.com/office/officeart/2005/8/layout/radial2"/>
    <dgm:cxn modelId="{96467350-A01A-4104-B303-DE48C8CE9734}" type="presParOf" srcId="{62935B0B-0782-4FA9-9675-105F0C80A493}" destId="{CE9B7665-E8AB-448E-9332-8BC539D3B6EA}" srcOrd="1" destOrd="0" presId="urn:microsoft.com/office/officeart/2005/8/layout/radial2"/>
    <dgm:cxn modelId="{2071F4A0-A6AB-4CD2-8293-E1481C795968}" type="presParOf" srcId="{2A0010D0-0F9F-4FD0-8CE1-0AE1686C7EF5}" destId="{2DFFFB01-5460-4B99-9163-6896ED23CD24}" srcOrd="5" destOrd="0" presId="urn:microsoft.com/office/officeart/2005/8/layout/radial2"/>
    <dgm:cxn modelId="{E2C6EB3B-4D51-486B-AD19-539DA7F43EE7}" type="presParOf" srcId="{2A0010D0-0F9F-4FD0-8CE1-0AE1686C7EF5}" destId="{DE5AF30A-F6CB-4B5B-A705-234588B6F46E}" srcOrd="6" destOrd="0" presId="urn:microsoft.com/office/officeart/2005/8/layout/radial2"/>
    <dgm:cxn modelId="{38B6429B-EC87-41E1-8098-BA7B3BA94903}" type="presParOf" srcId="{DE5AF30A-F6CB-4B5B-A705-234588B6F46E}" destId="{B5EFBA76-CDF7-4975-A7B6-A00615ECBDC4}" srcOrd="0" destOrd="0" presId="urn:microsoft.com/office/officeart/2005/8/layout/radial2"/>
    <dgm:cxn modelId="{95C0E060-33F9-472E-8F3C-4DBA79C1F0EF}" type="presParOf" srcId="{DE5AF30A-F6CB-4B5B-A705-234588B6F46E}" destId="{9C1243A1-C1DF-4719-B16C-F35EEB4BF34E}" srcOrd="1" destOrd="0" presId="urn:microsoft.com/office/officeart/2005/8/layout/radial2"/>
    <dgm:cxn modelId="{2D647453-A5B7-4F99-85BD-5AA4F3C45710}" type="presParOf" srcId="{2A0010D0-0F9F-4FD0-8CE1-0AE1686C7EF5}" destId="{A84D5C76-F046-4374-9481-4910B7C9BF64}" srcOrd="7" destOrd="0" presId="urn:microsoft.com/office/officeart/2005/8/layout/radial2"/>
    <dgm:cxn modelId="{FE03B1FA-D9FE-47A6-9C8D-71AF16439083}" type="presParOf" srcId="{2A0010D0-0F9F-4FD0-8CE1-0AE1686C7EF5}" destId="{B47BB379-273C-4DDC-84CA-C7395ADE6CEB}" srcOrd="8" destOrd="0" presId="urn:microsoft.com/office/officeart/2005/8/layout/radial2"/>
    <dgm:cxn modelId="{E0B7762B-BF29-4ED8-94EE-AC36E7C2465B}" type="presParOf" srcId="{B47BB379-273C-4DDC-84CA-C7395ADE6CEB}" destId="{CEFCDAEB-F3F3-4170-9580-3512B39B099E}" srcOrd="0" destOrd="0" presId="urn:microsoft.com/office/officeart/2005/8/layout/radial2"/>
    <dgm:cxn modelId="{E8667649-39C4-4CB5-866E-B3D523D9BA62}" type="presParOf" srcId="{B47BB379-273C-4DDC-84CA-C7395ADE6CEB}" destId="{5208D127-CBE6-4495-AF4A-6EDB4096BECF}" srcOrd="1" destOrd="0" presId="urn:microsoft.com/office/officeart/2005/8/layout/radial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4E93C-49B1-4880-9883-39641386F36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9A6A-5FE4-47F9-B4B7-8D7A8F947586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63B6D430-6D54-4CA2-9D60-6F1600F82C6A}" type="parTrans" cxnId="{533831AC-CD3F-4612-9668-0FCD585C9EBD}">
      <dgm:prSet/>
      <dgm:spPr/>
      <dgm:t>
        <a:bodyPr/>
        <a:lstStyle/>
        <a:p>
          <a:endParaRPr lang="en-US"/>
        </a:p>
      </dgm:t>
    </dgm:pt>
    <dgm:pt modelId="{859A3807-805E-4EBF-BE8A-682C74AC8DF7}" type="sibTrans" cxnId="{533831AC-CD3F-4612-9668-0FCD585C9EBD}">
      <dgm:prSet/>
      <dgm:spPr/>
      <dgm:t>
        <a:bodyPr/>
        <a:lstStyle/>
        <a:p>
          <a:endParaRPr lang="en-US"/>
        </a:p>
      </dgm:t>
    </dgm:pt>
    <dgm:pt modelId="{9AB6FB78-5552-472B-B6E5-A3B841158441}">
      <dgm:prSet phldrT="[Text]"/>
      <dgm:spPr/>
      <dgm:t>
        <a:bodyPr/>
        <a:lstStyle/>
        <a:p>
          <a:r>
            <a:rPr lang="en-US" dirty="0" smtClean="0"/>
            <a:t>Separation of CO2 from other gases</a:t>
          </a:r>
          <a:endParaRPr lang="en-US" dirty="0"/>
        </a:p>
      </dgm:t>
    </dgm:pt>
    <dgm:pt modelId="{73FAB2F9-7601-477E-A534-0C8BDF5BCB72}" type="parTrans" cxnId="{9D7B70D4-3E44-44A6-ACD4-4176B53DB79A}">
      <dgm:prSet/>
      <dgm:spPr/>
      <dgm:t>
        <a:bodyPr/>
        <a:lstStyle/>
        <a:p>
          <a:endParaRPr lang="en-US"/>
        </a:p>
      </dgm:t>
    </dgm:pt>
    <dgm:pt modelId="{E9264E69-AB72-4E9C-9DB6-1E793D730504}" type="sibTrans" cxnId="{9D7B70D4-3E44-44A6-ACD4-4176B53DB79A}">
      <dgm:prSet/>
      <dgm:spPr/>
      <dgm:t>
        <a:bodyPr/>
        <a:lstStyle/>
        <a:p>
          <a:endParaRPr lang="en-US"/>
        </a:p>
      </dgm:t>
    </dgm:pt>
    <dgm:pt modelId="{C144C0D0-A2F3-4652-A778-ABD8BE5EE01D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6CC532EB-D5A8-4A6D-A6AE-26152554FB2B}" type="parTrans" cxnId="{E011E66B-7109-4FC4-AB7D-62E1415F1C4F}">
      <dgm:prSet/>
      <dgm:spPr/>
      <dgm:t>
        <a:bodyPr/>
        <a:lstStyle/>
        <a:p>
          <a:endParaRPr lang="en-US"/>
        </a:p>
      </dgm:t>
    </dgm:pt>
    <dgm:pt modelId="{1A9DB08B-5C8B-407A-96A4-F5CA2C5C8634}" type="sibTrans" cxnId="{E011E66B-7109-4FC4-AB7D-62E1415F1C4F}">
      <dgm:prSet/>
      <dgm:spPr/>
      <dgm:t>
        <a:bodyPr/>
        <a:lstStyle/>
        <a:p>
          <a:endParaRPr lang="en-US"/>
        </a:p>
      </dgm:t>
    </dgm:pt>
    <dgm:pt modelId="{36E708FE-D4FB-4778-B7A5-91F965F6E183}">
      <dgm:prSet phldrT="[Text]"/>
      <dgm:spPr/>
      <dgm:t>
        <a:bodyPr/>
        <a:lstStyle/>
        <a:p>
          <a:r>
            <a:rPr lang="en-US" dirty="0" smtClean="0"/>
            <a:t>Transportation to Storage Location.</a:t>
          </a:r>
          <a:endParaRPr lang="en-US" dirty="0"/>
        </a:p>
      </dgm:t>
    </dgm:pt>
    <dgm:pt modelId="{61F1BD3E-3ED5-47CA-9F6A-9F8CA90F1462}" type="parTrans" cxnId="{BD920D01-2A70-4776-89F2-BB0DBB9B02A7}">
      <dgm:prSet/>
      <dgm:spPr/>
      <dgm:t>
        <a:bodyPr/>
        <a:lstStyle/>
        <a:p>
          <a:endParaRPr lang="en-US"/>
        </a:p>
      </dgm:t>
    </dgm:pt>
    <dgm:pt modelId="{8CBB26CC-B355-4480-9D10-6C2D99716464}" type="sibTrans" cxnId="{BD920D01-2A70-4776-89F2-BB0DBB9B02A7}">
      <dgm:prSet/>
      <dgm:spPr/>
      <dgm:t>
        <a:bodyPr/>
        <a:lstStyle/>
        <a:p>
          <a:endParaRPr lang="en-US"/>
        </a:p>
      </dgm:t>
    </dgm:pt>
    <dgm:pt modelId="{51AA31C5-DD67-4CD5-8970-116282C97F2F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B5513C99-D055-4C71-9437-DF5A885D7CC2}" type="parTrans" cxnId="{80129438-FEE8-46AE-A7B4-0DD3ED252545}">
      <dgm:prSet/>
      <dgm:spPr/>
      <dgm:t>
        <a:bodyPr/>
        <a:lstStyle/>
        <a:p>
          <a:endParaRPr lang="en-US"/>
        </a:p>
      </dgm:t>
    </dgm:pt>
    <dgm:pt modelId="{F6119DB7-2E50-4003-BCF1-31DCF072C534}" type="sibTrans" cxnId="{80129438-FEE8-46AE-A7B4-0DD3ED252545}">
      <dgm:prSet/>
      <dgm:spPr/>
      <dgm:t>
        <a:bodyPr/>
        <a:lstStyle/>
        <a:p>
          <a:endParaRPr lang="en-US"/>
        </a:p>
      </dgm:t>
    </dgm:pt>
    <dgm:pt modelId="{EB7E3284-A54D-4924-8F46-E35B5110EF16}">
      <dgm:prSet phldrT="[Text]"/>
      <dgm:spPr/>
      <dgm:t>
        <a:bodyPr/>
        <a:lstStyle/>
        <a:p>
          <a:r>
            <a:rPr lang="en-US" dirty="0" smtClean="0"/>
            <a:t>Storage And Long Term Isolation From Atmosphere.</a:t>
          </a:r>
          <a:endParaRPr lang="en-US" dirty="0"/>
        </a:p>
      </dgm:t>
    </dgm:pt>
    <dgm:pt modelId="{5CE9BB92-307B-43A3-9A85-41E0D498214D}" type="parTrans" cxnId="{BDFBA557-3B3B-46BC-BBE5-5A4203B3AD61}">
      <dgm:prSet/>
      <dgm:spPr/>
      <dgm:t>
        <a:bodyPr/>
        <a:lstStyle/>
        <a:p>
          <a:endParaRPr lang="en-US"/>
        </a:p>
      </dgm:t>
    </dgm:pt>
    <dgm:pt modelId="{333B289F-5E24-487F-A65B-BC0E017BE868}" type="sibTrans" cxnId="{BDFBA557-3B3B-46BC-BBE5-5A4203B3AD61}">
      <dgm:prSet/>
      <dgm:spPr/>
      <dgm:t>
        <a:bodyPr/>
        <a:lstStyle/>
        <a:p>
          <a:endParaRPr lang="en-US"/>
        </a:p>
      </dgm:t>
    </dgm:pt>
    <dgm:pt modelId="{3C7D22D6-E604-4BC0-824E-6A9FB305E65C}" type="pres">
      <dgm:prSet presAssocID="{09A4E93C-49B1-4880-9883-39641386F3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4865C-E489-4F15-A14E-0370C411E04D}" type="pres">
      <dgm:prSet presAssocID="{B0339A6A-5FE4-47F9-B4B7-8D7A8F947586}" presName="composite" presStyleCnt="0"/>
      <dgm:spPr/>
    </dgm:pt>
    <dgm:pt modelId="{982C603E-6941-4D4E-8987-48E4245C2BB7}" type="pres">
      <dgm:prSet presAssocID="{B0339A6A-5FE4-47F9-B4B7-8D7A8F94758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94ECC-341E-4601-A081-0AF9D1CAB7E9}" type="pres">
      <dgm:prSet presAssocID="{B0339A6A-5FE4-47F9-B4B7-8D7A8F94758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7B90C-41D9-48E7-A51A-6DC21FB7D49A}" type="pres">
      <dgm:prSet presAssocID="{859A3807-805E-4EBF-BE8A-682C74AC8DF7}" presName="sp" presStyleCnt="0"/>
      <dgm:spPr/>
    </dgm:pt>
    <dgm:pt modelId="{CE526614-CD14-42F4-8328-6C4CFA21A25A}" type="pres">
      <dgm:prSet presAssocID="{C144C0D0-A2F3-4652-A778-ABD8BE5EE01D}" presName="composite" presStyleCnt="0"/>
      <dgm:spPr/>
    </dgm:pt>
    <dgm:pt modelId="{3EF8E5DB-7520-45CD-9CDE-2C3B40753C21}" type="pres">
      <dgm:prSet presAssocID="{C144C0D0-A2F3-4652-A778-ABD8BE5EE01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9C728-E752-42D7-A1CE-1904CAD71AAA}" type="pres">
      <dgm:prSet presAssocID="{C144C0D0-A2F3-4652-A778-ABD8BE5EE01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050C5-873E-4BF1-94A6-7CE9A66769BF}" type="pres">
      <dgm:prSet presAssocID="{1A9DB08B-5C8B-407A-96A4-F5CA2C5C8634}" presName="sp" presStyleCnt="0"/>
      <dgm:spPr/>
    </dgm:pt>
    <dgm:pt modelId="{F78C3837-96B6-4B84-9419-22D0A1ED714B}" type="pres">
      <dgm:prSet presAssocID="{51AA31C5-DD67-4CD5-8970-116282C97F2F}" presName="composite" presStyleCnt="0"/>
      <dgm:spPr/>
    </dgm:pt>
    <dgm:pt modelId="{7B7D83DD-CA78-4A9B-96FE-8D355A404F0F}" type="pres">
      <dgm:prSet presAssocID="{51AA31C5-DD67-4CD5-8970-116282C97F2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311D5-AA8C-4B2C-AED2-FDCB292CEA4F}" type="pres">
      <dgm:prSet presAssocID="{51AA31C5-DD67-4CD5-8970-116282C97F2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29438-FEE8-46AE-A7B4-0DD3ED252545}" srcId="{09A4E93C-49B1-4880-9883-39641386F367}" destId="{51AA31C5-DD67-4CD5-8970-116282C97F2F}" srcOrd="2" destOrd="0" parTransId="{B5513C99-D055-4C71-9437-DF5A885D7CC2}" sibTransId="{F6119DB7-2E50-4003-BCF1-31DCF072C534}"/>
    <dgm:cxn modelId="{075317C3-5ED5-4B0E-B787-E8273E21DB0A}" type="presOf" srcId="{C144C0D0-A2F3-4652-A778-ABD8BE5EE01D}" destId="{3EF8E5DB-7520-45CD-9CDE-2C3B40753C21}" srcOrd="0" destOrd="0" presId="urn:microsoft.com/office/officeart/2005/8/layout/chevron2"/>
    <dgm:cxn modelId="{55751C8A-3AA3-49B6-BA5B-506FB45C8607}" type="presOf" srcId="{36E708FE-D4FB-4778-B7A5-91F965F6E183}" destId="{2839C728-E752-42D7-A1CE-1904CAD71AAA}" srcOrd="0" destOrd="0" presId="urn:microsoft.com/office/officeart/2005/8/layout/chevron2"/>
    <dgm:cxn modelId="{533831AC-CD3F-4612-9668-0FCD585C9EBD}" srcId="{09A4E93C-49B1-4880-9883-39641386F367}" destId="{B0339A6A-5FE4-47F9-B4B7-8D7A8F947586}" srcOrd="0" destOrd="0" parTransId="{63B6D430-6D54-4CA2-9D60-6F1600F82C6A}" sibTransId="{859A3807-805E-4EBF-BE8A-682C74AC8DF7}"/>
    <dgm:cxn modelId="{E011E66B-7109-4FC4-AB7D-62E1415F1C4F}" srcId="{09A4E93C-49B1-4880-9883-39641386F367}" destId="{C144C0D0-A2F3-4652-A778-ABD8BE5EE01D}" srcOrd="1" destOrd="0" parTransId="{6CC532EB-D5A8-4A6D-A6AE-26152554FB2B}" sibTransId="{1A9DB08B-5C8B-407A-96A4-F5CA2C5C8634}"/>
    <dgm:cxn modelId="{9D7B70D4-3E44-44A6-ACD4-4176B53DB79A}" srcId="{B0339A6A-5FE4-47F9-B4B7-8D7A8F947586}" destId="{9AB6FB78-5552-472B-B6E5-A3B841158441}" srcOrd="0" destOrd="0" parTransId="{73FAB2F9-7601-477E-A534-0C8BDF5BCB72}" sibTransId="{E9264E69-AB72-4E9C-9DB6-1E793D730504}"/>
    <dgm:cxn modelId="{77C83521-3077-412F-B110-2D6D9320E113}" type="presOf" srcId="{EB7E3284-A54D-4924-8F46-E35B5110EF16}" destId="{96C311D5-AA8C-4B2C-AED2-FDCB292CEA4F}" srcOrd="0" destOrd="0" presId="urn:microsoft.com/office/officeart/2005/8/layout/chevron2"/>
    <dgm:cxn modelId="{704364C5-F974-4006-81C6-81243BB30389}" type="presOf" srcId="{9AB6FB78-5552-472B-B6E5-A3B841158441}" destId="{02D94ECC-341E-4601-A081-0AF9D1CAB7E9}" srcOrd="0" destOrd="0" presId="urn:microsoft.com/office/officeart/2005/8/layout/chevron2"/>
    <dgm:cxn modelId="{BDFBA557-3B3B-46BC-BBE5-5A4203B3AD61}" srcId="{51AA31C5-DD67-4CD5-8970-116282C97F2F}" destId="{EB7E3284-A54D-4924-8F46-E35B5110EF16}" srcOrd="0" destOrd="0" parTransId="{5CE9BB92-307B-43A3-9A85-41E0D498214D}" sibTransId="{333B289F-5E24-487F-A65B-BC0E017BE868}"/>
    <dgm:cxn modelId="{C375BF86-06D2-4294-AF75-D7FE224D61F9}" type="presOf" srcId="{B0339A6A-5FE4-47F9-B4B7-8D7A8F947586}" destId="{982C603E-6941-4D4E-8987-48E4245C2BB7}" srcOrd="0" destOrd="0" presId="urn:microsoft.com/office/officeart/2005/8/layout/chevron2"/>
    <dgm:cxn modelId="{82935D1D-606E-487C-AD3B-0BA9B8342F6A}" type="presOf" srcId="{09A4E93C-49B1-4880-9883-39641386F367}" destId="{3C7D22D6-E604-4BC0-824E-6A9FB305E65C}" srcOrd="0" destOrd="0" presId="urn:microsoft.com/office/officeart/2005/8/layout/chevron2"/>
    <dgm:cxn modelId="{BD920D01-2A70-4776-89F2-BB0DBB9B02A7}" srcId="{C144C0D0-A2F3-4652-A778-ABD8BE5EE01D}" destId="{36E708FE-D4FB-4778-B7A5-91F965F6E183}" srcOrd="0" destOrd="0" parTransId="{61F1BD3E-3ED5-47CA-9F6A-9F8CA90F1462}" sibTransId="{8CBB26CC-B355-4480-9D10-6C2D99716464}"/>
    <dgm:cxn modelId="{0C49A8D5-1BC2-483F-A004-AB8C08D6ECCD}" type="presOf" srcId="{51AA31C5-DD67-4CD5-8970-116282C97F2F}" destId="{7B7D83DD-CA78-4A9B-96FE-8D355A404F0F}" srcOrd="0" destOrd="0" presId="urn:microsoft.com/office/officeart/2005/8/layout/chevron2"/>
    <dgm:cxn modelId="{A137DFD6-73A1-4343-A528-32CD0F80C87C}" type="presParOf" srcId="{3C7D22D6-E604-4BC0-824E-6A9FB305E65C}" destId="{E6B4865C-E489-4F15-A14E-0370C411E04D}" srcOrd="0" destOrd="0" presId="urn:microsoft.com/office/officeart/2005/8/layout/chevron2"/>
    <dgm:cxn modelId="{6CF44D10-07FE-41FD-853A-41AAB1B00700}" type="presParOf" srcId="{E6B4865C-E489-4F15-A14E-0370C411E04D}" destId="{982C603E-6941-4D4E-8987-48E4245C2BB7}" srcOrd="0" destOrd="0" presId="urn:microsoft.com/office/officeart/2005/8/layout/chevron2"/>
    <dgm:cxn modelId="{0C233250-2E14-49DC-B25B-991F79662DC6}" type="presParOf" srcId="{E6B4865C-E489-4F15-A14E-0370C411E04D}" destId="{02D94ECC-341E-4601-A081-0AF9D1CAB7E9}" srcOrd="1" destOrd="0" presId="urn:microsoft.com/office/officeart/2005/8/layout/chevron2"/>
    <dgm:cxn modelId="{F05B2F48-8073-45AF-B320-72D0C22DC8C4}" type="presParOf" srcId="{3C7D22D6-E604-4BC0-824E-6A9FB305E65C}" destId="{0B07B90C-41D9-48E7-A51A-6DC21FB7D49A}" srcOrd="1" destOrd="0" presId="urn:microsoft.com/office/officeart/2005/8/layout/chevron2"/>
    <dgm:cxn modelId="{21D9D428-FB27-4550-8B33-18B357E10343}" type="presParOf" srcId="{3C7D22D6-E604-4BC0-824E-6A9FB305E65C}" destId="{CE526614-CD14-42F4-8328-6C4CFA21A25A}" srcOrd="2" destOrd="0" presId="urn:microsoft.com/office/officeart/2005/8/layout/chevron2"/>
    <dgm:cxn modelId="{280F3379-3624-44CA-A697-306DB82E35BC}" type="presParOf" srcId="{CE526614-CD14-42F4-8328-6C4CFA21A25A}" destId="{3EF8E5DB-7520-45CD-9CDE-2C3B40753C21}" srcOrd="0" destOrd="0" presId="urn:microsoft.com/office/officeart/2005/8/layout/chevron2"/>
    <dgm:cxn modelId="{3DE5DBD4-839D-45BF-BDD8-B52036C6DC67}" type="presParOf" srcId="{CE526614-CD14-42F4-8328-6C4CFA21A25A}" destId="{2839C728-E752-42D7-A1CE-1904CAD71AAA}" srcOrd="1" destOrd="0" presId="urn:microsoft.com/office/officeart/2005/8/layout/chevron2"/>
    <dgm:cxn modelId="{7973749A-F6EB-40B1-AD1E-7C4BAA682069}" type="presParOf" srcId="{3C7D22D6-E604-4BC0-824E-6A9FB305E65C}" destId="{FB4050C5-873E-4BF1-94A6-7CE9A66769BF}" srcOrd="3" destOrd="0" presId="urn:microsoft.com/office/officeart/2005/8/layout/chevron2"/>
    <dgm:cxn modelId="{8B90DC4E-4DDD-4F60-9F55-9C3A8CB4AC16}" type="presParOf" srcId="{3C7D22D6-E604-4BC0-824E-6A9FB305E65C}" destId="{F78C3837-96B6-4B84-9419-22D0A1ED714B}" srcOrd="4" destOrd="0" presId="urn:microsoft.com/office/officeart/2005/8/layout/chevron2"/>
    <dgm:cxn modelId="{5FD83A54-C9A0-4157-B9C7-F3267BF880C2}" type="presParOf" srcId="{F78C3837-96B6-4B84-9419-22D0A1ED714B}" destId="{7B7D83DD-CA78-4A9B-96FE-8D355A404F0F}" srcOrd="0" destOrd="0" presId="urn:microsoft.com/office/officeart/2005/8/layout/chevron2"/>
    <dgm:cxn modelId="{59C19840-A528-4AAF-B3FC-7520937D7ED3}" type="presParOf" srcId="{F78C3837-96B6-4B84-9419-22D0A1ED714B}" destId="{96C311D5-AA8C-4B2C-AED2-FDCB292CEA4F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409ED-A789-41D8-8901-AB1A3611A7E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39EF766-3CDA-4AEC-A061-F575EC438185}">
      <dgm:prSet phldrT="[Text]"/>
      <dgm:spPr/>
      <dgm:t>
        <a:bodyPr/>
        <a:lstStyle/>
        <a:p>
          <a:r>
            <a:rPr lang="en-US" dirty="0" smtClean="0"/>
            <a:t>CO2 Separation cost – Rs. 1920 to Rs. 4160</a:t>
          </a:r>
          <a:endParaRPr lang="en-US" dirty="0"/>
        </a:p>
      </dgm:t>
    </dgm:pt>
    <dgm:pt modelId="{414F36DE-BBD1-40B6-86ED-C70BCE763AE6}" type="parTrans" cxnId="{E430E99A-927C-458E-A85E-B3653DF1AF4C}">
      <dgm:prSet/>
      <dgm:spPr/>
    </dgm:pt>
    <dgm:pt modelId="{5E7B72A5-D334-43E8-B1C7-8EB5F9225B26}" type="sibTrans" cxnId="{E430E99A-927C-458E-A85E-B3653DF1AF4C}">
      <dgm:prSet/>
      <dgm:spPr/>
    </dgm:pt>
    <dgm:pt modelId="{9398F5D6-36C3-4572-B013-B2AC2DD430C0}">
      <dgm:prSet phldrT="[Text]"/>
      <dgm:spPr/>
      <dgm:t>
        <a:bodyPr/>
        <a:lstStyle/>
        <a:p>
          <a:r>
            <a:rPr lang="en-US" dirty="0" smtClean="0"/>
            <a:t>Transportation to storage location –Rs. 80 to 480</a:t>
          </a:r>
          <a:endParaRPr lang="en-US" dirty="0"/>
        </a:p>
      </dgm:t>
    </dgm:pt>
    <dgm:pt modelId="{45707402-5517-4BE0-9205-5D6D83AA5ED7}" type="parTrans" cxnId="{AD690EFA-FC02-4381-BE8D-CDF82957A6C1}">
      <dgm:prSet/>
      <dgm:spPr/>
    </dgm:pt>
    <dgm:pt modelId="{2A8747BE-EA5C-479F-A61A-42800A358CCE}" type="sibTrans" cxnId="{AD690EFA-FC02-4381-BE8D-CDF82957A6C1}">
      <dgm:prSet/>
      <dgm:spPr/>
    </dgm:pt>
    <dgm:pt modelId="{5EC2DA30-9811-4B5A-8339-46EA631456F6}">
      <dgm:prSet phldrT="[Text]"/>
      <dgm:spPr/>
      <dgm:t>
        <a:bodyPr/>
        <a:lstStyle/>
        <a:p>
          <a:r>
            <a:rPr lang="en-US" dirty="0" smtClean="0"/>
            <a:t>Storage-  Rs.2240 to Rs. 3360</a:t>
          </a:r>
          <a:endParaRPr lang="en-US" dirty="0"/>
        </a:p>
      </dgm:t>
    </dgm:pt>
    <dgm:pt modelId="{AA7E4C32-983C-43C9-B46E-C0994A04B015}" type="parTrans" cxnId="{ADD2D24B-5007-4867-AAE7-9C9D9B14BCEF}">
      <dgm:prSet/>
      <dgm:spPr/>
    </dgm:pt>
    <dgm:pt modelId="{CD39C339-66F4-4B44-81F4-477DF0A66BCB}" type="sibTrans" cxnId="{ADD2D24B-5007-4867-AAE7-9C9D9B14BCEF}">
      <dgm:prSet/>
      <dgm:spPr/>
    </dgm:pt>
    <dgm:pt modelId="{79BE9EB0-3633-46CA-9586-466462F006D9}" type="pres">
      <dgm:prSet presAssocID="{9E7409ED-A789-41D8-8901-AB1A3611A7E5}" presName="compositeShape" presStyleCnt="0">
        <dgm:presLayoutVars>
          <dgm:dir/>
          <dgm:resizeHandles/>
        </dgm:presLayoutVars>
      </dgm:prSet>
      <dgm:spPr/>
    </dgm:pt>
    <dgm:pt modelId="{0AD5FAD9-4B98-49A8-ABFB-47F566C369A1}" type="pres">
      <dgm:prSet presAssocID="{9E7409ED-A789-41D8-8901-AB1A3611A7E5}" presName="pyramid" presStyleLbl="node1" presStyleIdx="0" presStyleCnt="1"/>
      <dgm:spPr/>
    </dgm:pt>
    <dgm:pt modelId="{91A4B758-9EF0-496B-86E4-FAD502A5E5A8}" type="pres">
      <dgm:prSet presAssocID="{9E7409ED-A789-41D8-8901-AB1A3611A7E5}" presName="theList" presStyleCnt="0"/>
      <dgm:spPr/>
    </dgm:pt>
    <dgm:pt modelId="{9B0B14DA-3985-45EE-BD23-8478D802F82A}" type="pres">
      <dgm:prSet presAssocID="{139EF766-3CDA-4AEC-A061-F575EC438185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2A13C-2D95-47E5-8E0B-1E8913794B91}" type="pres">
      <dgm:prSet presAssocID="{139EF766-3CDA-4AEC-A061-F575EC438185}" presName="aSpace" presStyleCnt="0"/>
      <dgm:spPr/>
    </dgm:pt>
    <dgm:pt modelId="{5E79E111-F170-4DF5-9EB3-4C58422DB18F}" type="pres">
      <dgm:prSet presAssocID="{9398F5D6-36C3-4572-B013-B2AC2DD430C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5E2F4-9CDB-4233-B40D-F2D508D3122E}" type="pres">
      <dgm:prSet presAssocID="{9398F5D6-36C3-4572-B013-B2AC2DD430C0}" presName="aSpace" presStyleCnt="0"/>
      <dgm:spPr/>
    </dgm:pt>
    <dgm:pt modelId="{C38C0504-7E79-4063-93BF-38D841602486}" type="pres">
      <dgm:prSet presAssocID="{5EC2DA30-9811-4B5A-8339-46EA631456F6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CB0FB-7C51-444D-AD44-E80EB007472B}" type="pres">
      <dgm:prSet presAssocID="{5EC2DA30-9811-4B5A-8339-46EA631456F6}" presName="aSpace" presStyleCnt="0"/>
      <dgm:spPr/>
    </dgm:pt>
  </dgm:ptLst>
  <dgm:cxnLst>
    <dgm:cxn modelId="{84DBEE65-0233-4B31-8D73-5C9CBBFF4AC4}" type="presOf" srcId="{9E7409ED-A789-41D8-8901-AB1A3611A7E5}" destId="{79BE9EB0-3633-46CA-9586-466462F006D9}" srcOrd="0" destOrd="0" presId="urn:microsoft.com/office/officeart/2005/8/layout/pyramid2"/>
    <dgm:cxn modelId="{D226F518-60D1-481C-A41C-3EEF4700F2D3}" type="presOf" srcId="{5EC2DA30-9811-4B5A-8339-46EA631456F6}" destId="{C38C0504-7E79-4063-93BF-38D841602486}" srcOrd="0" destOrd="0" presId="urn:microsoft.com/office/officeart/2005/8/layout/pyramid2"/>
    <dgm:cxn modelId="{74F9D44A-FF59-463F-99FC-3E1DE6547C3E}" type="presOf" srcId="{9398F5D6-36C3-4572-B013-B2AC2DD430C0}" destId="{5E79E111-F170-4DF5-9EB3-4C58422DB18F}" srcOrd="0" destOrd="0" presId="urn:microsoft.com/office/officeart/2005/8/layout/pyramid2"/>
    <dgm:cxn modelId="{E430E99A-927C-458E-A85E-B3653DF1AF4C}" srcId="{9E7409ED-A789-41D8-8901-AB1A3611A7E5}" destId="{139EF766-3CDA-4AEC-A061-F575EC438185}" srcOrd="0" destOrd="0" parTransId="{414F36DE-BBD1-40B6-86ED-C70BCE763AE6}" sibTransId="{5E7B72A5-D334-43E8-B1C7-8EB5F9225B26}"/>
    <dgm:cxn modelId="{0473352E-44FC-4562-BC68-5DFFC6AEC062}" type="presOf" srcId="{139EF766-3CDA-4AEC-A061-F575EC438185}" destId="{9B0B14DA-3985-45EE-BD23-8478D802F82A}" srcOrd="0" destOrd="0" presId="urn:microsoft.com/office/officeart/2005/8/layout/pyramid2"/>
    <dgm:cxn modelId="{AD690EFA-FC02-4381-BE8D-CDF82957A6C1}" srcId="{9E7409ED-A789-41D8-8901-AB1A3611A7E5}" destId="{9398F5D6-36C3-4572-B013-B2AC2DD430C0}" srcOrd="1" destOrd="0" parTransId="{45707402-5517-4BE0-9205-5D6D83AA5ED7}" sibTransId="{2A8747BE-EA5C-479F-A61A-42800A358CCE}"/>
    <dgm:cxn modelId="{ADD2D24B-5007-4867-AAE7-9C9D9B14BCEF}" srcId="{9E7409ED-A789-41D8-8901-AB1A3611A7E5}" destId="{5EC2DA30-9811-4B5A-8339-46EA631456F6}" srcOrd="2" destOrd="0" parTransId="{AA7E4C32-983C-43C9-B46E-C0994A04B015}" sibTransId="{CD39C339-66F4-4B44-81F4-477DF0A66BCB}"/>
    <dgm:cxn modelId="{12952772-2988-4F04-9609-DCA269C379DD}" type="presParOf" srcId="{79BE9EB0-3633-46CA-9586-466462F006D9}" destId="{0AD5FAD9-4B98-49A8-ABFB-47F566C369A1}" srcOrd="0" destOrd="0" presId="urn:microsoft.com/office/officeart/2005/8/layout/pyramid2"/>
    <dgm:cxn modelId="{9419DD97-7562-4A89-9010-C60EEF5C8442}" type="presParOf" srcId="{79BE9EB0-3633-46CA-9586-466462F006D9}" destId="{91A4B758-9EF0-496B-86E4-FAD502A5E5A8}" srcOrd="1" destOrd="0" presId="urn:microsoft.com/office/officeart/2005/8/layout/pyramid2"/>
    <dgm:cxn modelId="{8F4B0635-13B8-48D5-82E3-8CEAAECB3D22}" type="presParOf" srcId="{91A4B758-9EF0-496B-86E4-FAD502A5E5A8}" destId="{9B0B14DA-3985-45EE-BD23-8478D802F82A}" srcOrd="0" destOrd="0" presId="urn:microsoft.com/office/officeart/2005/8/layout/pyramid2"/>
    <dgm:cxn modelId="{390131E4-D0BF-44B4-8193-75B2267AB0C5}" type="presParOf" srcId="{91A4B758-9EF0-496B-86E4-FAD502A5E5A8}" destId="{54D2A13C-2D95-47E5-8E0B-1E8913794B91}" srcOrd="1" destOrd="0" presId="urn:microsoft.com/office/officeart/2005/8/layout/pyramid2"/>
    <dgm:cxn modelId="{2BC50E66-CEB3-4C97-BA5B-466471CFEDF3}" type="presParOf" srcId="{91A4B758-9EF0-496B-86E4-FAD502A5E5A8}" destId="{5E79E111-F170-4DF5-9EB3-4C58422DB18F}" srcOrd="2" destOrd="0" presId="urn:microsoft.com/office/officeart/2005/8/layout/pyramid2"/>
    <dgm:cxn modelId="{477F75C6-1E13-4530-8922-103206D2A24F}" type="presParOf" srcId="{91A4B758-9EF0-496B-86E4-FAD502A5E5A8}" destId="{E275E2F4-9CDB-4233-B40D-F2D508D3122E}" srcOrd="3" destOrd="0" presId="urn:microsoft.com/office/officeart/2005/8/layout/pyramid2"/>
    <dgm:cxn modelId="{FD7A7423-A600-48B5-988F-C63B2E2EA1F1}" type="presParOf" srcId="{91A4B758-9EF0-496B-86E4-FAD502A5E5A8}" destId="{C38C0504-7E79-4063-93BF-38D841602486}" srcOrd="4" destOrd="0" presId="urn:microsoft.com/office/officeart/2005/8/layout/pyramid2"/>
    <dgm:cxn modelId="{959D71E4-0A8B-4A2E-BBAB-350517216397}" type="presParOf" srcId="{91A4B758-9EF0-496B-86E4-FAD502A5E5A8}" destId="{34DCB0FB-7C51-444D-AD44-E80EB007472B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3F88BB-7B34-4CD9-B292-EEF84F91079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98BB08-A301-493E-BBB6-A8375129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3038"/>
            <a:ext cx="7162800" cy="265636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002060"/>
                </a:solidFill>
              </a:rPr>
              <a:t>RECYCLING, Reducing and Reusing OF WASTE CO</a:t>
            </a:r>
            <a:r>
              <a:rPr lang="en-US" sz="2800" u="sng" baseline="-25000" dirty="0" smtClean="0">
                <a:solidFill>
                  <a:srgbClr val="002060"/>
                </a:solidFill>
              </a:rPr>
              <a:t>2</a:t>
            </a:r>
            <a:r>
              <a:rPr lang="en-US" sz="2800" u="sng" dirty="0" smtClean="0">
                <a:solidFill>
                  <a:srgbClr val="002060"/>
                </a:solidFill>
              </a:rPr>
              <a:t> And Its Management</a:t>
            </a:r>
            <a:endParaRPr lang="en-US" sz="2800" u="sng" baseline="-25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962400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GPD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14043" y="4800600"/>
            <a:ext cx="630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Growing Power Developing Project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6095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Details Of Recycling CO2 And its Management </a:t>
            </a:r>
          </a:p>
          <a:p>
            <a:r>
              <a:rPr lang="en-US" sz="2400" b="1" u="sng" dirty="0" smtClean="0"/>
              <a:t> A GPD Project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981200"/>
            <a:ext cx="891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Concept</a:t>
            </a:r>
            <a:endParaRPr lang="en-US" sz="2800" b="1" u="sng" dirty="0" smtClean="0"/>
          </a:p>
          <a:p>
            <a:endParaRPr lang="en-US" sz="2800" b="1" u="sng" dirty="0" smtClean="0"/>
          </a:p>
          <a:p>
            <a:r>
              <a:rPr lang="en-US" sz="2800" dirty="0" smtClean="0"/>
              <a:t>It is concerned with reducing excessive emission of Co2 which is becoming </a:t>
            </a:r>
          </a:p>
          <a:p>
            <a:r>
              <a:rPr lang="en-US" sz="2800" dirty="0" smtClean="0"/>
              <a:t>Harmful nowadays. The basic theme is to conserve fossils and enhancing </a:t>
            </a:r>
          </a:p>
          <a:p>
            <a:r>
              <a:rPr lang="en-US" sz="2800" dirty="0" smtClean="0"/>
              <a:t>Hydrocarbon recovery , oil recovery and a new idea to prevent damage from fire,</a:t>
            </a:r>
          </a:p>
          <a:p>
            <a:r>
              <a:rPr lang="en-US" sz="2800" dirty="0" smtClean="0"/>
              <a:t>As CO2 will work as fire extinguisher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467600" cy="1143000"/>
          </a:xfrm>
        </p:spPr>
        <p:txBody>
          <a:bodyPr/>
          <a:lstStyle/>
          <a:p>
            <a:r>
              <a:rPr lang="en-US" b="1" u="sng" dirty="0" smtClean="0"/>
              <a:t>Major Steps To Be Taken</a:t>
            </a:r>
            <a:endParaRPr lang="en-US" b="1" u="sng" baseline="-2500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685800" y="1397000"/>
          <a:ext cx="6934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Methodologies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724085"/>
            <a:ext cx="9007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SUCTION OF HARMFUL POLLUTANT GASES FROM INDUSTRY BY VACCUM.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Separation of CO2 gas from pollutant gases by the help of Heat Exchanger.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Removal of Harmful Gases by purring it into fresh air with the help of HEPA FILTER.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purified CO2 is then transferred into compressor then coolant. Now the CO2 comes into </a:t>
            </a:r>
          </a:p>
          <a:p>
            <a:pPr marL="342900" indent="-342900"/>
            <a:r>
              <a:rPr lang="en-US" sz="2400" dirty="0"/>
              <a:t> </a:t>
            </a:r>
            <a:r>
              <a:rPr lang="en-US" sz="2400" dirty="0" smtClean="0"/>
              <a:t>       liquefied gas.</a:t>
            </a:r>
          </a:p>
          <a:p>
            <a:pPr marL="342900" indent="-342900">
              <a:buAutoNum type="arabicPeriod" startAt="5"/>
            </a:pPr>
            <a:r>
              <a:rPr lang="en-US" sz="2400" dirty="0" smtClean="0"/>
              <a:t>The liquid is then stored into efficient container.</a:t>
            </a:r>
          </a:p>
          <a:p>
            <a:pPr marL="342900" indent="-342900">
              <a:buAutoNum type="arabicPeriod" startAt="5"/>
            </a:pPr>
            <a:r>
              <a:rPr lang="en-US" sz="2400" dirty="0" smtClean="0"/>
              <a:t>Finally, the CO2 is then pressurized by the phenomena of Aerosols which is connected to Rotate turbine then generating Electricity.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Feasibility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09800"/>
            <a:ext cx="8696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Approximately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91%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of CO2 can be captured and stored that means it is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highly efficient. 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125"/>
            <a:ext cx="9144000" cy="5966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545068"/>
            <a:ext cx="631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Scale Oriented Energy Conservation And Utilization Model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20832" y="3048000"/>
            <a:ext cx="127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Liquefy 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3124200" y="17526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V="1">
            <a:off x="4686300" y="16383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5543" y="1371600"/>
            <a:ext cx="120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COMPRESSOR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2">
                    <a:lumMod val="25000"/>
                  </a:schemeClr>
                </a:solidFill>
              </a:rPr>
              <a:t>Implementation</a:t>
            </a:r>
            <a:endParaRPr lang="en-US" sz="28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ojec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00" y="381000"/>
            <a:ext cx="8082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DREAM MODEL : Large Scale --CAPTURE, STORAGE AND </a:t>
            </a:r>
            <a:endParaRPr lang="en-US" sz="2000" b="1" u="sng" dirty="0" smtClean="0"/>
          </a:p>
          <a:p>
            <a:r>
              <a:rPr lang="en-US" sz="2000" b="1" u="sng" dirty="0" smtClean="0"/>
              <a:t>TRANSMISSION </a:t>
            </a:r>
            <a:r>
              <a:rPr lang="en-US" sz="2000" b="1" u="sng" dirty="0" smtClean="0"/>
              <a:t>OF</a:t>
            </a:r>
            <a:r>
              <a:rPr lang="en-US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CO</a:t>
            </a:r>
            <a:r>
              <a:rPr lang="en-US" sz="2000" b="1" u="sng" baseline="-25000" dirty="0" smtClean="0"/>
              <a:t>2</a:t>
            </a:r>
            <a:endParaRPr lang="en-US" sz="2000" b="1" dirty="0" smtClean="0"/>
          </a:p>
          <a:p>
            <a:r>
              <a:rPr lang="en-US" sz="2000" b="1" dirty="0" smtClean="0"/>
              <a:t> 			</a:t>
            </a:r>
            <a:endParaRPr lang="en-US" sz="2400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Timeline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Scale project needs approx:- 15 days.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scale Dream Project needs approx:- 10-12 months.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Challenges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This technology needs proper attention.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requires one time Investment.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Indeed this newer technology needs </a:t>
            </a:r>
            <a:r>
              <a:rPr lang="en-US" dirty="0" smtClean="0"/>
              <a:t>awareness to Govt</a:t>
            </a:r>
            <a:r>
              <a:rPr lang="en-US" dirty="0" smtClean="0"/>
              <a:t>., Non-govt. and industrial </a:t>
            </a:r>
            <a:r>
              <a:rPr lang="en-US" dirty="0" err="1" smtClean="0"/>
              <a:t>representators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Market Competitiveness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technique is highly beneficial for future Generation and only needs a good investment.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Costing Estimation/ton of CO</a:t>
            </a:r>
            <a:r>
              <a:rPr lang="en-US" b="1" u="sng" baseline="-25000" dirty="0" smtClean="0"/>
              <a:t>2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Type of </a:t>
            </a:r>
            <a:r>
              <a:rPr lang="en-US" b="1" u="sng" dirty="0" smtClean="0"/>
              <a:t>Project:        </a:t>
            </a:r>
            <a:br>
              <a:rPr lang="en-US" b="1" u="sng" dirty="0" smtClean="0"/>
            </a:br>
            <a:r>
              <a:rPr lang="en-US" b="1" dirty="0" smtClean="0"/>
              <a:t>                              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Project Presentation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ROJECT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925"/>
            <a:ext cx="9144000" cy="59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230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20832" y="3733800"/>
            <a:ext cx="127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Liquefy 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3124200" y="2438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4686300" y="23241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5543" y="2057400"/>
            <a:ext cx="120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COMPRESSOR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685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Socio economic Impact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project and Technology is a key tool in 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Tackling climate change.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Providing energy security.</a:t>
            </a:r>
          </a:p>
          <a:p>
            <a:endParaRPr lang="en-US" dirty="0" smtClean="0"/>
          </a:p>
          <a:p>
            <a:r>
              <a:rPr lang="en-US" dirty="0" smtClean="0"/>
              <a:t>Creating jobs, and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Economic prosperity.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S.W.O.T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Strength:- </a:t>
            </a:r>
            <a:r>
              <a:rPr lang="en-US" dirty="0" smtClean="0"/>
              <a:t>Highly Efficient.</a:t>
            </a:r>
          </a:p>
          <a:p>
            <a:r>
              <a:rPr lang="en-US" b="1" dirty="0" smtClean="0"/>
              <a:t>WEAKNESS:- </a:t>
            </a:r>
            <a:r>
              <a:rPr lang="en-US" dirty="0" smtClean="0"/>
              <a:t>Needs a good investment.</a:t>
            </a:r>
          </a:p>
          <a:p>
            <a:r>
              <a:rPr lang="en-US" b="1" dirty="0" smtClean="0"/>
              <a:t>OPPORTUNITIES:- </a:t>
            </a:r>
            <a:r>
              <a:rPr lang="en-US" dirty="0" smtClean="0"/>
              <a:t>Once implemented will results in greater energy production, replacing current techniques of Fire extinguisher.</a:t>
            </a:r>
          </a:p>
          <a:p>
            <a:r>
              <a:rPr lang="en-US" b="1" dirty="0" smtClean="0"/>
              <a:t>THREAT:- </a:t>
            </a:r>
            <a:r>
              <a:rPr lang="en-US" dirty="0" smtClean="0"/>
              <a:t>Maintenance is required.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Probable Outcomes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Controlling air Pollution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Generating Electricity.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as a Fire Extinguisher.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Maintaining Climate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Enhancing hydrocarbon recovery.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Conserving Fossils such as Coal for future generation.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Aspects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Global warming and melting of Glaciers.</a:t>
            </a:r>
          </a:p>
          <a:p>
            <a:r>
              <a:rPr lang="en-US" dirty="0" smtClean="0"/>
              <a:t>Reduction in pollution results in improving health of humans and Animal.</a:t>
            </a:r>
          </a:p>
          <a:p>
            <a:r>
              <a:rPr lang="en-US" dirty="0" smtClean="0"/>
              <a:t>Saving of Water(water generation </a:t>
            </a:r>
            <a:r>
              <a:rPr lang="en-US" dirty="0" err="1" smtClean="0"/>
              <a:t>electicity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/>
          <a:lstStyle/>
          <a:p>
            <a:r>
              <a:rPr lang="en-US" b="1" u="sng" dirty="0" smtClean="0"/>
              <a:t>Future Aspects </a:t>
            </a:r>
            <a:endParaRPr lang="en-US" b="1" u="sng" dirty="0"/>
          </a:p>
        </p:txBody>
      </p:sp>
      <p:pic>
        <p:nvPicPr>
          <p:cNvPr id="4" name="Content Placeholder 3" descr="img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83924"/>
            <a:ext cx="8001000" cy="5140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</a:rPr>
              <a:t>Problem!</a:t>
            </a:r>
            <a:endParaRPr lang="en-US" sz="36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397000"/>
          <a:ext cx="83058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Affected Community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Metropolitan </a:t>
            </a:r>
            <a:r>
              <a:rPr lang="en-US" dirty="0" smtClean="0"/>
              <a:t>Areas.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Industrial Areas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Human Health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Ecosystem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Development in rural Areas causes depletion in Forest resulting CO2 increase.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How Long We Are Working On This Idea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working since 4 months on this project.</a:t>
            </a:r>
          </a:p>
          <a:p>
            <a:pPr>
              <a:buNone/>
            </a:pPr>
            <a:r>
              <a:rPr lang="en-US" dirty="0" smtClean="0"/>
              <a:t>This is because when I migrate from </a:t>
            </a:r>
            <a:r>
              <a:rPr lang="en-US" dirty="0" smtClean="0"/>
              <a:t>Delhi </a:t>
            </a:r>
            <a:r>
              <a:rPr lang="en-US" dirty="0" smtClean="0"/>
              <a:t>to </a:t>
            </a:r>
            <a:r>
              <a:rPr lang="en-US" dirty="0" smtClean="0"/>
              <a:t>Jaipur(to </a:t>
            </a:r>
            <a:r>
              <a:rPr lang="en-US" dirty="0" smtClean="0"/>
              <a:t>get admission in college) I had to face many bronchial sufferings due to this </a:t>
            </a:r>
            <a:r>
              <a:rPr lang="en-US" dirty="0" smtClean="0"/>
              <a:t>I </a:t>
            </a:r>
            <a:r>
              <a:rPr lang="en-US" dirty="0" smtClean="0"/>
              <a:t>have to spent many money.</a:t>
            </a:r>
          </a:p>
          <a:p>
            <a:pPr>
              <a:buNone/>
            </a:pPr>
            <a:r>
              <a:rPr lang="en-US" dirty="0" smtClean="0"/>
              <a:t>After that I am concerned with this problem which causing emission i.e., industries, </a:t>
            </a:r>
            <a:r>
              <a:rPr lang="en-US" dirty="0" smtClean="0"/>
              <a:t>vehicles </a:t>
            </a:r>
            <a:r>
              <a:rPr lang="en-US" dirty="0" smtClean="0"/>
              <a:t>and many more releasing a high amount of Co2.</a:t>
            </a:r>
          </a:p>
          <a:p>
            <a:pPr>
              <a:buNone/>
            </a:pPr>
            <a:r>
              <a:rPr lang="en-US" dirty="0" smtClean="0"/>
              <a:t>That’s why I aware my friends and started working on this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Our Idea is original!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idea is original, it includes derived process taking from concept of Chemistry.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a00d83451b96069e20120a6a8efd1970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9128"/>
            <a:ext cx="6400800" cy="5926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894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Our Project is based on State of Art..</a:t>
            </a:r>
            <a:endParaRPr lang="en-US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810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Our Idea!</a:t>
            </a:r>
            <a:endParaRPr lang="en-US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7648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Excessive emission of CO2 causes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Global warming,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Melting of glaciers,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Climate Change.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Extinction of fossils.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Decrement in crop yield.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Excess of CO2 is highly </a:t>
            </a:r>
            <a:r>
              <a:rPr lang="en-US" sz="3200" dirty="0" err="1" smtClean="0"/>
              <a:t>misscible</a:t>
            </a:r>
            <a:r>
              <a:rPr lang="en-US" sz="3200" dirty="0" smtClean="0"/>
              <a:t> in human blood than O2.</a:t>
            </a:r>
          </a:p>
          <a:p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" y="0"/>
            <a:ext cx="1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Slide: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6641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Growing Power Developing Idea(GPD)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47885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Our idea is concerned with </a:t>
            </a:r>
            <a:r>
              <a:rPr lang="en-US" sz="2400" b="1" dirty="0" smtClean="0">
                <a:solidFill>
                  <a:srgbClr val="00B050"/>
                </a:solidFill>
              </a:rPr>
              <a:t>Reducing, Reusing and Recycling</a:t>
            </a:r>
            <a:r>
              <a:rPr lang="en-US" sz="2400" dirty="0" smtClean="0"/>
              <a:t> of CO2.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CO2 is captured from stationary factories, Industries, and Thermal Power Plants.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This will eventually result in reducing fossils consumption </a:t>
            </a:r>
          </a:p>
          <a:p>
            <a:r>
              <a:rPr lang="en-US" sz="2400" dirty="0" smtClean="0"/>
              <a:t>and balancing Ecosystem.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 only this we are also transporting CO2 in all over states through pipelines.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(a dream project) to generate Electricity providing to Industries, and Power plants.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CO2 pipelines will results in replacing the technique of Fire Extinguisher.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Basic Slide: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</TotalTime>
  <Words>765</Words>
  <Application>Microsoft Office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RECYCLING, Reducing and Reusing OF WASTE CO2 And Its Management</vt:lpstr>
      <vt:lpstr>Type of Project:                                        Project Presentation</vt:lpstr>
      <vt:lpstr>Problem!</vt:lpstr>
      <vt:lpstr>Affected Community</vt:lpstr>
      <vt:lpstr>How Long We Are Working On This Idea</vt:lpstr>
      <vt:lpstr>Our Idea is original!</vt:lpstr>
      <vt:lpstr>Slide 7</vt:lpstr>
      <vt:lpstr>Slide 8</vt:lpstr>
      <vt:lpstr>Slide 9</vt:lpstr>
      <vt:lpstr>Slide 10</vt:lpstr>
      <vt:lpstr>Major Steps To Be Taken</vt:lpstr>
      <vt:lpstr>Methodologies</vt:lpstr>
      <vt:lpstr>Feasibility</vt:lpstr>
      <vt:lpstr>Slide 14</vt:lpstr>
      <vt:lpstr>Slide 15</vt:lpstr>
      <vt:lpstr>Timeline </vt:lpstr>
      <vt:lpstr>Challenges</vt:lpstr>
      <vt:lpstr>Market Competitiveness</vt:lpstr>
      <vt:lpstr>Costing Estimation/ton of CO2 </vt:lpstr>
      <vt:lpstr>Socio economic Impact</vt:lpstr>
      <vt:lpstr>S.W.O.T</vt:lpstr>
      <vt:lpstr>Probable Outcomes </vt:lpstr>
      <vt:lpstr>Future Aspects</vt:lpstr>
      <vt:lpstr>Future Aspects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MOOL CHAND</dc:creator>
  <cp:lastModifiedBy>MOOL CHAND</cp:lastModifiedBy>
  <cp:revision>10</cp:revision>
  <dcterms:created xsi:type="dcterms:W3CDTF">2018-03-20T09:13:48Z</dcterms:created>
  <dcterms:modified xsi:type="dcterms:W3CDTF">2018-03-20T14:31:38Z</dcterms:modified>
</cp:coreProperties>
</file>