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0" d="100"/>
          <a:sy n="50" d="100"/>
        </p:scale>
        <p:origin x="370" y="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Polygon Arbitrage Opportunity Detector Bot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A Simple Simulation Project (C++)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Arbitrage?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Arbitrage means buying a token cheaply on one DEX</a:t>
            </a:r>
          </a:p>
          <a:p>
            <a:r>
              <a:t>and selling it at a higher price on another DEX.</a:t>
            </a:r>
          </a:p>
          <a:p>
            <a:endParaRPr/>
          </a:p>
          <a:p>
            <a:r>
              <a:t>Example: Buy WETH at 1000 USDC on Uniswap,</a:t>
            </a:r>
          </a:p>
          <a:p>
            <a:r>
              <a:t>sell at 1020 USDC on QuickSwap → Profit = 20 USDC.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How My Bot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Simulates fetching token prices from 2 DEXes (Uniswap &amp; QuickSwap).</a:t>
            </a:r>
          </a:p>
          <a:p>
            <a:r>
              <a:t>2. Compares prices of WETH/USDC.</a:t>
            </a:r>
          </a:p>
          <a:p>
            <a:r>
              <a:t>3. If price difference is bigger than gas cost → Arbitrage.</a:t>
            </a:r>
          </a:p>
          <a:p>
            <a:r>
              <a:t>4. Logs estimated profit.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Connect with real Polygon RPC node.</a:t>
            </a:r>
          </a:p>
          <a:p>
            <a:r>
              <a:t>- Use live Uniswap/QuickSwap contracts.</a:t>
            </a:r>
          </a:p>
          <a:p>
            <a:r>
              <a:t>- Add database for storing opportunities.</a:t>
            </a:r>
          </a:p>
          <a:p>
            <a:r>
              <a:t>- Extend to multiple tokens like WBTC, USDC.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139</Words>
  <Application>Microsoft Office PowerPoint</Application>
  <PresentationFormat>On-screen Show (4:3)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Polygon Arbitrage Opportunity Detector Bot</vt:lpstr>
      <vt:lpstr>What is Arbitrage?</vt:lpstr>
      <vt:lpstr>How My Bot Works</vt:lpstr>
      <vt:lpstr>Future Improvements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Gaurav Jain</dc:creator>
  <cp:keywords/>
  <dc:description>generated using python-pptx</dc:description>
  <cp:lastModifiedBy>Gaurav Jain</cp:lastModifiedBy>
  <cp:revision>1</cp:revision>
  <dcterms:created xsi:type="dcterms:W3CDTF">2013-01-27T09:14:16Z</dcterms:created>
  <dcterms:modified xsi:type="dcterms:W3CDTF">2025-09-18T15:59:46Z</dcterms:modified>
  <cp:category/>
</cp:coreProperties>
</file>