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8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E1D3-B7C0-493A-B192-BFF8B1B8BB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634A-789F-4AC8-81EB-9C7B9F6F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security-minded, standards-based container engine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4029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Joshi</dc:creator>
  <cp:lastModifiedBy>Gaurav Joshi</cp:lastModifiedBy>
  <cp:revision>2</cp:revision>
  <dcterms:created xsi:type="dcterms:W3CDTF">2016-03-15T09:05:47Z</dcterms:created>
  <dcterms:modified xsi:type="dcterms:W3CDTF">2016-03-15T13:50:01Z</dcterms:modified>
</cp:coreProperties>
</file>