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2DA5-FC59-4889-B7A5-6E42ADE23A26}" type="datetimeFigureOut">
              <a:rPr lang="el-GR" smtClean="0"/>
              <a:pPr/>
              <a:t>20/1/2014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05EB-3AF9-4EFB-A7C9-3CB33CA2EBD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Masterpraktikum</a:t>
            </a:r>
            <a:r>
              <a:rPr lang="en-US" sz="2800" dirty="0" smtClean="0"/>
              <a:t> Scientific Computing – </a:t>
            </a:r>
            <a:br>
              <a:rPr lang="en-US" sz="2800" dirty="0" smtClean="0"/>
            </a:br>
            <a:r>
              <a:rPr lang="en-US" sz="2800" dirty="0" smtClean="0"/>
              <a:t>High Performance Computing</a:t>
            </a:r>
            <a:endParaRPr lang="el-GR" sz="2800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962416"/>
            <a:ext cx="6400800" cy="1966914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Gaurav</a:t>
            </a:r>
            <a:r>
              <a:rPr lang="en-US" sz="2600" dirty="0" smtClean="0"/>
              <a:t> </a:t>
            </a:r>
            <a:r>
              <a:rPr lang="en-US" sz="2600" dirty="0" err="1" smtClean="0"/>
              <a:t>Kukreja</a:t>
            </a:r>
            <a:endParaRPr lang="en-US" sz="2600" dirty="0" smtClean="0"/>
          </a:p>
          <a:p>
            <a:r>
              <a:rPr lang="en-US" sz="2600" dirty="0" err="1" smtClean="0"/>
              <a:t>Evangelos</a:t>
            </a:r>
            <a:r>
              <a:rPr lang="en-US" sz="2600" dirty="0" smtClean="0"/>
              <a:t> </a:t>
            </a:r>
            <a:r>
              <a:rPr lang="en-US" sz="2600" dirty="0" err="1" smtClean="0"/>
              <a:t>Drossos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21.01.2014</a:t>
            </a:r>
            <a:endParaRPr lang="en-US" sz="2600" dirty="0"/>
          </a:p>
        </p:txBody>
      </p:sp>
      <p:sp>
        <p:nvSpPr>
          <p:cNvPr id="4" name="1 - Τίτλος"/>
          <p:cNvSpPr txBox="1">
            <a:spLocks/>
          </p:cNvSpPr>
          <p:nvPr/>
        </p:nvSpPr>
        <p:spPr>
          <a:xfrm>
            <a:off x="785786" y="25717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SWE Project Presentation and Results</a:t>
            </a:r>
            <a:endParaRPr kumimoji="0" lang="el-G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Performed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Instrumentation with </a:t>
            </a:r>
            <a:r>
              <a:rPr lang="en-US" dirty="0" err="1" smtClean="0"/>
              <a:t>Scalasca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Vectorization</a:t>
            </a:r>
            <a:r>
              <a:rPr lang="en-US" dirty="0" smtClean="0"/>
              <a:t> with Intel </a:t>
            </a:r>
            <a:r>
              <a:rPr lang="en-US" dirty="0" err="1" smtClean="0"/>
              <a:t>Cilk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OpenMP</a:t>
            </a:r>
            <a:r>
              <a:rPr lang="en-US" dirty="0" smtClean="0"/>
              <a:t> optimization</a:t>
            </a:r>
          </a:p>
          <a:p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 smtClean="0"/>
              <a:t>optimization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Instrumented different variants of the code to get a better understanding of performance issues and improvement potential</a:t>
            </a:r>
          </a:p>
          <a:p>
            <a:endParaRPr lang="en-US" dirty="0"/>
          </a:p>
          <a:p>
            <a:r>
              <a:rPr lang="en-US" dirty="0" smtClean="0"/>
              <a:t>We analyzed the code for every round of optimizations we performed until reaching the final status (</a:t>
            </a:r>
            <a:r>
              <a:rPr lang="en-US" dirty="0" err="1" smtClean="0"/>
              <a:t>Cilk</a:t>
            </a:r>
            <a:r>
              <a:rPr lang="en-US" dirty="0" smtClean="0"/>
              <a:t> + </a:t>
            </a:r>
            <a:r>
              <a:rPr lang="en-US" dirty="0" err="1" smtClean="0"/>
              <a:t>OpenMP</a:t>
            </a:r>
            <a:r>
              <a:rPr lang="en-US" dirty="0" smtClean="0"/>
              <a:t> + MPI)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using Intel </a:t>
            </a:r>
            <a:r>
              <a:rPr lang="en-US" dirty="0" err="1" smtClean="0"/>
              <a:t>Cilk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Idea: compute net updates for a number of cells at each iteration and </a:t>
            </a:r>
            <a:r>
              <a:rPr lang="en-US" dirty="0" smtClean="0"/>
              <a:t>use Intel </a:t>
            </a:r>
            <a:r>
              <a:rPr lang="en-US" dirty="0" err="1" smtClean="0"/>
              <a:t>Cilk</a:t>
            </a:r>
            <a:r>
              <a:rPr lang="en-US" dirty="0" smtClean="0"/>
              <a:t> in the </a:t>
            </a:r>
            <a:r>
              <a:rPr lang="en-US" dirty="0" err="1" smtClean="0"/>
              <a:t>computeNetUpdates</a:t>
            </a:r>
            <a:r>
              <a:rPr lang="en-US" dirty="0" smtClean="0"/>
              <a:t> function. Assume that compiler wil</a:t>
            </a:r>
            <a:r>
              <a:rPr lang="en-US" dirty="0" smtClean="0"/>
              <a:t>l efficiently </a:t>
            </a:r>
            <a:r>
              <a:rPr lang="en-US" dirty="0" err="1" smtClean="0"/>
              <a:t>vectorize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testing we determined an optimal vector length of 8 </a:t>
            </a:r>
            <a:endParaRPr lang="en-US" dirty="0"/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OpenMP</a:t>
            </a:r>
            <a:r>
              <a:rPr lang="en-US" dirty="0" smtClean="0"/>
              <a:t> optimization was already present in the original code</a:t>
            </a:r>
          </a:p>
          <a:p>
            <a:endParaRPr lang="en-US" dirty="0"/>
          </a:p>
          <a:p>
            <a:r>
              <a:rPr lang="en-US" dirty="0" smtClean="0"/>
              <a:t>Fusion of loops performing the calculations for the vertical and horizontal </a:t>
            </a:r>
            <a:r>
              <a:rPr lang="en-US" dirty="0" smtClean="0"/>
              <a:t>edge updates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used OMP threads on the cores </a:t>
            </a:r>
            <a:r>
              <a:rPr lang="en-US" dirty="0" smtClean="0"/>
              <a:t>on </a:t>
            </a:r>
            <a:r>
              <a:rPr lang="en-US" dirty="0" smtClean="0"/>
              <a:t>one node to utilize shared L2 cache 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MPI code already present in original code</a:t>
            </a:r>
          </a:p>
          <a:p>
            <a:endParaRPr lang="en-US" dirty="0"/>
          </a:p>
          <a:p>
            <a:r>
              <a:rPr lang="en-US" dirty="0" smtClean="0"/>
              <a:t>Goal: overlap communication with computations</a:t>
            </a:r>
          </a:p>
          <a:p>
            <a:endParaRPr lang="en-US" dirty="0" smtClean="0"/>
          </a:p>
          <a:p>
            <a:r>
              <a:rPr lang="en-US" dirty="0" smtClean="0"/>
              <a:t>Slight improvement in performance</a:t>
            </a:r>
          </a:p>
          <a:p>
            <a:endParaRPr lang="en-US" dirty="0"/>
          </a:p>
          <a:p>
            <a:r>
              <a:rPr lang="en-US" dirty="0" smtClean="0"/>
              <a:t>Instrumentation showed that the time needed for communication is insignificant compared to the time for computation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185</Words>
  <Application>Microsoft Office PowerPoint</Application>
  <PresentationFormat>Προβολή στην οθόνη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Θέμα του Office</vt:lpstr>
      <vt:lpstr>Masterpraktikum Scientific Computing –  High Performance Computing</vt:lpstr>
      <vt:lpstr>Optimizations Performed</vt:lpstr>
      <vt:lpstr>Instrumentation</vt:lpstr>
      <vt:lpstr>Vectorization</vt:lpstr>
      <vt:lpstr>OpenMP</vt:lpstr>
      <vt:lpstr>MPI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Masterpraktikum Scientific Computing –  High Performance Computing</dc:title>
  <dc:creator>Evangelos</dc:creator>
  <cp:lastModifiedBy>Evangelos</cp:lastModifiedBy>
  <cp:revision>8</cp:revision>
  <dcterms:created xsi:type="dcterms:W3CDTF">2014-01-20T12:38:02Z</dcterms:created>
  <dcterms:modified xsi:type="dcterms:W3CDTF">2014-01-20T13:37:34Z</dcterms:modified>
</cp:coreProperties>
</file>