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57" autoAdjust="0"/>
  </p:normalViewPr>
  <p:slideViewPr>
    <p:cSldViewPr>
      <p:cViewPr>
        <p:scale>
          <a:sx n="66" d="100"/>
          <a:sy n="66" d="100"/>
        </p:scale>
        <p:origin x="-588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90FF-491D-45B8-BD62-2F80DC14F3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FD6FD-D57A-4129-88B3-C7B6D3D020E1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FD6FD-D57A-4129-88B3-C7B6D3D020E1}" type="slidenum">
              <a:rPr lang="el-GR" smtClean="0"/>
              <a:t>4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87FF-020A-4C8A-98F5-5B4CF4ACDD03}" type="datetimeFigureOut">
              <a:rPr lang="el-GR" smtClean="0"/>
              <a:t>2/12/2013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1548D-B27B-4D90-B0D4-70C3BD08ADC9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Bonus_Bcast</a:t>
            </a:r>
            <a:r>
              <a:rPr lang="en-US" dirty="0" smtClean="0"/>
              <a:t>: Root sends </a:t>
            </a:r>
            <a:r>
              <a:rPr lang="en-US" dirty="0" err="1" smtClean="0"/>
              <a:t>subarray</a:t>
            </a:r>
            <a:r>
              <a:rPr lang="en-US" dirty="0" err="1"/>
              <a:t>s</a:t>
            </a:r>
            <a:endParaRPr lang="el-GR" dirty="0"/>
          </a:p>
        </p:txBody>
      </p:sp>
      <p:grpSp>
        <p:nvGrpSpPr>
          <p:cNvPr id="29" name="28 - Ομάδα"/>
          <p:cNvGrpSpPr>
            <a:grpSpLocks noChangeAspect="1"/>
          </p:cNvGrpSpPr>
          <p:nvPr/>
        </p:nvGrpSpPr>
        <p:grpSpPr>
          <a:xfrm>
            <a:off x="6505200" y="4215600"/>
            <a:ext cx="1650982" cy="1651310"/>
            <a:chOff x="857224" y="1500174"/>
            <a:chExt cx="5615576" cy="5616700"/>
          </a:xfrm>
        </p:grpSpPr>
        <p:grpSp>
          <p:nvGrpSpPr>
            <p:cNvPr id="30" name="11 - Ομάδα"/>
            <p:cNvGrpSpPr/>
            <p:nvPr/>
          </p:nvGrpSpPr>
          <p:grpSpPr>
            <a:xfrm>
              <a:off x="857224" y="1500174"/>
              <a:ext cx="2808000" cy="2807674"/>
              <a:chOff x="3596628" y="1785926"/>
              <a:chExt cx="2808000" cy="2807674"/>
            </a:xfrm>
          </p:grpSpPr>
          <p:sp>
            <p:nvSpPr>
              <p:cNvPr id="46" name="3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N0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46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N1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47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9" name="48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31" name="12 - Ομάδα"/>
            <p:cNvGrpSpPr/>
            <p:nvPr/>
          </p:nvGrpSpPr>
          <p:grpSpPr>
            <a:xfrm>
              <a:off x="3664800" y="1500174"/>
              <a:ext cx="2808000" cy="2807674"/>
              <a:chOff x="3596628" y="1785926"/>
              <a:chExt cx="2808000" cy="2807674"/>
            </a:xfrm>
          </p:grpSpPr>
          <p:sp>
            <p:nvSpPr>
              <p:cNvPr id="42" name="41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N2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42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N3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43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5" name="44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32" name="17 - Ομάδα"/>
            <p:cNvGrpSpPr/>
            <p:nvPr/>
          </p:nvGrpSpPr>
          <p:grpSpPr>
            <a:xfrm>
              <a:off x="857224" y="4309200"/>
              <a:ext cx="2808000" cy="2807674"/>
              <a:chOff x="3596628" y="1785926"/>
              <a:chExt cx="2808000" cy="2807674"/>
            </a:xfrm>
          </p:grpSpPr>
          <p:sp>
            <p:nvSpPr>
              <p:cNvPr id="38" name="37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9" name="38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0" name="39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41" name="40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33" name="22 - Ομάδα"/>
            <p:cNvGrpSpPr/>
            <p:nvPr/>
          </p:nvGrpSpPr>
          <p:grpSpPr>
            <a:xfrm>
              <a:off x="3664800" y="4309200"/>
              <a:ext cx="2808000" cy="2807674"/>
              <a:chOff x="3596628" y="1785926"/>
              <a:chExt cx="2808000" cy="2807674"/>
            </a:xfrm>
          </p:grpSpPr>
          <p:sp>
            <p:nvSpPr>
              <p:cNvPr id="34" name="33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5" name="34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36" name="35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N3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36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71" name="70 - Ομάδα"/>
          <p:cNvGrpSpPr>
            <a:grpSpLocks noChangeAspect="1"/>
          </p:cNvGrpSpPr>
          <p:nvPr/>
        </p:nvGrpSpPr>
        <p:grpSpPr>
          <a:xfrm>
            <a:off x="3857620" y="4215600"/>
            <a:ext cx="1650982" cy="1651310"/>
            <a:chOff x="857224" y="1500174"/>
            <a:chExt cx="5615576" cy="5616700"/>
          </a:xfrm>
        </p:grpSpPr>
        <p:grpSp>
          <p:nvGrpSpPr>
            <p:cNvPr id="72" name="11 - Ομάδα"/>
            <p:cNvGrpSpPr/>
            <p:nvPr/>
          </p:nvGrpSpPr>
          <p:grpSpPr>
            <a:xfrm>
              <a:off x="857224" y="1500174"/>
              <a:ext cx="2808000" cy="2807674"/>
              <a:chOff x="3596628" y="1785926"/>
              <a:chExt cx="2808000" cy="2807674"/>
            </a:xfrm>
          </p:grpSpPr>
          <p:sp>
            <p:nvSpPr>
              <p:cNvPr id="88" name="3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N0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88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N1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89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91" name="90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73" name="12 - Ομάδα"/>
            <p:cNvGrpSpPr/>
            <p:nvPr/>
          </p:nvGrpSpPr>
          <p:grpSpPr>
            <a:xfrm>
              <a:off x="3664800" y="1500174"/>
              <a:ext cx="2808000" cy="2807674"/>
              <a:chOff x="3596628" y="1785926"/>
              <a:chExt cx="2808000" cy="2807674"/>
            </a:xfrm>
          </p:grpSpPr>
          <p:sp>
            <p:nvSpPr>
              <p:cNvPr id="84" name="83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N2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84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N3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85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7" name="86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74" name="17 - Ομάδα"/>
            <p:cNvGrpSpPr/>
            <p:nvPr/>
          </p:nvGrpSpPr>
          <p:grpSpPr>
            <a:xfrm>
              <a:off x="857224" y="4309200"/>
              <a:ext cx="2808000" cy="2807674"/>
              <a:chOff x="3596628" y="1785926"/>
              <a:chExt cx="2808000" cy="2807674"/>
            </a:xfrm>
          </p:grpSpPr>
          <p:sp>
            <p:nvSpPr>
              <p:cNvPr id="80" name="79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80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2" name="81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83" name="82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grpSp>
          <p:nvGrpSpPr>
            <p:cNvPr id="75" name="22 - Ομάδα"/>
            <p:cNvGrpSpPr/>
            <p:nvPr/>
          </p:nvGrpSpPr>
          <p:grpSpPr>
            <a:xfrm>
              <a:off x="3664800" y="4309200"/>
              <a:ext cx="2808000" cy="2807674"/>
              <a:chOff x="3596628" y="1785926"/>
              <a:chExt cx="2808000" cy="2807674"/>
            </a:xfrm>
          </p:grpSpPr>
          <p:sp>
            <p:nvSpPr>
              <p:cNvPr id="76" name="75 - Ορθογώνιο"/>
              <p:cNvSpPr/>
              <p:nvPr/>
            </p:nvSpPr>
            <p:spPr>
              <a:xfrm>
                <a:off x="3596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N2</a:t>
                </a:r>
                <a:endParaRPr lang="el-GR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76 - Ορθογώνιο"/>
              <p:cNvSpPr/>
              <p:nvPr/>
            </p:nvSpPr>
            <p:spPr>
              <a:xfrm>
                <a:off x="5000628" y="1785926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8" name="77 - Ορθογώνιο"/>
              <p:cNvSpPr/>
              <p:nvPr/>
            </p:nvSpPr>
            <p:spPr>
              <a:xfrm>
                <a:off x="5000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79" name="78 - Ορθογώνιο"/>
              <p:cNvSpPr/>
              <p:nvPr/>
            </p:nvSpPr>
            <p:spPr>
              <a:xfrm>
                <a:off x="3596628" y="3189600"/>
                <a:ext cx="1404000" cy="140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</p:grpSp>
      <p:grpSp>
        <p:nvGrpSpPr>
          <p:cNvPr id="116" name="115 - Ομάδα"/>
          <p:cNvGrpSpPr/>
          <p:nvPr/>
        </p:nvGrpSpPr>
        <p:grpSpPr>
          <a:xfrm>
            <a:off x="928662" y="1357298"/>
            <a:ext cx="6151576" cy="2222814"/>
            <a:chOff x="928662" y="1357298"/>
            <a:chExt cx="6151576" cy="2222814"/>
          </a:xfrm>
        </p:grpSpPr>
        <p:grpSp>
          <p:nvGrpSpPr>
            <p:cNvPr id="107" name="106 - Ομάδα"/>
            <p:cNvGrpSpPr/>
            <p:nvPr/>
          </p:nvGrpSpPr>
          <p:grpSpPr>
            <a:xfrm>
              <a:off x="1500166" y="1928802"/>
              <a:ext cx="5580072" cy="1651310"/>
              <a:chOff x="1500166" y="1928802"/>
              <a:chExt cx="5580072" cy="1651310"/>
            </a:xfrm>
          </p:grpSpPr>
          <p:grpSp>
            <p:nvGrpSpPr>
              <p:cNvPr id="28" name="27 - Ομάδα"/>
              <p:cNvGrpSpPr>
                <a:grpSpLocks noChangeAspect="1"/>
              </p:cNvGrpSpPr>
              <p:nvPr/>
            </p:nvGrpSpPr>
            <p:grpSpPr>
              <a:xfrm>
                <a:off x="1500166" y="1928802"/>
                <a:ext cx="1650982" cy="1651310"/>
                <a:chOff x="857224" y="1500174"/>
                <a:chExt cx="5615576" cy="5616700"/>
              </a:xfrm>
            </p:grpSpPr>
            <p:grpSp>
              <p:nvGrpSpPr>
                <p:cNvPr id="12" name="11 - Ομάδα"/>
                <p:cNvGrpSpPr/>
                <p:nvPr/>
              </p:nvGrpSpPr>
              <p:grpSpPr>
                <a:xfrm>
                  <a:off x="857224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4" name="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8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9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11" name="10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13" name="12 - Ομάδα"/>
                <p:cNvGrpSpPr/>
                <p:nvPr/>
              </p:nvGrpSpPr>
              <p:grpSpPr>
                <a:xfrm>
                  <a:off x="3664800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14" name="1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14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15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17" name="16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18" name="17 - Ομάδα"/>
                <p:cNvGrpSpPr/>
                <p:nvPr/>
              </p:nvGrpSpPr>
              <p:grpSpPr>
                <a:xfrm>
                  <a:off x="857224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19" name="18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0" name="19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1" name="20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2" name="21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23" name="22 - Ομάδα"/>
                <p:cNvGrpSpPr/>
                <p:nvPr/>
              </p:nvGrpSpPr>
              <p:grpSpPr>
                <a:xfrm>
                  <a:off x="3664800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24" name="2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5" name="24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6" name="25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7" name="26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</p:grpSp>
          <p:grpSp>
            <p:nvGrpSpPr>
              <p:cNvPr id="50" name="49 - Ομάδα"/>
              <p:cNvGrpSpPr>
                <a:grpSpLocks noChangeAspect="1"/>
              </p:cNvGrpSpPr>
              <p:nvPr/>
            </p:nvGrpSpPr>
            <p:grpSpPr>
              <a:xfrm>
                <a:off x="5429256" y="1928802"/>
                <a:ext cx="1650982" cy="1651310"/>
                <a:chOff x="857224" y="1500174"/>
                <a:chExt cx="5615576" cy="5616700"/>
              </a:xfrm>
            </p:grpSpPr>
            <p:grpSp>
              <p:nvGrpSpPr>
                <p:cNvPr id="51" name="11 - Ομάδα"/>
                <p:cNvGrpSpPr/>
                <p:nvPr/>
              </p:nvGrpSpPr>
              <p:grpSpPr>
                <a:xfrm>
                  <a:off x="857224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67" name="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67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68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69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2" name="12 - Ομάδα"/>
                <p:cNvGrpSpPr/>
                <p:nvPr/>
              </p:nvGrpSpPr>
              <p:grpSpPr>
                <a:xfrm>
                  <a:off x="3664800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63" name="62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63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64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6" name="65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53" name="17 - Ομάδα"/>
                <p:cNvGrpSpPr/>
                <p:nvPr/>
              </p:nvGrpSpPr>
              <p:grpSpPr>
                <a:xfrm>
                  <a:off x="857224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59" name="58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0" name="59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1" name="60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62" name="61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54" name="22 - Ομάδα"/>
                <p:cNvGrpSpPr/>
                <p:nvPr/>
              </p:nvGrpSpPr>
              <p:grpSpPr>
                <a:xfrm>
                  <a:off x="3664800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55" name="54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55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57" name="56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57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</p:grpSp>
          <p:cxnSp>
            <p:nvCxnSpPr>
              <p:cNvPr id="93" name="92 - Ευθύγραμμο βέλος σύνδεσης"/>
              <p:cNvCxnSpPr/>
              <p:nvPr/>
            </p:nvCxnSpPr>
            <p:spPr>
              <a:xfrm>
                <a:off x="3143240" y="2757600"/>
                <a:ext cx="2286018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114 - Ομάδα"/>
            <p:cNvGrpSpPr/>
            <p:nvPr/>
          </p:nvGrpSpPr>
          <p:grpSpPr>
            <a:xfrm>
              <a:off x="1500166" y="1357298"/>
              <a:ext cx="1643074" cy="430216"/>
              <a:chOff x="1500166" y="1357298"/>
              <a:chExt cx="1643074" cy="430216"/>
            </a:xfrm>
          </p:grpSpPr>
          <p:cxnSp>
            <p:nvCxnSpPr>
              <p:cNvPr id="108" name="107 - Ευθύγραμμο βέλος σύνδεσης"/>
              <p:cNvCxnSpPr/>
              <p:nvPr/>
            </p:nvCxnSpPr>
            <p:spPr>
              <a:xfrm>
                <a:off x="1500166" y="1785926"/>
                <a:ext cx="1643074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111 - Ορθογώνιο"/>
              <p:cNvSpPr/>
              <p:nvPr/>
            </p:nvSpPr>
            <p:spPr>
              <a:xfrm>
                <a:off x="1571604" y="1357298"/>
                <a:ext cx="142876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Data</a:t>
                </a:r>
                <a:endParaRPr lang="el-GR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" name="113 - Ομάδα"/>
            <p:cNvGrpSpPr/>
            <p:nvPr/>
          </p:nvGrpSpPr>
          <p:grpSpPr>
            <a:xfrm>
              <a:off x="928662" y="1929596"/>
              <a:ext cx="428628" cy="1643074"/>
              <a:chOff x="928662" y="1929596"/>
              <a:chExt cx="428628" cy="1643074"/>
            </a:xfrm>
          </p:grpSpPr>
          <p:cxnSp>
            <p:nvCxnSpPr>
              <p:cNvPr id="110" name="109 - Ευθύγραμμο βέλος σύνδεσης"/>
              <p:cNvCxnSpPr/>
              <p:nvPr/>
            </p:nvCxnSpPr>
            <p:spPr>
              <a:xfrm rot="5400000">
                <a:off x="534959" y="2750339"/>
                <a:ext cx="1643074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112 - Ορθογώνιο"/>
              <p:cNvSpPr/>
              <p:nvPr/>
            </p:nvSpPr>
            <p:spPr>
              <a:xfrm rot="16200000">
                <a:off x="428596" y="2500306"/>
                <a:ext cx="1428760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Processors</a:t>
                </a:r>
                <a:endParaRPr lang="el-GR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Scatter_Bcast</a:t>
            </a:r>
            <a:endParaRPr lang="el-GR" dirty="0"/>
          </a:p>
        </p:txBody>
      </p:sp>
      <p:grpSp>
        <p:nvGrpSpPr>
          <p:cNvPr id="85" name="84 - Ομάδα"/>
          <p:cNvGrpSpPr/>
          <p:nvPr/>
        </p:nvGrpSpPr>
        <p:grpSpPr>
          <a:xfrm>
            <a:off x="928662" y="1357298"/>
            <a:ext cx="7651773" cy="2222813"/>
            <a:chOff x="928662" y="1357298"/>
            <a:chExt cx="7651773" cy="2222813"/>
          </a:xfrm>
        </p:grpSpPr>
        <p:grpSp>
          <p:nvGrpSpPr>
            <p:cNvPr id="81" name="80 - Ομάδα"/>
            <p:cNvGrpSpPr/>
            <p:nvPr/>
          </p:nvGrpSpPr>
          <p:grpSpPr>
            <a:xfrm>
              <a:off x="928662" y="1357298"/>
              <a:ext cx="7651773" cy="2222813"/>
              <a:chOff x="928662" y="1357298"/>
              <a:chExt cx="7651773" cy="2222813"/>
            </a:xfrm>
          </p:grpSpPr>
          <p:grpSp>
            <p:nvGrpSpPr>
              <p:cNvPr id="13" name="49 - Ομάδα"/>
              <p:cNvGrpSpPr>
                <a:grpSpLocks noChangeAspect="1"/>
              </p:cNvGrpSpPr>
              <p:nvPr/>
            </p:nvGrpSpPr>
            <p:grpSpPr>
              <a:xfrm>
                <a:off x="4214810" y="1928802"/>
                <a:ext cx="1650981" cy="1651309"/>
                <a:chOff x="857224" y="1500174"/>
                <a:chExt cx="5615576" cy="5616700"/>
              </a:xfrm>
            </p:grpSpPr>
            <p:grpSp>
              <p:nvGrpSpPr>
                <p:cNvPr id="15" name="11 - Ομάδα"/>
                <p:cNvGrpSpPr/>
                <p:nvPr/>
              </p:nvGrpSpPr>
              <p:grpSpPr>
                <a:xfrm>
                  <a:off x="857224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31" name="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31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32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33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6" name="12 - Ομάδα"/>
                <p:cNvGrpSpPr/>
                <p:nvPr/>
              </p:nvGrpSpPr>
              <p:grpSpPr>
                <a:xfrm>
                  <a:off x="3664800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27" name="26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27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28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30" name="29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17" name="17 - Ομάδα"/>
                <p:cNvGrpSpPr/>
                <p:nvPr/>
              </p:nvGrpSpPr>
              <p:grpSpPr>
                <a:xfrm>
                  <a:off x="857224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23" name="22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4" name="23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5" name="24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6" name="25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  <p:grpSp>
              <p:nvGrpSpPr>
                <p:cNvPr id="18" name="22 - Ομάδα"/>
                <p:cNvGrpSpPr/>
                <p:nvPr/>
              </p:nvGrpSpPr>
              <p:grpSpPr>
                <a:xfrm>
                  <a:off x="3664800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19" name="18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19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  <p:sp>
                <p:nvSpPr>
                  <p:cNvPr id="21" name="20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21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/>
                  </a:p>
                </p:txBody>
              </p:sp>
            </p:grpSp>
          </p:grpSp>
          <p:grpSp>
            <p:nvGrpSpPr>
              <p:cNvPr id="80" name="79 - Ομάδα"/>
              <p:cNvGrpSpPr/>
              <p:nvPr/>
            </p:nvGrpSpPr>
            <p:grpSpPr>
              <a:xfrm>
                <a:off x="928662" y="1357298"/>
                <a:ext cx="2214578" cy="2222813"/>
                <a:chOff x="928662" y="1357298"/>
                <a:chExt cx="2214578" cy="2222813"/>
              </a:xfrm>
            </p:grpSpPr>
            <p:grpSp>
              <p:nvGrpSpPr>
                <p:cNvPr id="12" name="27 - Ομάδα"/>
                <p:cNvGrpSpPr>
                  <a:grpSpLocks noChangeAspect="1"/>
                </p:cNvGrpSpPr>
                <p:nvPr/>
              </p:nvGrpSpPr>
              <p:grpSpPr>
                <a:xfrm>
                  <a:off x="1492259" y="1928802"/>
                  <a:ext cx="1650981" cy="1651309"/>
                  <a:chOff x="857224" y="1500174"/>
                  <a:chExt cx="5615576" cy="5616700"/>
                </a:xfrm>
              </p:grpSpPr>
              <p:grpSp>
                <p:nvGrpSpPr>
                  <p:cNvPr id="35" name="11 - Ομάδα"/>
                  <p:cNvGrpSpPr/>
                  <p:nvPr/>
                </p:nvGrpSpPr>
                <p:grpSpPr>
                  <a:xfrm>
                    <a:off x="857224" y="1500174"/>
                    <a:ext cx="2808000" cy="2807674"/>
                    <a:chOff x="3596628" y="1785926"/>
                    <a:chExt cx="2808000" cy="2807674"/>
                  </a:xfrm>
                </p:grpSpPr>
                <p:sp>
                  <p:nvSpPr>
                    <p:cNvPr id="51" name="3 - Ορθογώνιο"/>
                    <p:cNvSpPr/>
                    <p:nvPr/>
                  </p:nvSpPr>
                  <p:spPr>
                    <a:xfrm>
                      <a:off x="3596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N0</a:t>
                      </a:r>
                      <a:endParaRPr lang="el-G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51 - Ορθογώνιο"/>
                    <p:cNvSpPr/>
                    <p:nvPr/>
                  </p:nvSpPr>
                  <p:spPr>
                    <a:xfrm>
                      <a:off x="5000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N1</a:t>
                      </a:r>
                      <a:endParaRPr lang="el-G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9 - Ορθογώνιο"/>
                    <p:cNvSpPr/>
                    <p:nvPr/>
                  </p:nvSpPr>
                  <p:spPr>
                    <a:xfrm>
                      <a:off x="5000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54" name="10 - Ορθογώνιο"/>
                    <p:cNvSpPr/>
                    <p:nvPr/>
                  </p:nvSpPr>
                  <p:spPr>
                    <a:xfrm>
                      <a:off x="3596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</p:grpSp>
              <p:grpSp>
                <p:nvGrpSpPr>
                  <p:cNvPr id="36" name="12 - Ομάδα"/>
                  <p:cNvGrpSpPr/>
                  <p:nvPr/>
                </p:nvGrpSpPr>
                <p:grpSpPr>
                  <a:xfrm>
                    <a:off x="3664800" y="1500174"/>
                    <a:ext cx="2808000" cy="2807674"/>
                    <a:chOff x="3596628" y="1785926"/>
                    <a:chExt cx="2808000" cy="2807674"/>
                  </a:xfrm>
                </p:grpSpPr>
                <p:sp>
                  <p:nvSpPr>
                    <p:cNvPr id="47" name="13 - Ορθογώνιο"/>
                    <p:cNvSpPr/>
                    <p:nvPr/>
                  </p:nvSpPr>
                  <p:spPr>
                    <a:xfrm>
                      <a:off x="3596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el-G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14 - Ορθογώνιο"/>
                    <p:cNvSpPr/>
                    <p:nvPr/>
                  </p:nvSpPr>
                  <p:spPr>
                    <a:xfrm>
                      <a:off x="5000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N3</a:t>
                      </a:r>
                      <a:endParaRPr lang="el-GR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15 - Ορθογώνιο"/>
                    <p:cNvSpPr/>
                    <p:nvPr/>
                  </p:nvSpPr>
                  <p:spPr>
                    <a:xfrm>
                      <a:off x="5000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50" name="49 - Ορθογώνιο"/>
                    <p:cNvSpPr/>
                    <p:nvPr/>
                  </p:nvSpPr>
                  <p:spPr>
                    <a:xfrm>
                      <a:off x="3596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</p:grpSp>
              <p:grpSp>
                <p:nvGrpSpPr>
                  <p:cNvPr id="37" name="17 - Ομάδα"/>
                  <p:cNvGrpSpPr/>
                  <p:nvPr/>
                </p:nvGrpSpPr>
                <p:grpSpPr>
                  <a:xfrm>
                    <a:off x="857224" y="4309200"/>
                    <a:ext cx="2808000" cy="2807674"/>
                    <a:chOff x="3596628" y="1785926"/>
                    <a:chExt cx="2808000" cy="2807674"/>
                  </a:xfrm>
                </p:grpSpPr>
                <p:sp>
                  <p:nvSpPr>
                    <p:cNvPr id="43" name="42 - Ορθογώνιο"/>
                    <p:cNvSpPr/>
                    <p:nvPr/>
                  </p:nvSpPr>
                  <p:spPr>
                    <a:xfrm>
                      <a:off x="3596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4" name="43 - Ορθογώνιο"/>
                    <p:cNvSpPr/>
                    <p:nvPr/>
                  </p:nvSpPr>
                  <p:spPr>
                    <a:xfrm>
                      <a:off x="5000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5" name="44 - Ορθογώνιο"/>
                    <p:cNvSpPr/>
                    <p:nvPr/>
                  </p:nvSpPr>
                  <p:spPr>
                    <a:xfrm>
                      <a:off x="5000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6" name="45 - Ορθογώνιο"/>
                    <p:cNvSpPr/>
                    <p:nvPr/>
                  </p:nvSpPr>
                  <p:spPr>
                    <a:xfrm>
                      <a:off x="3596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</p:grpSp>
              <p:grpSp>
                <p:nvGrpSpPr>
                  <p:cNvPr id="38" name="22 - Ομάδα"/>
                  <p:cNvGrpSpPr/>
                  <p:nvPr/>
                </p:nvGrpSpPr>
                <p:grpSpPr>
                  <a:xfrm>
                    <a:off x="3664800" y="4309200"/>
                    <a:ext cx="2808000" cy="2807674"/>
                    <a:chOff x="3596628" y="1785926"/>
                    <a:chExt cx="2808000" cy="2807674"/>
                  </a:xfrm>
                </p:grpSpPr>
                <p:sp>
                  <p:nvSpPr>
                    <p:cNvPr id="39" name="38 - Ορθογώνιο"/>
                    <p:cNvSpPr/>
                    <p:nvPr/>
                  </p:nvSpPr>
                  <p:spPr>
                    <a:xfrm>
                      <a:off x="3596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0" name="39 - Ορθογώνιο"/>
                    <p:cNvSpPr/>
                    <p:nvPr/>
                  </p:nvSpPr>
                  <p:spPr>
                    <a:xfrm>
                      <a:off x="5000628" y="1785926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1" name="40 - Ορθογώνιο"/>
                    <p:cNvSpPr/>
                    <p:nvPr/>
                  </p:nvSpPr>
                  <p:spPr>
                    <a:xfrm>
                      <a:off x="5000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  <p:sp>
                  <p:nvSpPr>
                    <p:cNvPr id="42" name="41 - Ορθογώνιο"/>
                    <p:cNvSpPr/>
                    <p:nvPr/>
                  </p:nvSpPr>
                  <p:spPr>
                    <a:xfrm>
                      <a:off x="3596628" y="3189600"/>
                      <a:ext cx="1404000" cy="1404000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l-GR"/>
                    </a:p>
                  </p:txBody>
                </p:sp>
              </p:grpSp>
            </p:grpSp>
            <p:grpSp>
              <p:nvGrpSpPr>
                <p:cNvPr id="6" name="114 - Ομάδα"/>
                <p:cNvGrpSpPr/>
                <p:nvPr/>
              </p:nvGrpSpPr>
              <p:grpSpPr>
                <a:xfrm>
                  <a:off x="1500166" y="1357298"/>
                  <a:ext cx="1643074" cy="430216"/>
                  <a:chOff x="1500166" y="1357298"/>
                  <a:chExt cx="1643074" cy="430216"/>
                </a:xfrm>
              </p:grpSpPr>
              <p:cxnSp>
                <p:nvCxnSpPr>
                  <p:cNvPr id="10" name="9 - Ευθύγραμμο βέλος σύνδεσης"/>
                  <p:cNvCxnSpPr/>
                  <p:nvPr/>
                </p:nvCxnSpPr>
                <p:spPr>
                  <a:xfrm>
                    <a:off x="1500166" y="1785926"/>
                    <a:ext cx="1643074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10 - Ορθογώνιο"/>
                  <p:cNvSpPr/>
                  <p:nvPr/>
                </p:nvSpPr>
                <p:spPr>
                  <a:xfrm>
                    <a:off x="1571604" y="1357298"/>
                    <a:ext cx="1428760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Data</a:t>
                    </a:r>
                    <a:endParaRPr lang="el-GR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113 - Ομάδα"/>
                <p:cNvGrpSpPr/>
                <p:nvPr/>
              </p:nvGrpSpPr>
              <p:grpSpPr>
                <a:xfrm>
                  <a:off x="928662" y="1929596"/>
                  <a:ext cx="428628" cy="1643074"/>
                  <a:chOff x="928662" y="1929596"/>
                  <a:chExt cx="428628" cy="1643074"/>
                </a:xfrm>
              </p:grpSpPr>
              <p:cxnSp>
                <p:nvCxnSpPr>
                  <p:cNvPr id="8" name="7 - Ευθύγραμμο βέλος σύνδεσης"/>
                  <p:cNvCxnSpPr/>
                  <p:nvPr/>
                </p:nvCxnSpPr>
                <p:spPr>
                  <a:xfrm rot="5400000">
                    <a:off x="534959" y="2750339"/>
                    <a:ext cx="1643074" cy="15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8 - Ορθογώνιο"/>
                  <p:cNvSpPr/>
                  <p:nvPr/>
                </p:nvSpPr>
                <p:spPr>
                  <a:xfrm rot="16200000">
                    <a:off x="428596" y="2500306"/>
                    <a:ext cx="1428760" cy="42862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Processors</a:t>
                    </a:r>
                    <a:endParaRPr lang="el-GR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7" name="49 - Ομάδα"/>
              <p:cNvGrpSpPr>
                <a:grpSpLocks noChangeAspect="1"/>
              </p:cNvGrpSpPr>
              <p:nvPr/>
            </p:nvGrpSpPr>
            <p:grpSpPr>
              <a:xfrm>
                <a:off x="6929454" y="1928802"/>
                <a:ext cx="1650981" cy="1651309"/>
                <a:chOff x="857224" y="1500174"/>
                <a:chExt cx="5615576" cy="5616700"/>
              </a:xfrm>
            </p:grpSpPr>
            <p:grpSp>
              <p:nvGrpSpPr>
                <p:cNvPr id="58" name="11 - Ομάδα"/>
                <p:cNvGrpSpPr/>
                <p:nvPr/>
              </p:nvGrpSpPr>
              <p:grpSpPr>
                <a:xfrm>
                  <a:off x="857224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74" name="3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74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75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76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9" name="12 - Ομάδα"/>
                <p:cNvGrpSpPr/>
                <p:nvPr/>
              </p:nvGrpSpPr>
              <p:grpSpPr>
                <a:xfrm>
                  <a:off x="3664800" y="1500174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70" name="69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70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71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72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0" name="17 - Ομάδα"/>
                <p:cNvGrpSpPr/>
                <p:nvPr/>
              </p:nvGrpSpPr>
              <p:grpSpPr>
                <a:xfrm>
                  <a:off x="857224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66" name="65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66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67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N1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68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N0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1" name="22 - Ομάδα"/>
                <p:cNvGrpSpPr/>
                <p:nvPr/>
              </p:nvGrpSpPr>
              <p:grpSpPr>
                <a:xfrm>
                  <a:off x="3664800" y="4309200"/>
                  <a:ext cx="2808000" cy="2807674"/>
                  <a:chOff x="3596628" y="1785926"/>
                  <a:chExt cx="2808000" cy="2807674"/>
                </a:xfrm>
              </p:grpSpPr>
              <p:sp>
                <p:nvSpPr>
                  <p:cNvPr id="62" name="61 - Ορθογώνιο"/>
                  <p:cNvSpPr/>
                  <p:nvPr/>
                </p:nvSpPr>
                <p:spPr>
                  <a:xfrm>
                    <a:off x="3596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62 - Ορθογώνιο"/>
                  <p:cNvSpPr/>
                  <p:nvPr/>
                </p:nvSpPr>
                <p:spPr>
                  <a:xfrm>
                    <a:off x="5000628" y="1785926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63 - Ορθογώνιο"/>
                  <p:cNvSpPr/>
                  <p:nvPr/>
                </p:nvSpPr>
                <p:spPr>
                  <a:xfrm>
                    <a:off x="5000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N3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64 - Ορθογώνιο"/>
                  <p:cNvSpPr/>
                  <p:nvPr/>
                </p:nvSpPr>
                <p:spPr>
                  <a:xfrm>
                    <a:off x="3596628" y="3189600"/>
                    <a:ext cx="1404000" cy="1404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N2</a:t>
                    </a:r>
                    <a:endParaRPr lang="el-GR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84" name="83 - Ομάδα"/>
            <p:cNvGrpSpPr/>
            <p:nvPr/>
          </p:nvGrpSpPr>
          <p:grpSpPr>
            <a:xfrm>
              <a:off x="3135333" y="2285992"/>
              <a:ext cx="3802551" cy="473196"/>
              <a:chOff x="3135333" y="2285992"/>
              <a:chExt cx="3802551" cy="473196"/>
            </a:xfrm>
          </p:grpSpPr>
          <p:grpSp>
            <p:nvGrpSpPr>
              <p:cNvPr id="82" name="81 - Ομάδα"/>
              <p:cNvGrpSpPr/>
              <p:nvPr/>
            </p:nvGrpSpPr>
            <p:grpSpPr>
              <a:xfrm>
                <a:off x="3135333" y="2285992"/>
                <a:ext cx="1150915" cy="473196"/>
                <a:chOff x="3135333" y="2285992"/>
                <a:chExt cx="1150915" cy="473196"/>
              </a:xfrm>
            </p:grpSpPr>
            <p:cxnSp>
              <p:nvCxnSpPr>
                <p:cNvPr id="14" name="13 - Ευθύγραμμο βέλος σύνδεσης"/>
                <p:cNvCxnSpPr/>
                <p:nvPr/>
              </p:nvCxnSpPr>
              <p:spPr>
                <a:xfrm>
                  <a:off x="3135333" y="2757600"/>
                  <a:ext cx="10800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77 - Ορθογώνιο"/>
                <p:cNvSpPr/>
                <p:nvPr/>
              </p:nvSpPr>
              <p:spPr>
                <a:xfrm>
                  <a:off x="3143240" y="2285992"/>
                  <a:ext cx="1143008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</a:rPr>
                    <a:t>Scatter</a:t>
                  </a:r>
                  <a:endParaRPr lang="el-GR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82 - Ομάδα"/>
              <p:cNvGrpSpPr/>
              <p:nvPr/>
            </p:nvGrpSpPr>
            <p:grpSpPr>
              <a:xfrm>
                <a:off x="5786446" y="2285992"/>
                <a:ext cx="1151438" cy="473196"/>
                <a:chOff x="5786446" y="2285992"/>
                <a:chExt cx="1151438" cy="473196"/>
              </a:xfrm>
            </p:grpSpPr>
            <p:cxnSp>
              <p:nvCxnSpPr>
                <p:cNvPr id="56" name="55 - Ευθύγραμμο βέλος σύνδεσης"/>
                <p:cNvCxnSpPr/>
                <p:nvPr/>
              </p:nvCxnSpPr>
              <p:spPr>
                <a:xfrm>
                  <a:off x="5857884" y="2757600"/>
                  <a:ext cx="10800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78 - Ορθογώνιο"/>
                <p:cNvSpPr/>
                <p:nvPr/>
              </p:nvSpPr>
              <p:spPr>
                <a:xfrm>
                  <a:off x="5786446" y="2285992"/>
                  <a:ext cx="1143008" cy="42862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 smtClean="0">
                      <a:solidFill>
                        <a:schemeClr val="tx1"/>
                      </a:solidFill>
                    </a:rPr>
                    <a:t>Allgather</a:t>
                  </a:r>
                  <a:endParaRPr lang="el-GR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Tree_Bcast</a:t>
            </a:r>
            <a:r>
              <a:rPr lang="en-US" dirty="0" smtClean="0"/>
              <a:t> – 8 processors</a:t>
            </a:r>
            <a:endParaRPr lang="el-GR" dirty="0"/>
          </a:p>
        </p:txBody>
      </p:sp>
      <p:grpSp>
        <p:nvGrpSpPr>
          <p:cNvPr id="35" name="34 - Ομάδα"/>
          <p:cNvGrpSpPr>
            <a:grpSpLocks noChangeAspect="1"/>
          </p:cNvGrpSpPr>
          <p:nvPr/>
        </p:nvGrpSpPr>
        <p:grpSpPr>
          <a:xfrm>
            <a:off x="2571736" y="687930"/>
            <a:ext cx="4754280" cy="6170070"/>
            <a:chOff x="3286116" y="823880"/>
            <a:chExt cx="4754280" cy="6170069"/>
          </a:xfrm>
        </p:grpSpPr>
        <p:grpSp>
          <p:nvGrpSpPr>
            <p:cNvPr id="34" name="33 - Ομάδα"/>
            <p:cNvGrpSpPr/>
            <p:nvPr/>
          </p:nvGrpSpPr>
          <p:grpSpPr>
            <a:xfrm>
              <a:off x="3286116" y="1785926"/>
              <a:ext cx="4754280" cy="4182776"/>
              <a:chOff x="3286116" y="1785926"/>
              <a:chExt cx="4754280" cy="4182776"/>
            </a:xfrm>
          </p:grpSpPr>
          <p:sp>
            <p:nvSpPr>
              <p:cNvPr id="4" name="3 - Ορθογώνιο"/>
              <p:cNvSpPr/>
              <p:nvPr/>
            </p:nvSpPr>
            <p:spPr>
              <a:xfrm>
                <a:off x="4357686" y="1785926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P0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6 - Ορθογώνιο"/>
              <p:cNvSpPr/>
              <p:nvPr/>
            </p:nvSpPr>
            <p:spPr>
              <a:xfrm>
                <a:off x="5429256" y="3000372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P1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10 - Ορθογώνιο"/>
              <p:cNvSpPr/>
              <p:nvPr/>
            </p:nvSpPr>
            <p:spPr>
              <a:xfrm>
                <a:off x="4357686" y="3000372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P2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18 - Ορθογώνιο"/>
              <p:cNvSpPr/>
              <p:nvPr/>
            </p:nvSpPr>
            <p:spPr>
              <a:xfrm>
                <a:off x="3286116" y="3000372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P4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20 - Ορθογώνιο"/>
              <p:cNvSpPr/>
              <p:nvPr/>
            </p:nvSpPr>
            <p:spPr>
              <a:xfrm>
                <a:off x="6532892" y="4246884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P3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22 - Ορθογώνιο"/>
              <p:cNvSpPr/>
              <p:nvPr/>
            </p:nvSpPr>
            <p:spPr>
              <a:xfrm>
                <a:off x="5500694" y="4248000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P5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24 - Ορθογώνιο"/>
              <p:cNvSpPr/>
              <p:nvPr/>
            </p:nvSpPr>
            <p:spPr>
              <a:xfrm>
                <a:off x="7572396" y="5500702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P7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26 - Ορθογώνιο"/>
              <p:cNvSpPr/>
              <p:nvPr/>
            </p:nvSpPr>
            <p:spPr>
              <a:xfrm>
                <a:off x="4357686" y="4286256"/>
                <a:ext cx="468000" cy="468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P6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30 - Έλλειψη"/>
            <p:cNvSpPr/>
            <p:nvPr/>
          </p:nvSpPr>
          <p:spPr>
            <a:xfrm rot="19090634">
              <a:off x="5746365" y="823880"/>
              <a:ext cx="1125333" cy="61700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33" name="32 - Ομάδα"/>
            <p:cNvGrpSpPr/>
            <p:nvPr/>
          </p:nvGrpSpPr>
          <p:grpSpPr>
            <a:xfrm>
              <a:off x="3657805" y="2096171"/>
              <a:ext cx="4180657" cy="3365159"/>
              <a:chOff x="3657805" y="2096171"/>
              <a:chExt cx="4180657" cy="3365159"/>
            </a:xfrm>
          </p:grpSpPr>
          <p:cxnSp>
            <p:nvCxnSpPr>
              <p:cNvPr id="6" name="5 - Ευθύγραμμο βέλος σύνδεσης"/>
              <p:cNvCxnSpPr>
                <a:stCxn id="4" idx="2"/>
              </p:cNvCxnSpPr>
              <p:nvPr/>
            </p:nvCxnSpPr>
            <p:spPr>
              <a:xfrm rot="16200000" flipH="1">
                <a:off x="4744405" y="2101207"/>
                <a:ext cx="746446" cy="10518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7 - Ευθύγραμμο βέλος σύνδεσης"/>
              <p:cNvCxnSpPr>
                <a:stCxn id="4" idx="2"/>
              </p:cNvCxnSpPr>
              <p:nvPr/>
            </p:nvCxnSpPr>
            <p:spPr>
              <a:xfrm rot="5400000">
                <a:off x="4208620" y="2617306"/>
                <a:ext cx="746446" cy="196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- Ευθύγραμμο βέλος σύνδεσης"/>
              <p:cNvCxnSpPr/>
              <p:nvPr/>
            </p:nvCxnSpPr>
            <p:spPr>
              <a:xfrm rot="1200000" flipH="1">
                <a:off x="3657805" y="2096171"/>
                <a:ext cx="746446" cy="10518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19 - Ευθύγραμμο βέλος σύνδεσης"/>
              <p:cNvCxnSpPr/>
              <p:nvPr/>
            </p:nvCxnSpPr>
            <p:spPr>
              <a:xfrm rot="16200000" flipH="1">
                <a:off x="5867727" y="3347719"/>
                <a:ext cx="746446" cy="10518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21 - Ευθύγραμμο βέλος σύνδεσης"/>
              <p:cNvCxnSpPr/>
              <p:nvPr/>
            </p:nvCxnSpPr>
            <p:spPr>
              <a:xfrm rot="5400000">
                <a:off x="5351628" y="3863818"/>
                <a:ext cx="746446" cy="196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25 - Ευθύγραμμο βέλος σύνδεσης"/>
              <p:cNvCxnSpPr/>
              <p:nvPr/>
            </p:nvCxnSpPr>
            <p:spPr>
              <a:xfrm rot="5400000">
                <a:off x="4208620" y="3863818"/>
                <a:ext cx="746446" cy="1968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31 - Ευθύγραμμο βέλος σύνδεσης"/>
              <p:cNvCxnSpPr/>
              <p:nvPr/>
            </p:nvCxnSpPr>
            <p:spPr>
              <a:xfrm rot="16200000" flipH="1">
                <a:off x="6939297" y="4562165"/>
                <a:ext cx="746446" cy="105188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Bonus_Bcast</a:t>
            </a:r>
            <a:r>
              <a:rPr lang="en-US" dirty="0" smtClean="0"/>
              <a:t> tree – 8 processors</a:t>
            </a:r>
            <a:endParaRPr lang="el-GR" dirty="0"/>
          </a:p>
        </p:txBody>
      </p:sp>
      <p:sp>
        <p:nvSpPr>
          <p:cNvPr id="4" name="3 - Ορθογώνιο"/>
          <p:cNvSpPr/>
          <p:nvPr/>
        </p:nvSpPr>
        <p:spPr>
          <a:xfrm>
            <a:off x="4175438" y="1649976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P0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5" name="4 - Ορθογώνιο"/>
          <p:cNvSpPr/>
          <p:nvPr/>
        </p:nvSpPr>
        <p:spPr>
          <a:xfrm>
            <a:off x="714348" y="2786058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5 - Ορθογώνιο"/>
          <p:cNvSpPr/>
          <p:nvPr/>
        </p:nvSpPr>
        <p:spPr>
          <a:xfrm>
            <a:off x="2428860" y="2786058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6 - Ορθογώνιο"/>
          <p:cNvSpPr/>
          <p:nvPr/>
        </p:nvSpPr>
        <p:spPr>
          <a:xfrm>
            <a:off x="4147200" y="2786058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P3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8" name="7 - Ορθογώνιο"/>
          <p:cNvSpPr/>
          <p:nvPr/>
        </p:nvSpPr>
        <p:spPr>
          <a:xfrm>
            <a:off x="214282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9" name="8 - Ορθογώνιο"/>
          <p:cNvSpPr/>
          <p:nvPr/>
        </p:nvSpPr>
        <p:spPr>
          <a:xfrm>
            <a:off x="857224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P3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10" name="9 - Ορθογώνιο"/>
          <p:cNvSpPr/>
          <p:nvPr/>
        </p:nvSpPr>
        <p:spPr>
          <a:xfrm>
            <a:off x="7215206" y="2786058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P7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11" name="10 - Ευθύγραμμο βέλος σύνδεσης"/>
          <p:cNvCxnSpPr>
            <a:endCxn id="5" idx="0"/>
          </p:cNvCxnSpPr>
          <p:nvPr/>
        </p:nvCxnSpPr>
        <p:spPr>
          <a:xfrm rot="10800000" flipV="1">
            <a:off x="948349" y="2112664"/>
            <a:ext cx="3470401" cy="6733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- Ευθύγραμμο βέλος σύνδεσης"/>
          <p:cNvCxnSpPr>
            <a:stCxn id="4" idx="2"/>
            <a:endCxn id="10" idx="0"/>
          </p:cNvCxnSpPr>
          <p:nvPr/>
        </p:nvCxnSpPr>
        <p:spPr>
          <a:xfrm rot="16200000" flipH="1">
            <a:off x="5595281" y="932133"/>
            <a:ext cx="668082" cy="30397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- Ευθύγραμμο βέλος σύνδεσης"/>
          <p:cNvCxnSpPr>
            <a:stCxn id="4" idx="2"/>
            <a:endCxn id="6" idx="0"/>
          </p:cNvCxnSpPr>
          <p:nvPr/>
        </p:nvCxnSpPr>
        <p:spPr>
          <a:xfrm rot="5400000">
            <a:off x="3202108" y="1578728"/>
            <a:ext cx="668082" cy="17465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- Ευθύγραμμο βέλος σύνδεσης"/>
          <p:cNvCxnSpPr>
            <a:stCxn id="4" idx="2"/>
            <a:endCxn id="7" idx="0"/>
          </p:cNvCxnSpPr>
          <p:nvPr/>
        </p:nvCxnSpPr>
        <p:spPr>
          <a:xfrm rot="5400000">
            <a:off x="4061278" y="2437898"/>
            <a:ext cx="668082" cy="282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- Ευθύγραμμο βέλος σύνδεσης"/>
          <p:cNvCxnSpPr>
            <a:stCxn id="4" idx="2"/>
          </p:cNvCxnSpPr>
          <p:nvPr/>
        </p:nvCxnSpPr>
        <p:spPr>
          <a:xfrm rot="16200000" flipH="1">
            <a:off x="4406711" y="2120703"/>
            <a:ext cx="668082" cy="6626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- Ευθύγραμμο βέλος σύνδεσης"/>
          <p:cNvCxnSpPr/>
          <p:nvPr/>
        </p:nvCxnSpPr>
        <p:spPr>
          <a:xfrm>
            <a:off x="4500562" y="2143116"/>
            <a:ext cx="1285884" cy="642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- Ευθύγραμμο βέλος σύνδεσης"/>
          <p:cNvCxnSpPr/>
          <p:nvPr/>
        </p:nvCxnSpPr>
        <p:spPr>
          <a:xfrm>
            <a:off x="4500562" y="2143116"/>
            <a:ext cx="1928826" cy="6429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- Ορθογώνιο"/>
          <p:cNvSpPr/>
          <p:nvPr/>
        </p:nvSpPr>
        <p:spPr>
          <a:xfrm>
            <a:off x="1714480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P7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0" name="29 - Ορθογώνιο"/>
          <p:cNvSpPr/>
          <p:nvPr/>
        </p:nvSpPr>
        <p:spPr>
          <a:xfrm>
            <a:off x="6643702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1" name="30 - Ορθογώνιο"/>
          <p:cNvSpPr/>
          <p:nvPr/>
        </p:nvSpPr>
        <p:spPr>
          <a:xfrm>
            <a:off x="3461058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P7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2" name="31 - Ορθογώνιο"/>
          <p:cNvSpPr/>
          <p:nvPr/>
        </p:nvSpPr>
        <p:spPr>
          <a:xfrm>
            <a:off x="2285984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3" name="32 - Ορθογώνιο"/>
          <p:cNvSpPr/>
          <p:nvPr/>
        </p:nvSpPr>
        <p:spPr>
          <a:xfrm>
            <a:off x="5072066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P7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4" name="33 - Ορθογώνιο"/>
          <p:cNvSpPr/>
          <p:nvPr/>
        </p:nvSpPr>
        <p:spPr>
          <a:xfrm>
            <a:off x="4143372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P1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35" name="34 - Ορθογώνιο"/>
          <p:cNvSpPr/>
          <p:nvPr/>
        </p:nvSpPr>
        <p:spPr>
          <a:xfrm>
            <a:off x="7786710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P6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36" name="35 - Ευθύγραμμο βέλος σύνδεσης"/>
          <p:cNvCxnSpPr>
            <a:stCxn id="5" idx="2"/>
            <a:endCxn id="8" idx="0"/>
          </p:cNvCxnSpPr>
          <p:nvPr/>
        </p:nvCxnSpPr>
        <p:spPr>
          <a:xfrm rot="5400000">
            <a:off x="255344" y="3446996"/>
            <a:ext cx="885942" cy="5000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- Ευθύγραμμο βέλος σύνδεσης"/>
          <p:cNvCxnSpPr>
            <a:stCxn id="5" idx="2"/>
            <a:endCxn id="9" idx="0"/>
          </p:cNvCxnSpPr>
          <p:nvPr/>
        </p:nvCxnSpPr>
        <p:spPr>
          <a:xfrm rot="16200000" flipH="1">
            <a:off x="576815" y="3625591"/>
            <a:ext cx="885942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- Ευθύγραμμο βέλος σύνδεσης"/>
          <p:cNvCxnSpPr>
            <a:stCxn id="5" idx="2"/>
            <a:endCxn id="29" idx="0"/>
          </p:cNvCxnSpPr>
          <p:nvPr/>
        </p:nvCxnSpPr>
        <p:spPr>
          <a:xfrm rot="16200000" flipH="1">
            <a:off x="1005443" y="3196963"/>
            <a:ext cx="885942" cy="10001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- Ευθύγραμμο βέλος σύνδεσης"/>
          <p:cNvCxnSpPr>
            <a:stCxn id="6" idx="2"/>
            <a:endCxn id="32" idx="0"/>
          </p:cNvCxnSpPr>
          <p:nvPr/>
        </p:nvCxnSpPr>
        <p:spPr>
          <a:xfrm rot="5400000">
            <a:off x="2148451" y="3625591"/>
            <a:ext cx="885942" cy="1428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- Ευθύγραμμο βέλος σύνδεσης"/>
          <p:cNvCxnSpPr>
            <a:stCxn id="6" idx="2"/>
            <a:endCxn id="31" idx="0"/>
          </p:cNvCxnSpPr>
          <p:nvPr/>
        </p:nvCxnSpPr>
        <p:spPr>
          <a:xfrm rot="16200000" flipH="1">
            <a:off x="2735988" y="3180930"/>
            <a:ext cx="885942" cy="1032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- Ευθύγραμμο βέλος σύνδεσης"/>
          <p:cNvCxnSpPr>
            <a:stCxn id="7" idx="2"/>
            <a:endCxn id="34" idx="0"/>
          </p:cNvCxnSpPr>
          <p:nvPr/>
        </p:nvCxnSpPr>
        <p:spPr>
          <a:xfrm rot="5400000">
            <a:off x="3936315" y="3695115"/>
            <a:ext cx="885942" cy="38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- Ευθύγραμμο βέλος σύνδεσης"/>
          <p:cNvCxnSpPr>
            <a:stCxn id="7" idx="2"/>
            <a:endCxn id="33" idx="0"/>
          </p:cNvCxnSpPr>
          <p:nvPr/>
        </p:nvCxnSpPr>
        <p:spPr>
          <a:xfrm rot="16200000" flipH="1">
            <a:off x="4400662" y="3234596"/>
            <a:ext cx="885942" cy="9248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- Ευθύγραμμο βέλος σύνδεσης"/>
          <p:cNvCxnSpPr>
            <a:stCxn id="10" idx="2"/>
            <a:endCxn id="30" idx="0"/>
          </p:cNvCxnSpPr>
          <p:nvPr/>
        </p:nvCxnSpPr>
        <p:spPr>
          <a:xfrm rot="5400000">
            <a:off x="6720483" y="3411277"/>
            <a:ext cx="885942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- Ευθύγραμμο βέλος σύνδεσης"/>
          <p:cNvCxnSpPr>
            <a:stCxn id="10" idx="2"/>
            <a:endCxn id="35" idx="0"/>
          </p:cNvCxnSpPr>
          <p:nvPr/>
        </p:nvCxnSpPr>
        <p:spPr>
          <a:xfrm rot="16200000" flipH="1">
            <a:off x="7291987" y="3411277"/>
            <a:ext cx="885942" cy="5715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- Ορθογώνιο"/>
          <p:cNvSpPr/>
          <p:nvPr/>
        </p:nvSpPr>
        <p:spPr>
          <a:xfrm>
            <a:off x="2818116" y="4140000"/>
            <a:ext cx="468000" cy="468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P3</a:t>
            </a:r>
            <a:endParaRPr lang="el-GR" dirty="0">
              <a:solidFill>
                <a:schemeClr val="tx1"/>
              </a:solidFill>
            </a:endParaRPr>
          </a:p>
        </p:txBody>
      </p:sp>
      <p:cxnSp>
        <p:nvCxnSpPr>
          <p:cNvPr id="64" name="63 - Ευθύγραμμο βέλος σύνδεσης"/>
          <p:cNvCxnSpPr>
            <a:stCxn id="6" idx="2"/>
            <a:endCxn id="63" idx="0"/>
          </p:cNvCxnSpPr>
          <p:nvPr/>
        </p:nvCxnSpPr>
        <p:spPr>
          <a:xfrm rot="16200000" flipH="1">
            <a:off x="2414517" y="3502401"/>
            <a:ext cx="885942" cy="3892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90</Words>
  <Application>Microsoft Office PowerPoint</Application>
  <PresentationFormat>Προβολή στην οθόνη (4:3)</PresentationFormat>
  <Paragraphs>79</Paragraphs>
  <Slides>5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6" baseType="lpstr">
      <vt:lpstr>Θέμα του Office</vt:lpstr>
      <vt:lpstr>Διαφάνεια 1</vt:lpstr>
      <vt:lpstr>Bonus_Bcast: Root sends subarrays</vt:lpstr>
      <vt:lpstr>Scatter_Bcast</vt:lpstr>
      <vt:lpstr>Tree_Bcast – 8 processors</vt:lpstr>
      <vt:lpstr>Bonus_Bcast tree – 8 processors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Evangelos</dc:creator>
  <cp:lastModifiedBy>Evangelos</cp:lastModifiedBy>
  <cp:revision>14</cp:revision>
  <dcterms:created xsi:type="dcterms:W3CDTF">2013-12-02T03:57:28Z</dcterms:created>
  <dcterms:modified xsi:type="dcterms:W3CDTF">2013-12-02T06:38:00Z</dcterms:modified>
</cp:coreProperties>
</file>