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4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=""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=""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=""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=""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=""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=""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=""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A1C807-B9AD-4C9B-BF9F-60F0342899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52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528" y="1638299"/>
            <a:ext cx="8620108" cy="1790705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Netflix </a:t>
            </a:r>
            <a:r>
              <a:rPr lang="en-US" sz="6000" smtClean="0">
                <a:solidFill>
                  <a:schemeClr val="bg1"/>
                </a:solidFill>
              </a:rPr>
              <a:t>Data Visualization </a:t>
            </a: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(OTT Platform)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765" y="41452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chemeClr val="bg1"/>
                </a:solidFill>
              </a:rPr>
              <a:t>Guide: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chemeClr val="bg1"/>
                </a:solidFill>
              </a:rPr>
              <a:t>Prof. </a:t>
            </a:r>
            <a:r>
              <a:rPr lang="en-US" sz="2300" dirty="0">
                <a:solidFill>
                  <a:schemeClr val="bg1"/>
                </a:solidFill>
              </a:rPr>
              <a:t>Kushal </a:t>
            </a:r>
            <a:r>
              <a:rPr lang="en-US" sz="2300" dirty="0" smtClean="0">
                <a:solidFill>
                  <a:schemeClr val="bg1"/>
                </a:solidFill>
              </a:rPr>
              <a:t>Sharma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B93FB3F-A8D4-46D3-A1C6-C79C64563729}"/>
              </a:ext>
            </a:extLst>
          </p:cNvPr>
          <p:cNvSpPr txBox="1">
            <a:spLocks/>
          </p:cNvSpPr>
          <p:nvPr/>
        </p:nvSpPr>
        <p:spPr>
          <a:xfrm>
            <a:off x="1192365" y="4132532"/>
            <a:ext cx="3485072" cy="24714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Group member: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Gaurav Kondvilkar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Waman Birajdar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Pankaj thorat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Vaishnavi Sharma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65113"/>
            <a:ext cx="1254125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265113"/>
            <a:ext cx="1257300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B2D6DE-C9B5-4678-91EF-77E85F235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5" y="781234"/>
            <a:ext cx="5566297" cy="834502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Problem Statement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4" y="2272683"/>
            <a:ext cx="11176985" cy="327586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For any OTT platform with huge amount of customer database, understanding and analysing the audience becomes quite a tedious task. Hence we plan to </a:t>
            </a:r>
            <a:r>
              <a:rPr lang="en-US" sz="2400" dirty="0" err="1">
                <a:solidFill>
                  <a:schemeClr val="bg1"/>
                </a:solidFill>
              </a:rPr>
              <a:t>analyse</a:t>
            </a:r>
            <a:r>
              <a:rPr lang="en-US" sz="2400" dirty="0">
                <a:solidFill>
                  <a:schemeClr val="bg1"/>
                </a:solidFill>
              </a:rPr>
              <a:t>  these datasets, to provide cost-cutting solutions to these OTT platforms on the basis of preference of genre and categories,  so that the  production can be executed in such a way that direction is performed according to the analysed demand of the audience and unnecessary spendings are avoided.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effectLst/>
              </a:rPr>
              <a:t>Objectives </a:t>
            </a:r>
            <a:r>
              <a:rPr lang="en-IN" dirty="0">
                <a:effectLst/>
              </a:rPr>
              <a:t>of </a:t>
            </a:r>
            <a:r>
              <a:rPr lang="en-IN" dirty="0" smtClean="0">
                <a:effectLst/>
              </a:rPr>
              <a:t>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dirty="0" smtClean="0">
                <a:effectLst/>
              </a:rPr>
              <a:t>1</a:t>
            </a:r>
            <a:r>
              <a:rPr lang="en-IN" dirty="0">
                <a:effectLst/>
              </a:rPr>
              <a:t>. History of Netflix.</a:t>
            </a:r>
          </a:p>
          <a:p>
            <a:pPr marL="36900" indent="0">
              <a:buNone/>
            </a:pPr>
            <a:r>
              <a:rPr lang="en-IN" dirty="0">
                <a:effectLst/>
              </a:rPr>
              <a:t>2. To understand about the evolution of business model at Netflix.</a:t>
            </a:r>
          </a:p>
          <a:p>
            <a:pPr marL="36900" indent="0">
              <a:buNone/>
            </a:pPr>
            <a:r>
              <a:rPr lang="en-IN" dirty="0">
                <a:effectLst/>
              </a:rPr>
              <a:t>3. To understand about the strategies of Netflix and how new strategies are used to </a:t>
            </a:r>
            <a:r>
              <a:rPr lang="en-IN" dirty="0" smtClean="0">
                <a:effectLst/>
              </a:rPr>
              <a:t>      overcome challenges </a:t>
            </a:r>
            <a:r>
              <a:rPr lang="en-IN" dirty="0">
                <a:effectLst/>
              </a:rPr>
              <a:t>faced by competition.</a:t>
            </a:r>
          </a:p>
          <a:p>
            <a:pPr marL="36900" indent="0">
              <a:buNone/>
            </a:pPr>
            <a:r>
              <a:rPr lang="en-IN" dirty="0">
                <a:effectLst/>
              </a:rPr>
              <a:t>4. Overview of recommendation system.</a:t>
            </a:r>
          </a:p>
          <a:p>
            <a:pPr marL="36900" indent="0">
              <a:buNone/>
            </a:pPr>
            <a:r>
              <a:rPr lang="en-IN" dirty="0">
                <a:effectLst/>
              </a:rPr>
              <a:t>5. To understand how Big data analytics is used by Netflix to improve </a:t>
            </a:r>
            <a:r>
              <a:rPr lang="en-IN" dirty="0" smtClean="0">
                <a:effectLst/>
              </a:rPr>
              <a:t>customer  satisfaction</a:t>
            </a:r>
            <a:r>
              <a:rPr lang="en-IN" dirty="0"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66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EB9B0-4539-49E4-88A5-D38F9FD0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C39F5F3-B8DD-46BA-AC32-16FC50A50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26112"/>
            <a:ext cx="10353675" cy="3215426"/>
          </a:xfrm>
        </p:spPr>
      </p:pic>
    </p:spTree>
    <p:extLst>
      <p:ext uri="{BB962C8B-B14F-4D97-AF65-F5344CB8AC3E}">
        <p14:creationId xmlns:p14="http://schemas.microsoft.com/office/powerpoint/2010/main" val="2767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DDC64-AFC1-4A2C-94BB-D25DFC11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DA0589-8676-4BFD-8FFE-5910657DE737}"/>
              </a:ext>
            </a:extLst>
          </p:cNvPr>
          <p:cNvSpPr/>
          <p:nvPr/>
        </p:nvSpPr>
        <p:spPr>
          <a:xfrm>
            <a:off x="1109709" y="3861786"/>
            <a:ext cx="958788" cy="7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36692127-6FED-45A6-9EB6-1B2E4E2AD619}"/>
              </a:ext>
            </a:extLst>
          </p:cNvPr>
          <p:cNvSpPr/>
          <p:nvPr/>
        </p:nvSpPr>
        <p:spPr>
          <a:xfrm>
            <a:off x="2264411" y="4044104"/>
            <a:ext cx="676568" cy="407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7D9FF875-DB0D-4854-BEBD-0BB2E6826627}"/>
              </a:ext>
            </a:extLst>
          </p:cNvPr>
          <p:cNvSpPr/>
          <p:nvPr/>
        </p:nvSpPr>
        <p:spPr>
          <a:xfrm>
            <a:off x="4546036" y="4044102"/>
            <a:ext cx="720957" cy="407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F6CDCC6-F3F0-4525-A8CE-8BF037B48B8B}"/>
              </a:ext>
            </a:extLst>
          </p:cNvPr>
          <p:cNvSpPr/>
          <p:nvPr/>
        </p:nvSpPr>
        <p:spPr>
          <a:xfrm>
            <a:off x="2966624" y="3861785"/>
            <a:ext cx="1498844" cy="85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Country wise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478161-4DB7-46DE-84B6-E9FCBA93EEC0}"/>
              </a:ext>
            </a:extLst>
          </p:cNvPr>
          <p:cNvSpPr/>
          <p:nvPr/>
        </p:nvSpPr>
        <p:spPr>
          <a:xfrm>
            <a:off x="5348155" y="3719744"/>
            <a:ext cx="15768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Distributing data Types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71878D8D-1631-4936-A8A9-A36FE747946D}"/>
              </a:ext>
            </a:extLst>
          </p:cNvPr>
          <p:cNvSpPr/>
          <p:nvPr/>
        </p:nvSpPr>
        <p:spPr>
          <a:xfrm>
            <a:off x="8087558" y="2370339"/>
            <a:ext cx="142042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A0E03-6B75-46C0-A0F2-8B6435D40399}"/>
              </a:ext>
            </a:extLst>
          </p:cNvPr>
          <p:cNvSpPr/>
          <p:nvPr/>
        </p:nvSpPr>
        <p:spPr>
          <a:xfrm>
            <a:off x="8087557" y="4256842"/>
            <a:ext cx="142042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TV Series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320C7B2B-D7BD-4EDC-BE03-D1CC5B146A03}"/>
              </a:ext>
            </a:extLst>
          </p:cNvPr>
          <p:cNvSpPr/>
          <p:nvPr/>
        </p:nvSpPr>
        <p:spPr>
          <a:xfrm rot="19618522">
            <a:off x="7109382" y="3126307"/>
            <a:ext cx="8565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2215458A-E28B-4A99-9BC8-25D11AF6E3BF}"/>
              </a:ext>
            </a:extLst>
          </p:cNvPr>
          <p:cNvSpPr/>
          <p:nvPr/>
        </p:nvSpPr>
        <p:spPr>
          <a:xfrm rot="1168870">
            <a:off x="7246453" y="4314643"/>
            <a:ext cx="6597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5F715AF-E887-4CC8-B6DA-A0723BB88FF1}"/>
              </a:ext>
            </a:extLst>
          </p:cNvPr>
          <p:cNvSpPr/>
          <p:nvPr/>
        </p:nvSpPr>
        <p:spPr>
          <a:xfrm>
            <a:off x="10249218" y="2379218"/>
            <a:ext cx="158910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Analysing  According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65BE1E38-4890-49ED-97B1-0B2B88DC0369}"/>
              </a:ext>
            </a:extLst>
          </p:cNvPr>
          <p:cNvSpPr/>
          <p:nvPr/>
        </p:nvSpPr>
        <p:spPr>
          <a:xfrm>
            <a:off x="9566736" y="2594102"/>
            <a:ext cx="5592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EB4106B0-2E26-4576-9EAD-78834A8C20BB}"/>
              </a:ext>
            </a:extLst>
          </p:cNvPr>
          <p:cNvSpPr/>
          <p:nvPr/>
        </p:nvSpPr>
        <p:spPr>
          <a:xfrm>
            <a:off x="9627437" y="4410779"/>
            <a:ext cx="5592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10310724-142D-45AB-B6A0-E2B592B3337C}"/>
              </a:ext>
            </a:extLst>
          </p:cNvPr>
          <p:cNvSpPr/>
          <p:nvPr/>
        </p:nvSpPr>
        <p:spPr>
          <a:xfrm>
            <a:off x="10306187" y="4256842"/>
            <a:ext cx="15891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Analysing  According</a:t>
            </a:r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4EFAEE98-1F4E-4CAF-B34F-3CEF2256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2076450"/>
            <a:ext cx="11567604" cy="3714749"/>
          </a:xfrm>
        </p:spPr>
        <p:txBody>
          <a:bodyPr/>
          <a:lstStyle/>
          <a:p>
            <a:r>
              <a:rPr lang="en-IN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697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33168D-8225-46ED-AEFD-81A972D2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B6E80C-EBF0-4EB2-96DE-962EC838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types of EDA will help us in understanding the behaviour pattern of the audience of a particular OTT platform and these patterns can be further used to understand the sub-areas to focus more on and to invest the capital accordingly.</a:t>
            </a:r>
          </a:p>
          <a:p>
            <a:r>
              <a:rPr lang="en-IN" dirty="0"/>
              <a:t>This analysis can also be used to understand the flow of the profit growth of a particular OTT platform which can then be used to make business decisions. </a:t>
            </a:r>
          </a:p>
        </p:txBody>
      </p:sp>
    </p:spTree>
    <p:extLst>
      <p:ext uri="{BB962C8B-B14F-4D97-AF65-F5344CB8AC3E}">
        <p14:creationId xmlns:p14="http://schemas.microsoft.com/office/powerpoint/2010/main" val="220369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8C1ED17-55C7-4553-B12E-BF86759B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068932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246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261</Words>
  <Application>Microsoft Office PowerPoint</Application>
  <PresentationFormat>Custom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SlateVTI</vt:lpstr>
      <vt:lpstr>Netflix Data Visualization  (OTT Platform)</vt:lpstr>
      <vt:lpstr>Problem Statement </vt:lpstr>
      <vt:lpstr>Objectives of study</vt:lpstr>
      <vt:lpstr>Sample Dataset</vt:lpstr>
      <vt:lpstr>Workflow</vt:lpstr>
      <vt:lpstr>Output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(OTT Platform)</dc:title>
  <dc:creator>Pankaj Thorat</dc:creator>
  <cp:lastModifiedBy>Windows User</cp:lastModifiedBy>
  <cp:revision>12</cp:revision>
  <dcterms:created xsi:type="dcterms:W3CDTF">2021-03-22T09:59:48Z</dcterms:created>
  <dcterms:modified xsi:type="dcterms:W3CDTF">2021-05-11T05:17:42Z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