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6" r:id="rId9"/>
    <p:sldId id="267" r:id="rId10"/>
    <p:sldId id="268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217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0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535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6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02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0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14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AA15B9-0E93-4655-9D3B-868867E03AC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660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17714"/>
            <a:ext cx="8361229" cy="19992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6" y="3637986"/>
            <a:ext cx="8623782" cy="199924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Shaikh Safir Mohammad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Yelpale Kshitij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Girdhar Shubham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Raman Pranay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Kapadiya Gaurav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043586F-E075-4D41-9D63-0F7EB0C8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7726" y="821317"/>
            <a:ext cx="7956548" cy="5215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311739-6110-4006-8065-3AD97F6E895A}"/>
              </a:ext>
            </a:extLst>
          </p:cNvPr>
          <p:cNvSpPr/>
          <p:nvPr/>
        </p:nvSpPr>
        <p:spPr>
          <a:xfrm>
            <a:off x="2184401" y="4188974"/>
            <a:ext cx="376989" cy="176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E4FD9-126C-44CA-A3EE-08CE6A6FBD2D}"/>
              </a:ext>
            </a:extLst>
          </p:cNvPr>
          <p:cNvSpPr/>
          <p:nvPr/>
        </p:nvSpPr>
        <p:spPr>
          <a:xfrm>
            <a:off x="2818064" y="3459058"/>
            <a:ext cx="681790" cy="2032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96E494-0C74-4904-9A68-4DB3798B72EA}"/>
              </a:ext>
            </a:extLst>
          </p:cNvPr>
          <p:cNvSpPr/>
          <p:nvPr/>
        </p:nvSpPr>
        <p:spPr>
          <a:xfrm>
            <a:off x="3740486" y="2531875"/>
            <a:ext cx="376989" cy="176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8E49E-A316-493F-BD85-807F54BB1EAC}"/>
              </a:ext>
            </a:extLst>
          </p:cNvPr>
          <p:cNvSpPr/>
          <p:nvPr/>
        </p:nvSpPr>
        <p:spPr>
          <a:xfrm>
            <a:off x="4374149" y="1959873"/>
            <a:ext cx="673768" cy="208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BFC96-13D1-45FD-A21F-DFAB64D14A80}"/>
              </a:ext>
            </a:extLst>
          </p:cNvPr>
          <p:cNvSpPr/>
          <p:nvPr/>
        </p:nvSpPr>
        <p:spPr>
          <a:xfrm>
            <a:off x="5304591" y="1531291"/>
            <a:ext cx="376989" cy="176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C49A5-8C02-4D4F-B4D0-BEAFDB2AA676}"/>
              </a:ext>
            </a:extLst>
          </p:cNvPr>
          <p:cNvSpPr/>
          <p:nvPr/>
        </p:nvSpPr>
        <p:spPr>
          <a:xfrm>
            <a:off x="6086560" y="1766407"/>
            <a:ext cx="376989" cy="176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E1754-AE7A-429A-BCE0-11EEE7E45AB6}"/>
              </a:ext>
            </a:extLst>
          </p:cNvPr>
          <p:cNvSpPr/>
          <p:nvPr/>
        </p:nvSpPr>
        <p:spPr>
          <a:xfrm>
            <a:off x="6864602" y="1664141"/>
            <a:ext cx="376989" cy="176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7ABCA-0D2A-454F-84AB-6CF0496F619B}"/>
              </a:ext>
            </a:extLst>
          </p:cNvPr>
          <p:cNvSpPr/>
          <p:nvPr/>
        </p:nvSpPr>
        <p:spPr>
          <a:xfrm>
            <a:off x="7689432" y="1640703"/>
            <a:ext cx="2384842" cy="199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26E03F6-FC89-4873-A341-A733B2E0D19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61390" y="3560659"/>
            <a:ext cx="256674" cy="716547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984067C-87F2-468E-9E70-BE2D74181D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99854" y="2620107"/>
            <a:ext cx="240632" cy="94055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E10105D-8FFD-4C89-98A0-4E04897BFD57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117475" y="2064070"/>
            <a:ext cx="256674" cy="556037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922492D-AF1E-49F2-B40E-86DA72A5B9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047917" y="1619523"/>
            <a:ext cx="256674" cy="444547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A3C03D-A19F-4EB5-8373-E05816F6A6A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681580" y="1619523"/>
            <a:ext cx="404980" cy="235116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696B09D-E629-4EAF-9BE8-2F16D8C4047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463549" y="1752373"/>
            <a:ext cx="401053" cy="102266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F0E12B-F992-4312-A428-C4CE4B9558F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241591" y="1740654"/>
            <a:ext cx="447841" cy="117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8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671" y="1"/>
            <a:ext cx="8361229" cy="1131216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459" y="1223319"/>
            <a:ext cx="9713048" cy="4489324"/>
          </a:xfrm>
        </p:spPr>
        <p:txBody>
          <a:bodyPr>
            <a:normAutofit fontScale="77500" lnSpcReduction="20000"/>
          </a:bodyPr>
          <a:lstStyle/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Pathan, “Sentiment analysis on twitter data,”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	Journal of Innovative Research in Advanced Engineering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(IJIRAE)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1, pp. 178-	183,2015.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L. Goncalves, and R. Weber, “A model for sentiment analysis based on ontology 	and cases,”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Latin America Transactions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14,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11, pp. 4560–4566, 2016.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S. A. Q.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Mahlawi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“Structured data extraction from emails,”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	Conference on Networks Advances in Computational </a:t>
            </a:r>
            <a:r>
              <a:rPr lang="nl-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(NetACT)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37, pp. 	323–328, 2017.</a:t>
            </a:r>
          </a:p>
          <a:p>
            <a:pPr algn="l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Kharde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Sonawane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“Sentiment analysis of twitter data: a survey of techniques,” 	2016.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P.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Vadivukarassi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“Sentimental analysis of tweets using naive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algorithm,”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Applied Sciences Journal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35,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no. 1, pp. 54–59, 2017.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	Md.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Rakibul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Hasan, Maisha Maliha and M.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Arifuzzaman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with NLP on 	Twitter Data,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Computer, Communication, Chemical, Materials 	and Electronic Engineering (IC4ME2), 11-12 July, 2019.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5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11165"/>
            <a:ext cx="8361229" cy="123567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04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671" y="0"/>
            <a:ext cx="8361229" cy="2098226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background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630" y="2098226"/>
            <a:ext cx="8361229" cy="36858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Hot Topics of NLP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Valuable information from the 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 by providing better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based on the Factors identified by the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identified by analyzing the User Sentiments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Attention to each User Group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Business Turnover, Satisfied Customers, More Interaction!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671" y="1"/>
            <a:ext cx="8361229" cy="1131216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282" y="1415199"/>
            <a:ext cx="8872020" cy="4027602"/>
          </a:xfrm>
        </p:spPr>
        <p:txBody>
          <a:bodyPr>
            <a:noAutofit/>
          </a:bodyPr>
          <a:lstStyle/>
          <a:p>
            <a:pPr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based 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proposed approach that automatically classified the Tweets as positive, negative or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[1].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 [2].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method which extracts structured data from emails by using data cleaning, data extraction, and data consolidation [3].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data using different techniques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Naive Bayes,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Entropy and Support Vector Machine [4].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Algorithm with a maximum of 82.1% accuracy [5].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processing of Twitter API streaming feed in real time and to classify its polarity to provide valuable insight in industry and users [6].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671" y="1"/>
            <a:ext cx="8361229" cy="1319752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1586059"/>
            <a:ext cx="8361229" cy="36858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Many a times, the important comments/reviews of Users/Customers are ignored which contain crucial information.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Cannot process each review/comment manually.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Challenges: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Irony and Sarcasm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Emojis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Defining Neutral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Comparisons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015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819" y="1"/>
            <a:ext cx="8176181" cy="1586058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Want to Solve the problem?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4" y="1746696"/>
            <a:ext cx="8993171" cy="36858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generic Machine Learning model called "Emotion Model" for text classification of English language user sentiments.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accurately extracts people's opinions from a large number of unstructured review texts and classifies them into sentiment classes, positive, neutral or negative! (Model Training).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use top Classification techniques such as Deep Neural Network using CNN, LSTM etc. and compare the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can then be further used in multiple specific applications like Recommender Systems, Hotel/Restaurant Review Analysis etc.</a:t>
            </a:r>
          </a:p>
        </p:txBody>
      </p:sp>
    </p:spTree>
    <p:extLst>
      <p:ext uri="{BB962C8B-B14F-4D97-AF65-F5344CB8AC3E}">
        <p14:creationId xmlns:p14="http://schemas.microsoft.com/office/powerpoint/2010/main" val="323516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819" y="1"/>
            <a:ext cx="8176181" cy="1586058"/>
          </a:xfrm>
        </p:spPr>
        <p:txBody>
          <a:bodyPr/>
          <a:lstStyle/>
          <a:p>
            <a:r>
              <a:rPr lang="en-IN" sz="5400" dirty="0"/>
              <a:t>Research Question and Hypothesis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4" y="1746696"/>
            <a:ext cx="8993171" cy="36858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Research Question: Is LSTM based model better than Bayes for sentiment analysis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Alternate Hypothesis(H1): LSTM outperforms Bayes based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Null Hypothesis(H0): There is no difference between the performance of LSTM and Bayes based models</a:t>
            </a:r>
          </a:p>
        </p:txBody>
      </p:sp>
    </p:spTree>
    <p:extLst>
      <p:ext uri="{BB962C8B-B14F-4D97-AF65-F5344CB8AC3E}">
        <p14:creationId xmlns:p14="http://schemas.microsoft.com/office/powerpoint/2010/main" val="8950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392" y="172039"/>
            <a:ext cx="8185608" cy="1414020"/>
          </a:xfrm>
        </p:spPr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and expectation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1586059"/>
            <a:ext cx="8361229" cy="368588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webapp with intuitive UI. There will be a text box where the user can enter his review and press the submit button.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enters the reviews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reviews are processed and classification is done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displayed as output for each review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negative, neutral, positive)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is asked follow up questions whether he/she agrees with the classes assigned to the reviews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collecting enough data points, Survey Accuracy is calculated for the user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819" y="-617837"/>
            <a:ext cx="8176181" cy="1586058"/>
          </a:xfrm>
        </p:spPr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55945C-BD7B-3246-AECA-951F30DE3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28606"/>
              </p:ext>
            </p:extLst>
          </p:nvPr>
        </p:nvGraphicFramePr>
        <p:xfrm>
          <a:off x="1747795" y="1461071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9757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56818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1284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2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8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7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3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5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7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9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1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2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819" y="-617837"/>
            <a:ext cx="8176181" cy="1586058"/>
          </a:xfrm>
        </p:spPr>
        <p:txBody>
          <a:bodyPr/>
          <a:lstStyle/>
          <a:p>
            <a:r>
              <a:rPr lang="en-IN" sz="5400" dirty="0"/>
              <a:t>Statistical Test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F89085-1886-234D-9E07-F9F671A2C43A}"/>
              </a:ext>
            </a:extLst>
          </p:cNvPr>
          <p:cNvSpPr/>
          <p:nvPr/>
        </p:nvSpPr>
        <p:spPr>
          <a:xfrm>
            <a:off x="1705232" y="1569308"/>
            <a:ext cx="817618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variables DV: 1 (Accuracy)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of DV: continuous (ratio)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Variable(IV): 1 (Type of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of IV: Discrete (1,2)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discrete IV: 2 (LSTM, Bayes)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subject IV: YES (users exposed to all test conditions)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data: mostly YES (as ratio data), but test of normality to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Paired T test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parametric)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Wilcoxon signed-rank test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non-parametric)</a:t>
            </a:r>
          </a:p>
        </p:txBody>
      </p:sp>
    </p:spTree>
    <p:extLst>
      <p:ext uri="{BB962C8B-B14F-4D97-AF65-F5344CB8AC3E}">
        <p14:creationId xmlns:p14="http://schemas.microsoft.com/office/powerpoint/2010/main" val="40745012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1376</TotalTime>
  <Words>864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Book</vt:lpstr>
      <vt:lpstr>Times New Roman</vt:lpstr>
      <vt:lpstr>Crop</vt:lpstr>
      <vt:lpstr>Sentiment Analysis</vt:lpstr>
      <vt:lpstr>Motivation and background</vt:lpstr>
      <vt:lpstr>Previous Work</vt:lpstr>
      <vt:lpstr>Problem</vt:lpstr>
      <vt:lpstr>How We Want to Solve the problem?</vt:lpstr>
      <vt:lpstr>Research Question and Hypothesis</vt:lpstr>
      <vt:lpstr>Evaluation and expectation</vt:lpstr>
      <vt:lpstr>Experimental Design</vt:lpstr>
      <vt:lpstr>Statistical Test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Safir Mohammad Shaikh</dc:creator>
  <cp:lastModifiedBy>Shubham Girdhar</cp:lastModifiedBy>
  <cp:revision>41</cp:revision>
  <dcterms:created xsi:type="dcterms:W3CDTF">2020-05-12T12:19:01Z</dcterms:created>
  <dcterms:modified xsi:type="dcterms:W3CDTF">2020-06-02T15:06:36Z</dcterms:modified>
</cp:coreProperties>
</file>