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3846960"/>
            <a:ext cx="438444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750760" y="384696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84696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640" y="1989000"/>
            <a:ext cx="4384440" cy="34981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3640" y="1989000"/>
            <a:ext cx="4384440" cy="349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03920"/>
            <a:ext cx="4384440" cy="486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24080" y="318600"/>
            <a:ext cx="9231480" cy="238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4000" y="384696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03920"/>
            <a:ext cx="4384440" cy="486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750760" y="384696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846960"/>
            <a:ext cx="438444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846960"/>
            <a:ext cx="438444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750760" y="384696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84696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640" y="1989000"/>
            <a:ext cx="4384440" cy="34981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3640" y="1989000"/>
            <a:ext cx="4384440" cy="349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24080" y="318600"/>
            <a:ext cx="9231480" cy="238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000" y="384696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486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750760" y="384696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750760" y="1303920"/>
            <a:ext cx="213948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846960"/>
            <a:ext cx="4384440" cy="232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92400" y="1000080"/>
            <a:ext cx="9279720" cy="72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471560" y="5223240"/>
            <a:ext cx="1135800" cy="267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513360"/>
          </a:xfrm>
          <a:prstGeom prst="rect">
            <a:avLst/>
          </a:prstGeom>
        </p:spPr>
        <p:txBody>
          <a:bodyPr lIns="0" rIns="0" tIns="0" bIns="0"/>
          <a:p>
            <a:r>
              <a:rPr lang="en-IN" sz="30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303920"/>
            <a:ext cx="4384440" cy="4868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Seventh Outline Level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191200" y="1303920"/>
            <a:ext cx="4384440" cy="4888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Calibri"/>
              </a:rPr>
              <a:t>Seventh Outline Level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7200" y="5272560"/>
            <a:ext cx="3225240" cy="2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504000" y="5272560"/>
            <a:ext cx="2318040" cy="2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257600" y="5272560"/>
            <a:ext cx="2318040" cy="2829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FB1B700-126A-42B6-8B49-F177A50821A4}" type="slidenum">
              <a:rPr lang="en-IN" sz="1400">
                <a:solidFill>
                  <a:srgbClr val="b2b2b2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92400" y="1000080"/>
            <a:ext cx="9279720" cy="72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43" name="CustomShape 2"/>
          <p:cNvSpPr/>
          <p:nvPr/>
        </p:nvSpPr>
        <p:spPr>
          <a:xfrm>
            <a:off x="4471560" y="5223240"/>
            <a:ext cx="1135800" cy="267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24080" y="318600"/>
            <a:ext cx="9231480" cy="946800"/>
          </a:xfrm>
          <a:prstGeom prst="rect">
            <a:avLst/>
          </a:prstGeom>
        </p:spPr>
        <p:txBody>
          <a:bodyPr lIns="0" rIns="0" tIns="0" bIns="0"/>
          <a:p>
            <a:r>
              <a:rPr lang="en-IN" sz="30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7200" y="5272560"/>
            <a:ext cx="3225240" cy="2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5272560"/>
            <a:ext cx="2318040" cy="2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57600" y="5272560"/>
            <a:ext cx="2318040" cy="2829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DF736941-AF82-4AB8-92C5-D3D9723BDEF3}" type="slidenum">
              <a:rPr lang="en-IN" sz="1400">
                <a:solidFill>
                  <a:srgbClr val="b2b2b2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979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979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979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979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21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21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21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24080" y="318600"/>
            <a:ext cx="9231480" cy="946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666666"/>
                </a:solidFill>
                <a:latin typeface="Arial"/>
              </a:rPr>
              <a:t>Project Name –</a:t>
            </a:r>
            <a:r>
              <a:rPr b="1" lang="en-IN" sz="3000">
                <a:solidFill>
                  <a:srgbClr val="666666"/>
                </a:solidFill>
                <a:latin typeface="Arial"/>
              </a:rPr>
              <a:t> ShopAssist ( FinTech )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734480" y="1354680"/>
            <a:ext cx="1638000" cy="30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>
                <a:solidFill>
                  <a:srgbClr val="666666"/>
                </a:solidFill>
                <a:latin typeface="Arial"/>
              </a:rPr>
              <a:t>Brief</a:t>
            </a:r>
            <a:r>
              <a:rPr lang="en-IN">
                <a:solidFill>
                  <a:srgbClr val="666666"/>
                </a:solidFill>
                <a:latin typeface="Arial"/>
              </a:rPr>
              <a:t> </a:t>
            </a:r>
            <a:r>
              <a:rPr lang="en-IN">
                <a:solidFill>
                  <a:srgbClr val="666666"/>
                </a:solidFill>
                <a:latin typeface="Arial"/>
              </a:rPr>
              <a:t>Synopsis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6656400" y="1354680"/>
            <a:ext cx="1511640" cy="30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>
                <a:solidFill>
                  <a:srgbClr val="666666"/>
                </a:solidFill>
                <a:latin typeface="Arial"/>
              </a:rPr>
              <a:t>Team</a:t>
            </a:r>
            <a:r>
              <a:rPr lang="en-IN">
                <a:solidFill>
                  <a:srgbClr val="666666"/>
                </a:solidFill>
                <a:latin typeface="Arial"/>
              </a:rPr>
              <a:t> </a:t>
            </a:r>
            <a:r>
              <a:rPr lang="en-IN">
                <a:solidFill>
                  <a:srgbClr val="666666"/>
                </a:solidFill>
                <a:latin typeface="Arial"/>
              </a:rPr>
              <a:t>Details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