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sldIdLst>
    <p:sldId id="280" r:id="rId5"/>
    <p:sldId id="282" r:id="rId6"/>
    <p:sldId id="28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92D6D-EBA4-4515-BD43-5ED0651AB2B2}" v="29" dt="2024-02-04T20:31:02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12" autoAdjust="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Kumar" userId="7be230cf5416a636" providerId="LiveId" clId="{78892D6D-EBA4-4515-BD43-5ED0651AB2B2}"/>
    <pc:docChg chg="undo custSel addSld delSld modSld sldOrd">
      <pc:chgData name="Gaurav Kumar" userId="7be230cf5416a636" providerId="LiveId" clId="{78892D6D-EBA4-4515-BD43-5ED0651AB2B2}" dt="2024-02-04T20:32:06.768" v="2001" actId="20577"/>
      <pc:docMkLst>
        <pc:docMk/>
      </pc:docMkLst>
      <pc:sldChg chg="modSp mod">
        <pc:chgData name="Gaurav Kumar" userId="7be230cf5416a636" providerId="LiveId" clId="{78892D6D-EBA4-4515-BD43-5ED0651AB2B2}" dt="2024-02-04T16:37:02.888" v="18" actId="20577"/>
        <pc:sldMkLst>
          <pc:docMk/>
          <pc:sldMk cId="1583120128" sldId="280"/>
        </pc:sldMkLst>
        <pc:spChg chg="mod">
          <ac:chgData name="Gaurav Kumar" userId="7be230cf5416a636" providerId="LiveId" clId="{78892D6D-EBA4-4515-BD43-5ED0651AB2B2}" dt="2024-02-04T16:37:02.888" v="18" actId="20577"/>
          <ac:spMkLst>
            <pc:docMk/>
            <pc:sldMk cId="1583120128" sldId="280"/>
            <ac:spMk id="2" creationId="{0D1F047C-C727-42A7-85C5-68C5AA1B1A93}"/>
          </ac:spMkLst>
        </pc:spChg>
      </pc:sldChg>
      <pc:sldChg chg="modSp mod">
        <pc:chgData name="Gaurav Kumar" userId="7be230cf5416a636" providerId="LiveId" clId="{78892D6D-EBA4-4515-BD43-5ED0651AB2B2}" dt="2024-02-04T16:40:43.669" v="28" actId="20577"/>
        <pc:sldMkLst>
          <pc:docMk/>
          <pc:sldMk cId="2077048831" sldId="282"/>
        </pc:sldMkLst>
        <pc:spChg chg="mod">
          <ac:chgData name="Gaurav Kumar" userId="7be230cf5416a636" providerId="LiveId" clId="{78892D6D-EBA4-4515-BD43-5ED0651AB2B2}" dt="2024-02-04T16:40:43.669" v="28" actId="20577"/>
          <ac:spMkLst>
            <pc:docMk/>
            <pc:sldMk cId="2077048831" sldId="282"/>
            <ac:spMk id="3" creationId="{D31C639C-64D8-DF21-E534-A903F3D64306}"/>
          </ac:spMkLst>
        </pc:spChg>
      </pc:sldChg>
      <pc:sldChg chg="modSp mod">
        <pc:chgData name="Gaurav Kumar" userId="7be230cf5416a636" providerId="LiveId" clId="{78892D6D-EBA4-4515-BD43-5ED0651AB2B2}" dt="2024-02-04T18:00:53.193" v="1171" actId="20577"/>
        <pc:sldMkLst>
          <pc:docMk/>
          <pc:sldMk cId="1988854192" sldId="283"/>
        </pc:sldMkLst>
        <pc:spChg chg="mod">
          <ac:chgData name="Gaurav Kumar" userId="7be230cf5416a636" providerId="LiveId" clId="{78892D6D-EBA4-4515-BD43-5ED0651AB2B2}" dt="2024-02-04T16:41:57.268" v="36" actId="27636"/>
          <ac:spMkLst>
            <pc:docMk/>
            <pc:sldMk cId="1988854192" sldId="283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18:00:53.193" v="1171" actId="20577"/>
          <ac:spMkLst>
            <pc:docMk/>
            <pc:sldMk cId="1988854192" sldId="283"/>
            <ac:spMk id="3" creationId="{D31C639C-64D8-DF21-E534-A903F3D64306}"/>
          </ac:spMkLst>
        </pc:spChg>
      </pc:sldChg>
      <pc:sldChg chg="modSp mod">
        <pc:chgData name="Gaurav Kumar" userId="7be230cf5416a636" providerId="LiveId" clId="{78892D6D-EBA4-4515-BD43-5ED0651AB2B2}" dt="2024-02-04T17:04:31.770" v="622" actId="20577"/>
        <pc:sldMkLst>
          <pc:docMk/>
          <pc:sldMk cId="611264272" sldId="285"/>
        </pc:sldMkLst>
        <pc:spChg chg="mod">
          <ac:chgData name="Gaurav Kumar" userId="7be230cf5416a636" providerId="LiveId" clId="{78892D6D-EBA4-4515-BD43-5ED0651AB2B2}" dt="2024-02-04T16:58:48.118" v="400" actId="403"/>
          <ac:spMkLst>
            <pc:docMk/>
            <pc:sldMk cId="611264272" sldId="285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17:04:31.770" v="622" actId="20577"/>
          <ac:spMkLst>
            <pc:docMk/>
            <pc:sldMk cId="611264272" sldId="285"/>
            <ac:spMk id="3" creationId="{D31C639C-64D8-DF21-E534-A903F3D64306}"/>
          </ac:spMkLst>
        </pc:spChg>
      </pc:sldChg>
      <pc:sldChg chg="addSp delSp modSp mod">
        <pc:chgData name="Gaurav Kumar" userId="7be230cf5416a636" providerId="LiveId" clId="{78892D6D-EBA4-4515-BD43-5ED0651AB2B2}" dt="2024-02-04T17:02:17.773" v="536" actId="403"/>
        <pc:sldMkLst>
          <pc:docMk/>
          <pc:sldMk cId="213888926" sldId="286"/>
        </pc:sldMkLst>
        <pc:spChg chg="mod">
          <ac:chgData name="Gaurav Kumar" userId="7be230cf5416a636" providerId="LiveId" clId="{78892D6D-EBA4-4515-BD43-5ED0651AB2B2}" dt="2024-02-04T16:54:00.144" v="335" actId="14100"/>
          <ac:spMkLst>
            <pc:docMk/>
            <pc:sldMk cId="213888926" sldId="286"/>
            <ac:spMk id="2" creationId="{610FF4A8-6B3B-148A-88C6-286454AA0E03}"/>
          </ac:spMkLst>
        </pc:spChg>
        <pc:spChg chg="add">
          <ac:chgData name="Gaurav Kumar" userId="7be230cf5416a636" providerId="LiveId" clId="{78892D6D-EBA4-4515-BD43-5ED0651AB2B2}" dt="2024-02-04T16:53:52.276" v="329"/>
          <ac:spMkLst>
            <pc:docMk/>
            <pc:sldMk cId="213888926" sldId="286"/>
            <ac:spMk id="3" creationId="{38C92787-4205-3819-0D44-5EA66237EB9F}"/>
          </ac:spMkLst>
        </pc:spChg>
        <pc:spChg chg="add del mod">
          <ac:chgData name="Gaurav Kumar" userId="7be230cf5416a636" providerId="LiveId" clId="{78892D6D-EBA4-4515-BD43-5ED0651AB2B2}" dt="2024-02-04T17:02:17.773" v="536" actId="403"/>
          <ac:spMkLst>
            <pc:docMk/>
            <pc:sldMk cId="213888926" sldId="286"/>
            <ac:spMk id="10" creationId="{D23DA53A-92DF-65C7-3A68-8ECD2E923370}"/>
          </ac:spMkLst>
        </pc:spChg>
        <pc:graphicFrameChg chg="add mod">
          <ac:chgData name="Gaurav Kumar" userId="7be230cf5416a636" providerId="LiveId" clId="{78892D6D-EBA4-4515-BD43-5ED0651AB2B2}" dt="2024-02-04T16:55:18.580" v="340"/>
          <ac:graphicFrameMkLst>
            <pc:docMk/>
            <pc:sldMk cId="213888926" sldId="286"/>
            <ac:graphicFrameMk id="4" creationId="{659553BB-3749-990C-7912-B978EB7D9C74}"/>
          </ac:graphicFrameMkLst>
        </pc:graphicFrameChg>
        <pc:picChg chg="del">
          <ac:chgData name="Gaurav Kumar" userId="7be230cf5416a636" providerId="LiveId" clId="{78892D6D-EBA4-4515-BD43-5ED0651AB2B2}" dt="2024-02-04T16:54:16.837" v="338" actId="478"/>
          <ac:picMkLst>
            <pc:docMk/>
            <pc:sldMk cId="213888926" sldId="286"/>
            <ac:picMk id="9" creationId="{BC9640AD-B12F-2201-ED47-338E80321E0D}"/>
          </ac:picMkLst>
        </pc:picChg>
      </pc:sldChg>
      <pc:sldChg chg="addSp delSp modSp mod">
        <pc:chgData name="Gaurav Kumar" userId="7be230cf5416a636" providerId="LiveId" clId="{78892D6D-EBA4-4515-BD43-5ED0651AB2B2}" dt="2024-02-04T16:57:20.129" v="382" actId="1076"/>
        <pc:sldMkLst>
          <pc:docMk/>
          <pc:sldMk cId="1490511277" sldId="287"/>
        </pc:sldMkLst>
        <pc:spChg chg="mod">
          <ac:chgData name="Gaurav Kumar" userId="7be230cf5416a636" providerId="LiveId" clId="{78892D6D-EBA4-4515-BD43-5ED0651AB2B2}" dt="2024-02-04T16:56:19.355" v="378" actId="20577"/>
          <ac:spMkLst>
            <pc:docMk/>
            <pc:sldMk cId="1490511277" sldId="287"/>
            <ac:spMk id="2" creationId="{610FF4A8-6B3B-148A-88C6-286454AA0E03}"/>
          </ac:spMkLst>
        </pc:spChg>
        <pc:spChg chg="del mod">
          <ac:chgData name="Gaurav Kumar" userId="7be230cf5416a636" providerId="LiveId" clId="{78892D6D-EBA4-4515-BD43-5ED0651AB2B2}" dt="2024-02-04T16:57:15.730" v="380" actId="478"/>
          <ac:spMkLst>
            <pc:docMk/>
            <pc:sldMk cId="1490511277" sldId="287"/>
            <ac:spMk id="3" creationId="{D31C639C-64D8-DF21-E534-A903F3D64306}"/>
          </ac:spMkLst>
        </pc:spChg>
        <pc:picChg chg="add mod">
          <ac:chgData name="Gaurav Kumar" userId="7be230cf5416a636" providerId="LiveId" clId="{78892D6D-EBA4-4515-BD43-5ED0651AB2B2}" dt="2024-02-04T16:57:20.129" v="382" actId="1076"/>
          <ac:picMkLst>
            <pc:docMk/>
            <pc:sldMk cId="1490511277" sldId="287"/>
            <ac:picMk id="5" creationId="{11E9EEA5-7CB4-1743-1315-20E58E7EBD10}"/>
          </ac:picMkLst>
        </pc:picChg>
      </pc:sldChg>
      <pc:sldChg chg="addSp delSp modSp mod">
        <pc:chgData name="Gaurav Kumar" userId="7be230cf5416a636" providerId="LiveId" clId="{78892D6D-EBA4-4515-BD43-5ED0651AB2B2}" dt="2024-02-04T17:10:24.409" v="702"/>
        <pc:sldMkLst>
          <pc:docMk/>
          <pc:sldMk cId="2006685439" sldId="288"/>
        </pc:sldMkLst>
        <pc:spChg chg="mod">
          <ac:chgData name="Gaurav Kumar" userId="7be230cf5416a636" providerId="LiveId" clId="{78892D6D-EBA4-4515-BD43-5ED0651AB2B2}" dt="2024-02-04T17:02:48.256" v="541" actId="14100"/>
          <ac:spMkLst>
            <pc:docMk/>
            <pc:sldMk cId="2006685439" sldId="288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17:10:24.409" v="702"/>
          <ac:spMkLst>
            <pc:docMk/>
            <pc:sldMk cId="2006685439" sldId="288"/>
            <ac:spMk id="3" creationId="{D31C639C-64D8-DF21-E534-A903F3D64306}"/>
          </ac:spMkLst>
        </pc:spChg>
        <pc:spChg chg="add">
          <ac:chgData name="Gaurav Kumar" userId="7be230cf5416a636" providerId="LiveId" clId="{78892D6D-EBA4-4515-BD43-5ED0651AB2B2}" dt="2024-02-04T17:08:54.086" v="643"/>
          <ac:spMkLst>
            <pc:docMk/>
            <pc:sldMk cId="2006685439" sldId="288"/>
            <ac:spMk id="4" creationId="{D77573B5-F097-A798-A265-52C376EE51F5}"/>
          </ac:spMkLst>
        </pc:spChg>
        <pc:picChg chg="del">
          <ac:chgData name="Gaurav Kumar" userId="7be230cf5416a636" providerId="LiveId" clId="{78892D6D-EBA4-4515-BD43-5ED0651AB2B2}" dt="2024-02-04T17:04:52.013" v="626" actId="478"/>
          <ac:picMkLst>
            <pc:docMk/>
            <pc:sldMk cId="2006685439" sldId="288"/>
            <ac:picMk id="5" creationId="{96E849C7-5200-4C75-9596-903B768DBFB5}"/>
          </ac:picMkLst>
        </pc:picChg>
      </pc:sldChg>
      <pc:sldChg chg="modSp del mod">
        <pc:chgData name="Gaurav Kumar" userId="7be230cf5416a636" providerId="LiveId" clId="{78892D6D-EBA4-4515-BD43-5ED0651AB2B2}" dt="2024-02-04T17:09:45.082" v="668" actId="2696"/>
        <pc:sldMkLst>
          <pc:docMk/>
          <pc:sldMk cId="1267234770" sldId="289"/>
        </pc:sldMkLst>
        <pc:spChg chg="mod">
          <ac:chgData name="Gaurav Kumar" userId="7be230cf5416a636" providerId="LiveId" clId="{78892D6D-EBA4-4515-BD43-5ED0651AB2B2}" dt="2024-02-04T17:09:41.026" v="667" actId="27636"/>
          <ac:spMkLst>
            <pc:docMk/>
            <pc:sldMk cId="1267234770" sldId="289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17:09:38.952" v="665" actId="6549"/>
          <ac:spMkLst>
            <pc:docMk/>
            <pc:sldMk cId="1267234770" sldId="289"/>
            <ac:spMk id="3" creationId="{D31C639C-64D8-DF21-E534-A903F3D64306}"/>
          </ac:spMkLst>
        </pc:spChg>
      </pc:sldChg>
      <pc:sldChg chg="del">
        <pc:chgData name="Gaurav Kumar" userId="7be230cf5416a636" providerId="LiveId" clId="{78892D6D-EBA4-4515-BD43-5ED0651AB2B2}" dt="2024-02-04T17:57:55.969" v="1134" actId="47"/>
        <pc:sldMkLst>
          <pc:docMk/>
          <pc:sldMk cId="1971934847" sldId="290"/>
        </pc:sldMkLst>
      </pc:sldChg>
      <pc:sldChg chg="addSp delSp modSp mod">
        <pc:chgData name="Gaurav Kumar" userId="7be230cf5416a636" providerId="LiveId" clId="{78892D6D-EBA4-4515-BD43-5ED0651AB2B2}" dt="2024-02-04T17:13:26.284" v="963" actId="1076"/>
        <pc:sldMkLst>
          <pc:docMk/>
          <pc:sldMk cId="2713305161" sldId="291"/>
        </pc:sldMkLst>
        <pc:spChg chg="mod">
          <ac:chgData name="Gaurav Kumar" userId="7be230cf5416a636" providerId="LiveId" clId="{78892D6D-EBA4-4515-BD43-5ED0651AB2B2}" dt="2024-02-04T17:11:50.674" v="765" actId="20577"/>
          <ac:spMkLst>
            <pc:docMk/>
            <pc:sldMk cId="2713305161" sldId="291"/>
            <ac:spMk id="2" creationId="{610FF4A8-6B3B-148A-88C6-286454AA0E03}"/>
          </ac:spMkLst>
        </pc:spChg>
        <pc:spChg chg="del mod">
          <ac:chgData name="Gaurav Kumar" userId="7be230cf5416a636" providerId="LiveId" clId="{78892D6D-EBA4-4515-BD43-5ED0651AB2B2}" dt="2024-02-04T17:11:14.579" v="711" actId="478"/>
          <ac:spMkLst>
            <pc:docMk/>
            <pc:sldMk cId="2713305161" sldId="291"/>
            <ac:spMk id="3" creationId="{D31C639C-64D8-DF21-E534-A903F3D64306}"/>
          </ac:spMkLst>
        </pc:spChg>
        <pc:spChg chg="add mod">
          <ac:chgData name="Gaurav Kumar" userId="7be230cf5416a636" providerId="LiveId" clId="{78892D6D-EBA4-4515-BD43-5ED0651AB2B2}" dt="2024-02-04T17:13:21.655" v="961" actId="27636"/>
          <ac:spMkLst>
            <pc:docMk/>
            <pc:sldMk cId="2713305161" sldId="291"/>
            <ac:spMk id="6" creationId="{CAC3C9DB-880D-F30C-CD03-E29D8DC48CDE}"/>
          </ac:spMkLst>
        </pc:spChg>
        <pc:picChg chg="add mod">
          <ac:chgData name="Gaurav Kumar" userId="7be230cf5416a636" providerId="LiveId" clId="{78892D6D-EBA4-4515-BD43-5ED0651AB2B2}" dt="2024-02-04T17:13:26.284" v="963" actId="1076"/>
          <ac:picMkLst>
            <pc:docMk/>
            <pc:sldMk cId="2713305161" sldId="291"/>
            <ac:picMk id="5" creationId="{F284B116-32FB-84F2-0314-C6FB30BA9FFB}"/>
          </ac:picMkLst>
        </pc:picChg>
      </pc:sldChg>
      <pc:sldChg chg="addSp delSp modSp mod">
        <pc:chgData name="Gaurav Kumar" userId="7be230cf5416a636" providerId="LiveId" clId="{78892D6D-EBA4-4515-BD43-5ED0651AB2B2}" dt="2024-02-04T20:15:34.199" v="1915" actId="20577"/>
        <pc:sldMkLst>
          <pc:docMk/>
          <pc:sldMk cId="3341939412" sldId="292"/>
        </pc:sldMkLst>
        <pc:spChg chg="mod">
          <ac:chgData name="Gaurav Kumar" userId="7be230cf5416a636" providerId="LiveId" clId="{78892D6D-EBA4-4515-BD43-5ED0651AB2B2}" dt="2024-02-04T17:14:12.656" v="1008" actId="27636"/>
          <ac:spMkLst>
            <pc:docMk/>
            <pc:sldMk cId="3341939412" sldId="292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20:15:34.199" v="1915" actId="20577"/>
          <ac:spMkLst>
            <pc:docMk/>
            <pc:sldMk cId="3341939412" sldId="292"/>
            <ac:spMk id="3" creationId="{D31C639C-64D8-DF21-E534-A903F3D64306}"/>
          </ac:spMkLst>
        </pc:spChg>
        <pc:spChg chg="del">
          <ac:chgData name="Gaurav Kumar" userId="7be230cf5416a636" providerId="LiveId" clId="{78892D6D-EBA4-4515-BD43-5ED0651AB2B2}" dt="2024-02-04T17:14:59.820" v="1084" actId="478"/>
          <ac:spMkLst>
            <pc:docMk/>
            <pc:sldMk cId="3341939412" sldId="292"/>
            <ac:spMk id="9" creationId="{54BC0E60-F7B7-1398-96C1-6534654FB743}"/>
          </ac:spMkLst>
        </pc:spChg>
        <pc:picChg chg="add mod">
          <ac:chgData name="Gaurav Kumar" userId="7be230cf5416a636" providerId="LiveId" clId="{78892D6D-EBA4-4515-BD43-5ED0651AB2B2}" dt="2024-02-04T20:15:23.601" v="1911" actId="1076"/>
          <ac:picMkLst>
            <pc:docMk/>
            <pc:sldMk cId="3341939412" sldId="292"/>
            <ac:picMk id="5" creationId="{4236CA0D-5108-40F5-D29B-14EEDD6D0E47}"/>
          </ac:picMkLst>
        </pc:picChg>
        <pc:picChg chg="del">
          <ac:chgData name="Gaurav Kumar" userId="7be230cf5416a636" providerId="LiveId" clId="{78892D6D-EBA4-4515-BD43-5ED0651AB2B2}" dt="2024-02-04T17:15:01.766" v="1085" actId="478"/>
          <ac:picMkLst>
            <pc:docMk/>
            <pc:sldMk cId="3341939412" sldId="292"/>
            <ac:picMk id="7" creationId="{74275F8F-02FE-3531-1645-09B31DAEE2F8}"/>
          </ac:picMkLst>
        </pc:picChg>
      </pc:sldChg>
      <pc:sldChg chg="delSp modSp mod">
        <pc:chgData name="Gaurav Kumar" userId="7be230cf5416a636" providerId="LiveId" clId="{78892D6D-EBA4-4515-BD43-5ED0651AB2B2}" dt="2024-02-04T18:56:26.389" v="1556" actId="20577"/>
        <pc:sldMkLst>
          <pc:docMk/>
          <pc:sldMk cId="1859854951" sldId="293"/>
        </pc:sldMkLst>
        <pc:spChg chg="mod">
          <ac:chgData name="Gaurav Kumar" userId="7be230cf5416a636" providerId="LiveId" clId="{78892D6D-EBA4-4515-BD43-5ED0651AB2B2}" dt="2024-02-04T18:01:04.386" v="1176" actId="20577"/>
          <ac:spMkLst>
            <pc:docMk/>
            <pc:sldMk cId="1859854951" sldId="293"/>
            <ac:spMk id="2" creationId="{610FF4A8-6B3B-148A-88C6-286454AA0E03}"/>
          </ac:spMkLst>
        </pc:spChg>
        <pc:spChg chg="mod">
          <ac:chgData name="Gaurav Kumar" userId="7be230cf5416a636" providerId="LiveId" clId="{78892D6D-EBA4-4515-BD43-5ED0651AB2B2}" dt="2024-02-04T18:56:26.389" v="1556" actId="20577"/>
          <ac:spMkLst>
            <pc:docMk/>
            <pc:sldMk cId="1859854951" sldId="293"/>
            <ac:spMk id="3" creationId="{D31C639C-64D8-DF21-E534-A903F3D64306}"/>
          </ac:spMkLst>
        </pc:spChg>
        <pc:picChg chg="del">
          <ac:chgData name="Gaurav Kumar" userId="7be230cf5416a636" providerId="LiveId" clId="{78892D6D-EBA4-4515-BD43-5ED0651AB2B2}" dt="2024-02-04T17:51:49.944" v="1090" actId="478"/>
          <ac:picMkLst>
            <pc:docMk/>
            <pc:sldMk cId="1859854951" sldId="293"/>
            <ac:picMk id="5" creationId="{A988C446-F11A-47FC-41A1-753A76EE6E96}"/>
          </ac:picMkLst>
        </pc:picChg>
      </pc:sldChg>
      <pc:sldChg chg="del">
        <pc:chgData name="Gaurav Kumar" userId="7be230cf5416a636" providerId="LiveId" clId="{78892D6D-EBA4-4515-BD43-5ED0651AB2B2}" dt="2024-02-04T17:57:50.557" v="1131" actId="47"/>
        <pc:sldMkLst>
          <pc:docMk/>
          <pc:sldMk cId="3105646025" sldId="294"/>
        </pc:sldMkLst>
      </pc:sldChg>
      <pc:sldChg chg="del">
        <pc:chgData name="Gaurav Kumar" userId="7be230cf5416a636" providerId="LiveId" clId="{78892D6D-EBA4-4515-BD43-5ED0651AB2B2}" dt="2024-02-04T17:57:51.954" v="1132" actId="47"/>
        <pc:sldMkLst>
          <pc:docMk/>
          <pc:sldMk cId="1167837704" sldId="295"/>
        </pc:sldMkLst>
      </pc:sldChg>
      <pc:sldChg chg="del">
        <pc:chgData name="Gaurav Kumar" userId="7be230cf5416a636" providerId="LiveId" clId="{78892D6D-EBA4-4515-BD43-5ED0651AB2B2}" dt="2024-02-04T17:57:53.664" v="1133" actId="47"/>
        <pc:sldMkLst>
          <pc:docMk/>
          <pc:sldMk cId="3447724134" sldId="296"/>
        </pc:sldMkLst>
      </pc:sldChg>
      <pc:sldChg chg="del">
        <pc:chgData name="Gaurav Kumar" userId="7be230cf5416a636" providerId="LiveId" clId="{78892D6D-EBA4-4515-BD43-5ED0651AB2B2}" dt="2024-02-04T17:57:57.476" v="1135" actId="47"/>
        <pc:sldMkLst>
          <pc:docMk/>
          <pc:sldMk cId="2466212240" sldId="297"/>
        </pc:sldMkLst>
      </pc:sldChg>
      <pc:sldChg chg="add del">
        <pc:chgData name="Gaurav Kumar" userId="7be230cf5416a636" providerId="LiveId" clId="{78892D6D-EBA4-4515-BD43-5ED0651AB2B2}" dt="2024-02-04T16:41:38.989" v="32"/>
        <pc:sldMkLst>
          <pc:docMk/>
          <pc:sldMk cId="797555210" sldId="299"/>
        </pc:sldMkLst>
      </pc:sldChg>
      <pc:sldChg chg="new del">
        <pc:chgData name="Gaurav Kumar" userId="7be230cf5416a636" providerId="LiveId" clId="{78892D6D-EBA4-4515-BD43-5ED0651AB2B2}" dt="2024-02-04T16:41:34.644" v="30" actId="680"/>
        <pc:sldMkLst>
          <pc:docMk/>
          <pc:sldMk cId="1600917514" sldId="299"/>
        </pc:sldMkLst>
      </pc:sldChg>
      <pc:sldChg chg="new del">
        <pc:chgData name="Gaurav Kumar" userId="7be230cf5416a636" providerId="LiveId" clId="{78892D6D-EBA4-4515-BD43-5ED0651AB2B2}" dt="2024-02-04T18:00:27.738" v="1138" actId="47"/>
        <pc:sldMkLst>
          <pc:docMk/>
          <pc:sldMk cId="2581958728" sldId="299"/>
        </pc:sldMkLst>
      </pc:sldChg>
      <pc:sldChg chg="modSp add mod">
        <pc:chgData name="Gaurav Kumar" userId="7be230cf5416a636" providerId="LiveId" clId="{78892D6D-EBA4-4515-BD43-5ED0651AB2B2}" dt="2024-02-04T18:57:03.427" v="1567"/>
        <pc:sldMkLst>
          <pc:docMk/>
          <pc:sldMk cId="3919539126" sldId="300"/>
        </pc:sldMkLst>
        <pc:spChg chg="mod">
          <ac:chgData name="Gaurav Kumar" userId="7be230cf5416a636" providerId="LiveId" clId="{78892D6D-EBA4-4515-BD43-5ED0651AB2B2}" dt="2024-02-04T18:00:39.843" v="1160" actId="20577"/>
          <ac:spMkLst>
            <pc:docMk/>
            <pc:sldMk cId="3919539126" sldId="300"/>
            <ac:spMk id="2" creationId="{F1B31013-741C-3E05-9D6D-49C40D67A059}"/>
          </ac:spMkLst>
        </pc:spChg>
        <pc:spChg chg="mod">
          <ac:chgData name="Gaurav Kumar" userId="7be230cf5416a636" providerId="LiveId" clId="{78892D6D-EBA4-4515-BD43-5ED0651AB2B2}" dt="2024-02-04T18:57:03.427" v="1567"/>
          <ac:spMkLst>
            <pc:docMk/>
            <pc:sldMk cId="3919539126" sldId="300"/>
            <ac:spMk id="3" creationId="{DE69F974-10CC-0AFD-33B2-1F6746BB92A3}"/>
          </ac:spMkLst>
        </pc:spChg>
      </pc:sldChg>
      <pc:sldChg chg="addSp modSp add mod ord">
        <pc:chgData name="Gaurav Kumar" userId="7be230cf5416a636" providerId="LiveId" clId="{78892D6D-EBA4-4515-BD43-5ED0651AB2B2}" dt="2024-02-04T18:59:25.889" v="1604" actId="1076"/>
        <pc:sldMkLst>
          <pc:docMk/>
          <pc:sldMk cId="2274126995" sldId="301"/>
        </pc:sldMkLst>
        <pc:spChg chg="mod">
          <ac:chgData name="Gaurav Kumar" userId="7be230cf5416a636" providerId="LiveId" clId="{78892D6D-EBA4-4515-BD43-5ED0651AB2B2}" dt="2024-02-04T18:59:25.889" v="1604" actId="1076"/>
          <ac:spMkLst>
            <pc:docMk/>
            <pc:sldMk cId="2274126995" sldId="301"/>
            <ac:spMk id="2" creationId="{C3D2C5F4-5147-6C0D-23FB-4B4135FB47C1}"/>
          </ac:spMkLst>
        </pc:spChg>
        <pc:spChg chg="mod">
          <ac:chgData name="Gaurav Kumar" userId="7be230cf5416a636" providerId="LiveId" clId="{78892D6D-EBA4-4515-BD43-5ED0651AB2B2}" dt="2024-02-04T18:59:22.419" v="1603" actId="14100"/>
          <ac:spMkLst>
            <pc:docMk/>
            <pc:sldMk cId="2274126995" sldId="301"/>
            <ac:spMk id="3" creationId="{BD95609A-EA3E-4501-DFE3-0B00FFCB19D0}"/>
          </ac:spMkLst>
        </pc:spChg>
        <pc:picChg chg="add mod">
          <ac:chgData name="Gaurav Kumar" userId="7be230cf5416a636" providerId="LiveId" clId="{78892D6D-EBA4-4515-BD43-5ED0651AB2B2}" dt="2024-02-04T18:59:16.127" v="1601" actId="1076"/>
          <ac:picMkLst>
            <pc:docMk/>
            <pc:sldMk cId="2274126995" sldId="301"/>
            <ac:picMk id="4" creationId="{29F44DD5-40BC-7BBC-7AF9-C23BFACA30EA}"/>
          </ac:picMkLst>
        </pc:picChg>
        <pc:picChg chg="add mod">
          <ac:chgData name="Gaurav Kumar" userId="7be230cf5416a636" providerId="LiveId" clId="{78892D6D-EBA4-4515-BD43-5ED0651AB2B2}" dt="2024-02-04T18:59:16.127" v="1601" actId="1076"/>
          <ac:picMkLst>
            <pc:docMk/>
            <pc:sldMk cId="2274126995" sldId="301"/>
            <ac:picMk id="5" creationId="{800BA543-C5ED-1FB3-F810-D85AD8CBD520}"/>
          </ac:picMkLst>
        </pc:picChg>
      </pc:sldChg>
      <pc:sldChg chg="addSp delSp modSp add del mod">
        <pc:chgData name="Gaurav Kumar" userId="7be230cf5416a636" providerId="LiveId" clId="{78892D6D-EBA4-4515-BD43-5ED0651AB2B2}" dt="2024-02-04T18:57:52.459" v="1581" actId="47"/>
        <pc:sldMkLst>
          <pc:docMk/>
          <pc:sldMk cId="291941841" sldId="302"/>
        </pc:sldMkLst>
        <pc:spChg chg="del mod">
          <ac:chgData name="Gaurav Kumar" userId="7be230cf5416a636" providerId="LiveId" clId="{78892D6D-EBA4-4515-BD43-5ED0651AB2B2}" dt="2024-02-04T18:50:21.737" v="1295" actId="478"/>
          <ac:spMkLst>
            <pc:docMk/>
            <pc:sldMk cId="291941841" sldId="302"/>
            <ac:spMk id="2" creationId="{2024596E-D7C9-B9C4-9340-FE6264313DC9}"/>
          </ac:spMkLst>
        </pc:spChg>
        <pc:spChg chg="del mod">
          <ac:chgData name="Gaurav Kumar" userId="7be230cf5416a636" providerId="LiveId" clId="{78892D6D-EBA4-4515-BD43-5ED0651AB2B2}" dt="2024-02-04T18:50:15.883" v="1293" actId="478"/>
          <ac:spMkLst>
            <pc:docMk/>
            <pc:sldMk cId="291941841" sldId="302"/>
            <ac:spMk id="3" creationId="{0E5549DC-2A9B-2BD4-6C14-E4A1BB84EE34}"/>
          </ac:spMkLst>
        </pc:spChg>
        <pc:picChg chg="add del mod">
          <ac:chgData name="Gaurav Kumar" userId="7be230cf5416a636" providerId="LiveId" clId="{78892D6D-EBA4-4515-BD43-5ED0651AB2B2}" dt="2024-02-04T18:51:44.597" v="1308" actId="478"/>
          <ac:picMkLst>
            <pc:docMk/>
            <pc:sldMk cId="291941841" sldId="302"/>
            <ac:picMk id="5" creationId="{7B83CDB1-31BF-1643-C363-5773C6F7E179}"/>
          </ac:picMkLst>
        </pc:picChg>
        <pc:picChg chg="add mod">
          <ac:chgData name="Gaurav Kumar" userId="7be230cf5416a636" providerId="LiveId" clId="{78892D6D-EBA4-4515-BD43-5ED0651AB2B2}" dt="2024-02-04T18:51:07.686" v="1302"/>
          <ac:picMkLst>
            <pc:docMk/>
            <pc:sldMk cId="291941841" sldId="302"/>
            <ac:picMk id="6" creationId="{17E93A4D-A1F4-971F-4D21-BB75C7B6F56D}"/>
          </ac:picMkLst>
        </pc:picChg>
        <pc:picChg chg="add mod">
          <ac:chgData name="Gaurav Kumar" userId="7be230cf5416a636" providerId="LiveId" clId="{78892D6D-EBA4-4515-BD43-5ED0651AB2B2}" dt="2024-02-04T18:51:50.252" v="1311" actId="14100"/>
          <ac:picMkLst>
            <pc:docMk/>
            <pc:sldMk cId="291941841" sldId="302"/>
            <ac:picMk id="8" creationId="{B650D4C6-90BA-8161-6F5C-50D0CC0ED9E2}"/>
          </ac:picMkLst>
        </pc:picChg>
      </pc:sldChg>
      <pc:sldChg chg="addSp delSp modSp new mod">
        <pc:chgData name="Gaurav Kumar" userId="7be230cf5416a636" providerId="LiveId" clId="{78892D6D-EBA4-4515-BD43-5ED0651AB2B2}" dt="2024-02-04T19:12:01.048" v="1849" actId="14100"/>
        <pc:sldMkLst>
          <pc:docMk/>
          <pc:sldMk cId="1994737455" sldId="302"/>
        </pc:sldMkLst>
        <pc:spChg chg="del">
          <ac:chgData name="Gaurav Kumar" userId="7be230cf5416a636" providerId="LiveId" clId="{78892D6D-EBA4-4515-BD43-5ED0651AB2B2}" dt="2024-02-04T19:01:31.237" v="1606" actId="478"/>
          <ac:spMkLst>
            <pc:docMk/>
            <pc:sldMk cId="1994737455" sldId="302"/>
            <ac:spMk id="2" creationId="{D9AABEDA-7EF7-D4F1-0DF1-34301A6C137A}"/>
          </ac:spMkLst>
        </pc:spChg>
        <pc:spChg chg="del">
          <ac:chgData name="Gaurav Kumar" userId="7be230cf5416a636" providerId="LiveId" clId="{78892D6D-EBA4-4515-BD43-5ED0651AB2B2}" dt="2024-02-04T19:01:32.352" v="1607" actId="478"/>
          <ac:spMkLst>
            <pc:docMk/>
            <pc:sldMk cId="1994737455" sldId="302"/>
            <ac:spMk id="3" creationId="{2CBD33DC-5EAC-537D-A0CA-082858274C22}"/>
          </ac:spMkLst>
        </pc:spChg>
        <pc:spChg chg="add mod">
          <ac:chgData name="Gaurav Kumar" userId="7be230cf5416a636" providerId="LiveId" clId="{78892D6D-EBA4-4515-BD43-5ED0651AB2B2}" dt="2024-02-04T19:11:57.807" v="1848" actId="1076"/>
          <ac:spMkLst>
            <pc:docMk/>
            <pc:sldMk cId="1994737455" sldId="302"/>
            <ac:spMk id="6" creationId="{7BD49B84-5E52-B238-6E07-6DEA00A9AB2F}"/>
          </ac:spMkLst>
        </pc:spChg>
        <pc:picChg chg="add mod">
          <ac:chgData name="Gaurav Kumar" userId="7be230cf5416a636" providerId="LiveId" clId="{78892D6D-EBA4-4515-BD43-5ED0651AB2B2}" dt="2024-02-04T19:12:01.048" v="1849" actId="14100"/>
          <ac:picMkLst>
            <pc:docMk/>
            <pc:sldMk cId="1994737455" sldId="302"/>
            <ac:picMk id="5" creationId="{B040A296-4D8D-049B-A4E0-534D73703998}"/>
          </ac:picMkLst>
        </pc:picChg>
      </pc:sldChg>
      <pc:sldChg chg="addSp delSp modSp add del mod">
        <pc:chgData name="Gaurav Kumar" userId="7be230cf5416a636" providerId="LiveId" clId="{78892D6D-EBA4-4515-BD43-5ED0651AB2B2}" dt="2024-02-04T18:57:54.092" v="1582" actId="47"/>
        <pc:sldMkLst>
          <pc:docMk/>
          <pc:sldMk cId="2350112640" sldId="303"/>
        </pc:sldMkLst>
        <pc:picChg chg="add mod">
          <ac:chgData name="Gaurav Kumar" userId="7be230cf5416a636" providerId="LiveId" clId="{78892D6D-EBA4-4515-BD43-5ED0651AB2B2}" dt="2024-02-04T18:51:31.506" v="1307" actId="14100"/>
          <ac:picMkLst>
            <pc:docMk/>
            <pc:sldMk cId="2350112640" sldId="303"/>
            <ac:picMk id="3" creationId="{BABE36D5-DA4F-13DF-B57D-AC2A204E7176}"/>
          </ac:picMkLst>
        </pc:picChg>
        <pc:picChg chg="del">
          <ac:chgData name="Gaurav Kumar" userId="7be230cf5416a636" providerId="LiveId" clId="{78892D6D-EBA4-4515-BD43-5ED0651AB2B2}" dt="2024-02-04T18:51:26.739" v="1304" actId="478"/>
          <ac:picMkLst>
            <pc:docMk/>
            <pc:sldMk cId="2350112640" sldId="303"/>
            <ac:picMk id="5" creationId="{DE49D437-BBEF-DFF6-D5CF-E850A359767B}"/>
          </ac:picMkLst>
        </pc:picChg>
      </pc:sldChg>
      <pc:sldChg chg="addSp modSp add mod ord">
        <pc:chgData name="Gaurav Kumar" userId="7be230cf5416a636" providerId="LiveId" clId="{78892D6D-EBA4-4515-BD43-5ED0651AB2B2}" dt="2024-02-04T20:30:48.853" v="1931" actId="1076"/>
        <pc:sldMkLst>
          <pc:docMk/>
          <pc:sldMk cId="2422734458" sldId="303"/>
        </pc:sldMkLst>
        <pc:spChg chg="mod">
          <ac:chgData name="Gaurav Kumar" userId="7be230cf5416a636" providerId="LiveId" clId="{78892D6D-EBA4-4515-BD43-5ED0651AB2B2}" dt="2024-02-04T19:57:04.536" v="1901" actId="20577"/>
          <ac:spMkLst>
            <pc:docMk/>
            <pc:sldMk cId="2422734458" sldId="303"/>
            <ac:spMk id="2" creationId="{38BA8CF5-E4F3-A2B0-B2D5-98A1C3D94B6D}"/>
          </ac:spMkLst>
        </pc:spChg>
        <pc:spChg chg="mod">
          <ac:chgData name="Gaurav Kumar" userId="7be230cf5416a636" providerId="LiveId" clId="{78892D6D-EBA4-4515-BD43-5ED0651AB2B2}" dt="2024-02-04T20:30:29.812" v="1924" actId="20577"/>
          <ac:spMkLst>
            <pc:docMk/>
            <pc:sldMk cId="2422734458" sldId="303"/>
            <ac:spMk id="10" creationId="{90764244-9296-04E4-625E-8A8E37711406}"/>
          </ac:spMkLst>
        </pc:spChg>
        <pc:picChg chg="add">
          <ac:chgData name="Gaurav Kumar" userId="7be230cf5416a636" providerId="LiveId" clId="{78892D6D-EBA4-4515-BD43-5ED0651AB2B2}" dt="2024-02-04T19:56:21.991" v="1853"/>
          <ac:picMkLst>
            <pc:docMk/>
            <pc:sldMk cId="2422734458" sldId="303"/>
            <ac:picMk id="3" creationId="{10EA2532-9389-AA14-74C0-0F4B54C30210}"/>
          </ac:picMkLst>
        </pc:picChg>
        <pc:picChg chg="add mod">
          <ac:chgData name="Gaurav Kumar" userId="7be230cf5416a636" providerId="LiveId" clId="{78892D6D-EBA4-4515-BD43-5ED0651AB2B2}" dt="2024-02-04T20:30:48.853" v="1931" actId="1076"/>
          <ac:picMkLst>
            <pc:docMk/>
            <pc:sldMk cId="2422734458" sldId="303"/>
            <ac:picMk id="5" creationId="{DB2DA8ED-7BAF-D4AC-25C0-8EDBC1DDE57C}"/>
          </ac:picMkLst>
        </pc:picChg>
        <pc:picChg chg="add mod">
          <ac:chgData name="Gaurav Kumar" userId="7be230cf5416a636" providerId="LiveId" clId="{78892D6D-EBA4-4515-BD43-5ED0651AB2B2}" dt="2024-02-04T20:30:44.306" v="1930" actId="1076"/>
          <ac:picMkLst>
            <pc:docMk/>
            <pc:sldMk cId="2422734458" sldId="303"/>
            <ac:picMk id="7" creationId="{51F0E602-B5CF-7D67-D510-381FD05119A6}"/>
          </ac:picMkLst>
        </pc:picChg>
      </pc:sldChg>
      <pc:sldChg chg="add del">
        <pc:chgData name="Gaurav Kumar" userId="7be230cf5416a636" providerId="LiveId" clId="{78892D6D-EBA4-4515-BD43-5ED0651AB2B2}" dt="2024-02-04T18:50:23.917" v="1297"/>
        <pc:sldMkLst>
          <pc:docMk/>
          <pc:sldMk cId="2579589616" sldId="303"/>
        </pc:sldMkLst>
      </pc:sldChg>
      <pc:sldChg chg="addSp delSp modSp add mod">
        <pc:chgData name="Gaurav Kumar" userId="7be230cf5416a636" providerId="LiveId" clId="{78892D6D-EBA4-4515-BD43-5ED0651AB2B2}" dt="2024-02-04T20:32:06.768" v="2001" actId="20577"/>
        <pc:sldMkLst>
          <pc:docMk/>
          <pc:sldMk cId="909068302" sldId="304"/>
        </pc:sldMkLst>
        <pc:spChg chg="mod">
          <ac:chgData name="Gaurav Kumar" userId="7be230cf5416a636" providerId="LiveId" clId="{78892D6D-EBA4-4515-BD43-5ED0651AB2B2}" dt="2024-02-04T20:32:06.768" v="2001" actId="20577"/>
          <ac:spMkLst>
            <pc:docMk/>
            <pc:sldMk cId="909068302" sldId="304"/>
            <ac:spMk id="2" creationId="{6F57ADBF-7B0F-8B2B-CBD6-B10A414B67BC}"/>
          </ac:spMkLst>
        </pc:spChg>
        <pc:spChg chg="del">
          <ac:chgData name="Gaurav Kumar" userId="7be230cf5416a636" providerId="LiveId" clId="{78892D6D-EBA4-4515-BD43-5ED0651AB2B2}" dt="2024-02-04T20:31:40.795" v="1998" actId="478"/>
          <ac:spMkLst>
            <pc:docMk/>
            <pc:sldMk cId="909068302" sldId="304"/>
            <ac:spMk id="10" creationId="{B2794E86-2AE0-89EA-8217-53E38D40F244}"/>
          </ac:spMkLst>
        </pc:spChg>
        <pc:picChg chg="add mod">
          <ac:chgData name="Gaurav Kumar" userId="7be230cf5416a636" providerId="LiveId" clId="{78892D6D-EBA4-4515-BD43-5ED0651AB2B2}" dt="2024-02-04T20:31:56.774" v="2000" actId="1076"/>
          <ac:picMkLst>
            <pc:docMk/>
            <pc:sldMk cId="909068302" sldId="304"/>
            <ac:picMk id="4" creationId="{670E0D37-7DDF-F08C-AD53-4B4D7520ECBB}"/>
          </ac:picMkLst>
        </pc:picChg>
        <pc:picChg chg="del">
          <ac:chgData name="Gaurav Kumar" userId="7be230cf5416a636" providerId="LiveId" clId="{78892D6D-EBA4-4515-BD43-5ED0651AB2B2}" dt="2024-02-04T20:31:28.975" v="1996" actId="478"/>
          <ac:picMkLst>
            <pc:docMk/>
            <pc:sldMk cId="909068302" sldId="304"/>
            <ac:picMk id="5" creationId="{56163AA9-E335-CB79-7B71-9EB1194FF272}"/>
          </ac:picMkLst>
        </pc:picChg>
        <pc:picChg chg="del">
          <ac:chgData name="Gaurav Kumar" userId="7be230cf5416a636" providerId="LiveId" clId="{78892D6D-EBA4-4515-BD43-5ED0651AB2B2}" dt="2024-02-04T20:31:30.805" v="1997" actId="478"/>
          <ac:picMkLst>
            <pc:docMk/>
            <pc:sldMk cId="909068302" sldId="304"/>
            <ac:picMk id="7" creationId="{E8792ACA-DCE7-4749-A4ED-F129CDCF70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40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04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506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38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832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869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395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3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1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7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3032760"/>
            <a:ext cx="6984708" cy="1744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Custom-Object Character Recognition(OCR)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Gaurav Kumar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6" r="28543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Run the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Streamlit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app with the command:</a:t>
            </a:r>
          </a:p>
          <a:p>
            <a:pPr lvl="1"/>
            <a:r>
              <a:rPr lang="en-US" sz="2200" dirty="0" err="1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treamlit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run streamlit_app.py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Upload an image file (JPEG or PNG).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View the annotated image and extracted data.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Download the extracted data as a CSV file.</a:t>
            </a:r>
          </a:p>
        </p:txBody>
      </p:sp>
    </p:spTree>
    <p:extLst>
      <p:ext uri="{BB962C8B-B14F-4D97-AF65-F5344CB8AC3E}">
        <p14:creationId xmlns:p14="http://schemas.microsoft.com/office/powerpoint/2010/main" val="304878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Achievements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Successfully combined object detection and text extraction.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Created a streamlined process for lab report analysis.</a:t>
            </a:r>
          </a:p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Future Work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Improve model accuracy.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Enhance user interface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22787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294" y="3020291"/>
            <a:ext cx="3105411" cy="817418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89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1" y="166254"/>
            <a:ext cx="3519660" cy="817418"/>
          </a:xfrm>
        </p:spPr>
        <p:txBody>
          <a:bodyPr/>
          <a:lstStyle/>
          <a:p>
            <a:pPr algn="l"/>
            <a:r>
              <a:rPr lang="en-IN" sz="4100" b="1">
                <a:effectLst/>
                <a:latin typeface="Söhne"/>
              </a:rPr>
              <a:t>Overview</a:t>
            </a:r>
            <a:endParaRPr lang="en-IN" sz="4100" b="1" dirty="0"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5708074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Project Objective:</a:t>
            </a:r>
          </a:p>
          <a:p>
            <a:pPr lvl="1"/>
            <a:r>
              <a:rPr lang="en-US" sz="2200" b="1" i="0" dirty="0">
                <a:effectLst/>
                <a:latin typeface="Söhne"/>
              </a:rPr>
              <a:t>Build a Custom OCR system by combining YOLO and Tesseract.</a:t>
            </a:r>
          </a:p>
          <a:p>
            <a:pPr lvl="1"/>
            <a:r>
              <a:rPr lang="en-US" sz="2200" b="1" i="0" dirty="0">
                <a:effectLst/>
                <a:latin typeface="Söhne"/>
              </a:rPr>
              <a:t>Extract specific content from lab reports and convert it into an editable CSV format.</a:t>
            </a:r>
          </a:p>
          <a:p>
            <a:pPr lvl="1"/>
            <a:r>
              <a:rPr lang="en-US" sz="2200" b="1" i="0" dirty="0">
                <a:effectLst/>
                <a:latin typeface="Söhne"/>
              </a:rPr>
              <a:t>Utilize YOLOv3 for object detection, crop detected objects and pass them to Tesseract for text recognition.</a:t>
            </a:r>
          </a:p>
          <a:p>
            <a:pPr marL="36900" indent="0">
              <a:buNone/>
            </a:pPr>
            <a:endParaRPr lang="en-US" sz="2400" b="1" dirty="0">
              <a:effectLst/>
              <a:latin typeface="Söhne"/>
            </a:endParaRPr>
          </a:p>
          <a:p>
            <a:r>
              <a:rPr lang="en-IN" sz="2400" b="1" dirty="0"/>
              <a:t>Technologies Used</a:t>
            </a:r>
            <a:r>
              <a:rPr lang="en-IN" sz="2400" dirty="0"/>
              <a:t>:</a:t>
            </a:r>
          </a:p>
          <a:p>
            <a:pPr lvl="1"/>
            <a:r>
              <a:rPr lang="en-US" sz="2200" dirty="0"/>
              <a:t>YOLOv5 (You Only Look Once) for object detection.</a:t>
            </a:r>
          </a:p>
          <a:p>
            <a:pPr lvl="1"/>
            <a:r>
              <a:rPr lang="en-US" sz="2200" dirty="0"/>
              <a:t>Tesseract OCR for text extraction.</a:t>
            </a:r>
          </a:p>
          <a:p>
            <a:pPr lvl="1"/>
            <a:r>
              <a:rPr lang="en-US" sz="2200" dirty="0" err="1"/>
              <a:t>Streamlit</a:t>
            </a:r>
            <a:r>
              <a:rPr lang="en-US" sz="2200" dirty="0"/>
              <a:t> for web deployment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7704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5708074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Object Detection:</a:t>
            </a:r>
          </a:p>
          <a:p>
            <a:pPr lvl="1"/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Real-time detection using YOLOv5.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Text Extraction:</a:t>
            </a:r>
          </a:p>
          <a:p>
            <a:pPr lvl="1"/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Text extraction from detected areas using Tesseract.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 Organization:</a:t>
            </a:r>
          </a:p>
          <a:p>
            <a:pPr lvl="1"/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Extracted text structured into a CSV file.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User-Friendly Interface:</a:t>
            </a:r>
          </a:p>
          <a:p>
            <a:pPr lvl="1"/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Built with </a:t>
            </a:r>
            <a:r>
              <a:rPr lang="en-US" sz="2200" i="0" dirty="0" err="1">
                <a:solidFill>
                  <a:srgbClr val="D1D5DB"/>
                </a:solidFill>
                <a:effectLst/>
                <a:latin typeface="Söhne"/>
              </a:rPr>
              <a:t>Streamlit</a:t>
            </a:r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 for easy interaction.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Deployment Ready:</a:t>
            </a:r>
          </a:p>
          <a:p>
            <a:pPr lvl="1"/>
            <a:r>
              <a:rPr lang="en-US" sz="2200" i="0" dirty="0">
                <a:solidFill>
                  <a:srgbClr val="D1D5DB"/>
                </a:solidFill>
                <a:effectLst/>
                <a:latin typeface="Söhne"/>
              </a:rPr>
              <a:t>Can be deployed on platforms like AWS.</a:t>
            </a:r>
          </a:p>
        </p:txBody>
      </p:sp>
    </p:spTree>
    <p:extLst>
      <p:ext uri="{BB962C8B-B14F-4D97-AF65-F5344CB8AC3E}">
        <p14:creationId xmlns:p14="http://schemas.microsoft.com/office/powerpoint/2010/main" val="198885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Software Requirements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Python 3.7 or higher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Libraries: OpenCV, Pandas, NumPy,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labelImg</a:t>
            </a:r>
            <a:r>
              <a:rPr lang="en-US" sz="220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dirty="0" err="1">
                <a:solidFill>
                  <a:srgbClr val="D1D5DB"/>
                </a:solidFill>
                <a:effectLst/>
                <a:latin typeface="Söhne"/>
              </a:rPr>
              <a:t>PyYAML</a:t>
            </a:r>
            <a:r>
              <a:rPr lang="en-US" sz="220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dirty="0" err="1">
                <a:solidFill>
                  <a:srgbClr val="D1D5DB"/>
                </a:solidFill>
                <a:effectLst/>
                <a:latin typeface="Söhne"/>
              </a:rPr>
              <a:t>pytesseract</a:t>
            </a:r>
            <a:r>
              <a:rPr lang="en-US" sz="220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Streamlit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, Tesseract, YOLO Object Detection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Installation Needs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Tesseract OCR must be installed on the system.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Trained YOLO model in ONNX format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5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virtual environment.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Activate the virtual environment.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requirements.txt file.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Install required libraries.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Install Tesseract OCR.</a:t>
            </a:r>
          </a:p>
        </p:txBody>
      </p:sp>
    </p:spTree>
    <p:extLst>
      <p:ext uri="{BB962C8B-B14F-4D97-AF65-F5344CB8AC3E}">
        <p14:creationId xmlns:p14="http://schemas.microsoft.com/office/powerpoint/2010/main" val="38092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Annotating Images: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Used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labelImg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to annotate images and save them in XML format.</a:t>
            </a:r>
          </a:p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Created an XML Data Preprocessing notebook.</a:t>
            </a:r>
          </a:p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Dataset Split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Split data into train and test sets and created a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data.yaml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 file for training.</a:t>
            </a:r>
          </a:p>
        </p:txBody>
      </p:sp>
    </p:spTree>
    <p:extLst>
      <p:ext uri="{BB962C8B-B14F-4D97-AF65-F5344CB8AC3E}">
        <p14:creationId xmlns:p14="http://schemas.microsoft.com/office/powerpoint/2010/main" val="51965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Train YOLOv5 using the prepared dataset in Google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Söhne"/>
              </a:rPr>
              <a:t>Colab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Exporting Model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Exported the trained model in ONNX format for inference.</a:t>
            </a:r>
          </a:p>
        </p:txBody>
      </p:sp>
    </p:spTree>
    <p:extLst>
      <p:ext uri="{BB962C8B-B14F-4D97-AF65-F5344CB8AC3E}">
        <p14:creationId xmlns:p14="http://schemas.microsoft.com/office/powerpoint/2010/main" val="28365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Object Detection Script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Performs detection using the ONNX model.</a:t>
            </a:r>
          </a:p>
          <a:p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Text Extraction Script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Detects objects and extracts text into a CSV file.</a:t>
            </a:r>
          </a:p>
        </p:txBody>
      </p:sp>
    </p:spTree>
    <p:extLst>
      <p:ext uri="{BB962C8B-B14F-4D97-AF65-F5344CB8AC3E}">
        <p14:creationId xmlns:p14="http://schemas.microsoft.com/office/powerpoint/2010/main" val="233311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F4A8-6B3B-148A-88C6-286454AA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30" y="166254"/>
            <a:ext cx="4115406" cy="817418"/>
          </a:xfrm>
        </p:spPr>
        <p:txBody>
          <a:bodyPr>
            <a:normAutofit/>
          </a:bodyPr>
          <a:lstStyle/>
          <a:p>
            <a:pPr algn="l"/>
            <a:r>
              <a:rPr lang="en-IN" sz="4100" b="1" dirty="0">
                <a:effectLst/>
                <a:latin typeface="Söhne"/>
              </a:rPr>
              <a:t> </a:t>
            </a:r>
            <a:r>
              <a:rPr lang="en-IN" sz="4100" b="1" dirty="0" err="1">
                <a:effectLst/>
                <a:latin typeface="Söhne"/>
              </a:rPr>
              <a:t>Streamlit</a:t>
            </a:r>
            <a:r>
              <a:rPr lang="en-IN" sz="4100" b="1" dirty="0">
                <a:effectLst/>
                <a:latin typeface="Söhne"/>
              </a:rPr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639C-64D8-DF21-E534-A903F3D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7" y="983672"/>
            <a:ext cx="11028823" cy="4630190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App Features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Users can upload images.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Displays annotated results.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Download extracted data as a CSV file.</a:t>
            </a:r>
          </a:p>
        </p:txBody>
      </p:sp>
    </p:spTree>
    <p:extLst>
      <p:ext uri="{BB962C8B-B14F-4D97-AF65-F5344CB8AC3E}">
        <p14:creationId xmlns:p14="http://schemas.microsoft.com/office/powerpoint/2010/main" val="281433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408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Ion</vt:lpstr>
      <vt:lpstr>Custom-Object Character Recognition(OCR)</vt:lpstr>
      <vt:lpstr>Overview</vt:lpstr>
      <vt:lpstr>Features</vt:lpstr>
      <vt:lpstr>Prerequisites</vt:lpstr>
      <vt:lpstr>Installation Steps</vt:lpstr>
      <vt:lpstr>Data Preparation</vt:lpstr>
      <vt:lpstr>Model Training</vt:lpstr>
      <vt:lpstr>Scripts</vt:lpstr>
      <vt:lpstr> Streamlit App</vt:lpstr>
      <vt:lpstr>Usage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and Price Prediction for Mobile Phones</dc:title>
  <dc:creator>Gaurav Kumar</dc:creator>
  <cp:lastModifiedBy>Gaurav Kumar</cp:lastModifiedBy>
  <cp:revision>10</cp:revision>
  <dcterms:created xsi:type="dcterms:W3CDTF">2023-12-25T18:42:44Z</dcterms:created>
  <dcterms:modified xsi:type="dcterms:W3CDTF">2024-10-01T15:08:01Z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