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2" r:id="rId6"/>
    <p:sldId id="283" r:id="rId7"/>
    <p:sldId id="285" r:id="rId8"/>
    <p:sldId id="286" r:id="rId9"/>
    <p:sldId id="287" r:id="rId10"/>
    <p:sldId id="288" r:id="rId11"/>
    <p:sldId id="289" r:id="rId12"/>
    <p:sldId id="291" r:id="rId13"/>
    <p:sldId id="292" r:id="rId14"/>
    <p:sldId id="293" r:id="rId15"/>
    <p:sldId id="294" r:id="rId16"/>
    <p:sldId id="295" r:id="rId17"/>
    <p:sldId id="296" r:id="rId18"/>
    <p:sldId id="290" r:id="rId19"/>
    <p:sldId id="297" r:id="rId20"/>
    <p:sldId id="29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6D75EC-BFD5-4E95-B52A-A80A1B805739}" v="19" dt="2023-12-25T20:21:19.7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412" autoAdjust="0"/>
  </p:normalViewPr>
  <p:slideViewPr>
    <p:cSldViewPr snapToGrid="0">
      <p:cViewPr varScale="1">
        <p:scale>
          <a:sx n="63" d="100"/>
          <a:sy n="63" d="100"/>
        </p:scale>
        <p:origin x="10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rav Kumar" userId="7be230cf5416a636" providerId="LiveId" clId="{D16D75EC-BFD5-4E95-B52A-A80A1B805739}"/>
    <pc:docChg chg="undo redo custSel addSld delSld modSld sldOrd">
      <pc:chgData name="Gaurav Kumar" userId="7be230cf5416a636" providerId="LiveId" clId="{D16D75EC-BFD5-4E95-B52A-A80A1B805739}" dt="2023-12-25T20:21:19.667" v="3273"/>
      <pc:docMkLst>
        <pc:docMk/>
      </pc:docMkLst>
      <pc:sldChg chg="del">
        <pc:chgData name="Gaurav Kumar" userId="7be230cf5416a636" providerId="LiveId" clId="{D16D75EC-BFD5-4E95-B52A-A80A1B805739}" dt="2023-12-25T20:08:43.002" v="3129" actId="2696"/>
        <pc:sldMkLst>
          <pc:docMk/>
          <pc:sldMk cId="3265077456" sldId="281"/>
        </pc:sldMkLst>
      </pc:sldChg>
      <pc:sldChg chg="modSp mod">
        <pc:chgData name="Gaurav Kumar" userId="7be230cf5416a636" providerId="LiveId" clId="{D16D75EC-BFD5-4E95-B52A-A80A1B805739}" dt="2023-12-25T19:12:50.317" v="441" actId="108"/>
        <pc:sldMkLst>
          <pc:docMk/>
          <pc:sldMk cId="2077048831" sldId="282"/>
        </pc:sldMkLst>
        <pc:spChg chg="mod">
          <ac:chgData name="Gaurav Kumar" userId="7be230cf5416a636" providerId="LiveId" clId="{D16D75EC-BFD5-4E95-B52A-A80A1B805739}" dt="2023-12-25T19:12:50.317" v="441" actId="108"/>
          <ac:spMkLst>
            <pc:docMk/>
            <pc:sldMk cId="2077048831" sldId="282"/>
            <ac:spMk id="2" creationId="{610FF4A8-6B3B-148A-88C6-286454AA0E03}"/>
          </ac:spMkLst>
        </pc:spChg>
        <pc:spChg chg="mod">
          <ac:chgData name="Gaurav Kumar" userId="7be230cf5416a636" providerId="LiveId" clId="{D16D75EC-BFD5-4E95-B52A-A80A1B805739}" dt="2023-12-25T19:11:34.568" v="429" actId="404"/>
          <ac:spMkLst>
            <pc:docMk/>
            <pc:sldMk cId="2077048831" sldId="282"/>
            <ac:spMk id="3" creationId="{D31C639C-64D8-DF21-E534-A903F3D64306}"/>
          </ac:spMkLst>
        </pc:spChg>
      </pc:sldChg>
      <pc:sldChg chg="modSp mod">
        <pc:chgData name="Gaurav Kumar" userId="7be230cf5416a636" providerId="LiveId" clId="{D16D75EC-BFD5-4E95-B52A-A80A1B805739}" dt="2023-12-25T19:12:45.910" v="440" actId="27636"/>
        <pc:sldMkLst>
          <pc:docMk/>
          <pc:sldMk cId="1988854192" sldId="283"/>
        </pc:sldMkLst>
        <pc:spChg chg="mod">
          <ac:chgData name="Gaurav Kumar" userId="7be230cf5416a636" providerId="LiveId" clId="{D16D75EC-BFD5-4E95-B52A-A80A1B805739}" dt="2023-12-25T19:12:45.910" v="440" actId="27636"/>
          <ac:spMkLst>
            <pc:docMk/>
            <pc:sldMk cId="1988854192" sldId="283"/>
            <ac:spMk id="2" creationId="{610FF4A8-6B3B-148A-88C6-286454AA0E03}"/>
          </ac:spMkLst>
        </pc:spChg>
      </pc:sldChg>
      <pc:sldChg chg="modSp mod">
        <pc:chgData name="Gaurav Kumar" userId="7be230cf5416a636" providerId="LiveId" clId="{D16D75EC-BFD5-4E95-B52A-A80A1B805739}" dt="2023-12-25T19:12:40.566" v="438" actId="27636"/>
        <pc:sldMkLst>
          <pc:docMk/>
          <pc:sldMk cId="611264272" sldId="285"/>
        </pc:sldMkLst>
        <pc:spChg chg="mod">
          <ac:chgData name="Gaurav Kumar" userId="7be230cf5416a636" providerId="LiveId" clId="{D16D75EC-BFD5-4E95-B52A-A80A1B805739}" dt="2023-12-25T19:12:40.566" v="438" actId="27636"/>
          <ac:spMkLst>
            <pc:docMk/>
            <pc:sldMk cId="611264272" sldId="285"/>
            <ac:spMk id="2" creationId="{610FF4A8-6B3B-148A-88C6-286454AA0E03}"/>
          </ac:spMkLst>
        </pc:spChg>
        <pc:spChg chg="mod">
          <ac:chgData name="Gaurav Kumar" userId="7be230cf5416a636" providerId="LiveId" clId="{D16D75EC-BFD5-4E95-B52A-A80A1B805739}" dt="2023-12-25T18:57:09.553" v="0" actId="313"/>
          <ac:spMkLst>
            <pc:docMk/>
            <pc:sldMk cId="611264272" sldId="285"/>
            <ac:spMk id="3" creationId="{D31C639C-64D8-DF21-E534-A903F3D64306}"/>
          </ac:spMkLst>
        </pc:spChg>
      </pc:sldChg>
      <pc:sldChg chg="addSp delSp modSp add mod">
        <pc:chgData name="Gaurav Kumar" userId="7be230cf5416a636" providerId="LiveId" clId="{D16D75EC-BFD5-4E95-B52A-A80A1B805739}" dt="2023-12-25T19:12:35.582" v="436" actId="27636"/>
        <pc:sldMkLst>
          <pc:docMk/>
          <pc:sldMk cId="213888926" sldId="286"/>
        </pc:sldMkLst>
        <pc:spChg chg="mod">
          <ac:chgData name="Gaurav Kumar" userId="7be230cf5416a636" providerId="LiveId" clId="{D16D75EC-BFD5-4E95-B52A-A80A1B805739}" dt="2023-12-25T19:12:35.582" v="436" actId="27636"/>
          <ac:spMkLst>
            <pc:docMk/>
            <pc:sldMk cId="213888926" sldId="286"/>
            <ac:spMk id="2" creationId="{610FF4A8-6B3B-148A-88C6-286454AA0E03}"/>
          </ac:spMkLst>
        </pc:spChg>
        <pc:spChg chg="del">
          <ac:chgData name="Gaurav Kumar" userId="7be230cf5416a636" providerId="LiveId" clId="{D16D75EC-BFD5-4E95-B52A-A80A1B805739}" dt="2023-12-25T19:00:08.160" v="22" actId="478"/>
          <ac:spMkLst>
            <pc:docMk/>
            <pc:sldMk cId="213888926" sldId="286"/>
            <ac:spMk id="3" creationId="{D31C639C-64D8-DF21-E534-A903F3D64306}"/>
          </ac:spMkLst>
        </pc:spChg>
        <pc:spChg chg="add del mod">
          <ac:chgData name="Gaurav Kumar" userId="7be230cf5416a636" providerId="LiveId" clId="{D16D75EC-BFD5-4E95-B52A-A80A1B805739}" dt="2023-12-25T19:00:10.958" v="23" actId="478"/>
          <ac:spMkLst>
            <pc:docMk/>
            <pc:sldMk cId="213888926" sldId="286"/>
            <ac:spMk id="5" creationId="{01DFCA4F-45C7-76B7-928D-181C40DFCEDB}"/>
          </ac:spMkLst>
        </pc:spChg>
        <pc:spChg chg="add mod">
          <ac:chgData name="Gaurav Kumar" userId="7be230cf5416a636" providerId="LiveId" clId="{D16D75EC-BFD5-4E95-B52A-A80A1B805739}" dt="2023-12-25T19:10:54.661" v="422" actId="404"/>
          <ac:spMkLst>
            <pc:docMk/>
            <pc:sldMk cId="213888926" sldId="286"/>
            <ac:spMk id="10" creationId="{D23DA53A-92DF-65C7-3A68-8ECD2E923370}"/>
          </ac:spMkLst>
        </pc:spChg>
        <pc:picChg chg="add del mod">
          <ac:chgData name="Gaurav Kumar" userId="7be230cf5416a636" providerId="LiveId" clId="{D16D75EC-BFD5-4E95-B52A-A80A1B805739}" dt="2023-12-25T19:02:03.604" v="27" actId="478"/>
          <ac:picMkLst>
            <pc:docMk/>
            <pc:sldMk cId="213888926" sldId="286"/>
            <ac:picMk id="7" creationId="{C23052BE-784B-B7D7-40FE-A8733E77CCFC}"/>
          </ac:picMkLst>
        </pc:picChg>
        <pc:picChg chg="add mod">
          <ac:chgData name="Gaurav Kumar" userId="7be230cf5416a636" providerId="LiveId" clId="{D16D75EC-BFD5-4E95-B52A-A80A1B805739}" dt="2023-12-25T19:11:00.661" v="423" actId="14100"/>
          <ac:picMkLst>
            <pc:docMk/>
            <pc:sldMk cId="213888926" sldId="286"/>
            <ac:picMk id="9" creationId="{BC9640AD-B12F-2201-ED47-338E80321E0D}"/>
          </ac:picMkLst>
        </pc:picChg>
      </pc:sldChg>
      <pc:sldChg chg="new del">
        <pc:chgData name="Gaurav Kumar" userId="7be230cf5416a636" providerId="LiveId" clId="{D16D75EC-BFD5-4E95-B52A-A80A1B805739}" dt="2023-12-25T18:58:03.754" v="2" actId="47"/>
        <pc:sldMkLst>
          <pc:docMk/>
          <pc:sldMk cId="2586139760" sldId="286"/>
        </pc:sldMkLst>
      </pc:sldChg>
      <pc:sldChg chg="modSp add mod ord">
        <pc:chgData name="Gaurav Kumar" userId="7be230cf5416a636" providerId="LiveId" clId="{D16D75EC-BFD5-4E95-B52A-A80A1B805739}" dt="2023-12-25T19:24:39.795" v="1405" actId="20577"/>
        <pc:sldMkLst>
          <pc:docMk/>
          <pc:sldMk cId="1490511277" sldId="287"/>
        </pc:sldMkLst>
        <pc:spChg chg="mod">
          <ac:chgData name="Gaurav Kumar" userId="7be230cf5416a636" providerId="LiveId" clId="{D16D75EC-BFD5-4E95-B52A-A80A1B805739}" dt="2023-12-25T19:12:22.065" v="434" actId="14100"/>
          <ac:spMkLst>
            <pc:docMk/>
            <pc:sldMk cId="1490511277" sldId="287"/>
            <ac:spMk id="2" creationId="{610FF4A8-6B3B-148A-88C6-286454AA0E03}"/>
          </ac:spMkLst>
        </pc:spChg>
        <pc:spChg chg="mod">
          <ac:chgData name="Gaurav Kumar" userId="7be230cf5416a636" providerId="LiveId" clId="{D16D75EC-BFD5-4E95-B52A-A80A1B805739}" dt="2023-12-25T19:24:39.795" v="1405" actId="20577"/>
          <ac:spMkLst>
            <pc:docMk/>
            <pc:sldMk cId="1490511277" sldId="287"/>
            <ac:spMk id="3" creationId="{D31C639C-64D8-DF21-E534-A903F3D64306}"/>
          </ac:spMkLst>
        </pc:spChg>
      </pc:sldChg>
      <pc:sldChg chg="addSp delSp modSp add mod setBg">
        <pc:chgData name="Gaurav Kumar" userId="7be230cf5416a636" providerId="LiveId" clId="{D16D75EC-BFD5-4E95-B52A-A80A1B805739}" dt="2023-12-25T19:33:34.759" v="1910" actId="26606"/>
        <pc:sldMkLst>
          <pc:docMk/>
          <pc:sldMk cId="2006685439" sldId="288"/>
        </pc:sldMkLst>
        <pc:spChg chg="mod">
          <ac:chgData name="Gaurav Kumar" userId="7be230cf5416a636" providerId="LiveId" clId="{D16D75EC-BFD5-4E95-B52A-A80A1B805739}" dt="2023-12-25T19:33:34.759" v="1910" actId="26606"/>
          <ac:spMkLst>
            <pc:docMk/>
            <pc:sldMk cId="2006685439" sldId="288"/>
            <ac:spMk id="2" creationId="{610FF4A8-6B3B-148A-88C6-286454AA0E03}"/>
          </ac:spMkLst>
        </pc:spChg>
        <pc:spChg chg="mod">
          <ac:chgData name="Gaurav Kumar" userId="7be230cf5416a636" providerId="LiveId" clId="{D16D75EC-BFD5-4E95-B52A-A80A1B805739}" dt="2023-12-25T19:33:34.759" v="1910" actId="26606"/>
          <ac:spMkLst>
            <pc:docMk/>
            <pc:sldMk cId="2006685439" sldId="288"/>
            <ac:spMk id="3" creationId="{D31C639C-64D8-DF21-E534-A903F3D64306}"/>
          </ac:spMkLst>
        </pc:spChg>
        <pc:spChg chg="add del">
          <ac:chgData name="Gaurav Kumar" userId="7be230cf5416a636" providerId="LiveId" clId="{D16D75EC-BFD5-4E95-B52A-A80A1B805739}" dt="2023-12-25T19:33:07.617" v="1892" actId="26606"/>
          <ac:spMkLst>
            <pc:docMk/>
            <pc:sldMk cId="2006685439" sldId="288"/>
            <ac:spMk id="10" creationId="{2A2456A0-13DF-4BA8-9BDD-168E874C4211}"/>
          </ac:spMkLst>
        </pc:spChg>
        <pc:spChg chg="add del">
          <ac:chgData name="Gaurav Kumar" userId="7be230cf5416a636" providerId="LiveId" clId="{D16D75EC-BFD5-4E95-B52A-A80A1B805739}" dt="2023-12-25T19:33:10.023" v="1894" actId="26606"/>
          <ac:spMkLst>
            <pc:docMk/>
            <pc:sldMk cId="2006685439" sldId="288"/>
            <ac:spMk id="14" creationId="{1B3897FC-A693-4656-8FCD-CF609C3BDF8D}"/>
          </ac:spMkLst>
        </pc:spChg>
        <pc:spChg chg="add del">
          <ac:chgData name="Gaurav Kumar" userId="7be230cf5416a636" providerId="LiveId" clId="{D16D75EC-BFD5-4E95-B52A-A80A1B805739}" dt="2023-12-25T19:33:12.805" v="1896" actId="26606"/>
          <ac:spMkLst>
            <pc:docMk/>
            <pc:sldMk cId="2006685439" sldId="288"/>
            <ac:spMk id="16" creationId="{95CB840F-8E41-4CA5-B79B-25CC80AD234A}"/>
          </ac:spMkLst>
        </pc:spChg>
        <pc:spChg chg="add del">
          <ac:chgData name="Gaurav Kumar" userId="7be230cf5416a636" providerId="LiveId" clId="{D16D75EC-BFD5-4E95-B52A-A80A1B805739}" dt="2023-12-25T19:33:14.524" v="1898" actId="26606"/>
          <ac:spMkLst>
            <pc:docMk/>
            <pc:sldMk cId="2006685439" sldId="288"/>
            <ac:spMk id="18" creationId="{2A2456A0-13DF-4BA8-9BDD-168E874C4211}"/>
          </ac:spMkLst>
        </pc:spChg>
        <pc:spChg chg="add del">
          <ac:chgData name="Gaurav Kumar" userId="7be230cf5416a636" providerId="LiveId" clId="{D16D75EC-BFD5-4E95-B52A-A80A1B805739}" dt="2023-12-25T19:33:17.930" v="1900" actId="26606"/>
          <ac:spMkLst>
            <pc:docMk/>
            <pc:sldMk cId="2006685439" sldId="288"/>
            <ac:spMk id="21" creationId="{1B3897FC-A693-4656-8FCD-CF609C3BDF8D}"/>
          </ac:spMkLst>
        </pc:spChg>
        <pc:spChg chg="add del">
          <ac:chgData name="Gaurav Kumar" userId="7be230cf5416a636" providerId="LiveId" clId="{D16D75EC-BFD5-4E95-B52A-A80A1B805739}" dt="2023-12-25T19:33:21.711" v="1902" actId="26606"/>
          <ac:spMkLst>
            <pc:docMk/>
            <pc:sldMk cId="2006685439" sldId="288"/>
            <ac:spMk id="23" creationId="{A98FD4FC-479A-4C2B-84A5-CF81E055FBC0}"/>
          </ac:spMkLst>
        </pc:spChg>
        <pc:spChg chg="add del">
          <ac:chgData name="Gaurav Kumar" userId="7be230cf5416a636" providerId="LiveId" clId="{D16D75EC-BFD5-4E95-B52A-A80A1B805739}" dt="2023-12-25T19:33:21.711" v="1902" actId="26606"/>
          <ac:spMkLst>
            <pc:docMk/>
            <pc:sldMk cId="2006685439" sldId="288"/>
            <ac:spMk id="24" creationId="{37D54B6C-87D0-4C03-8335-3955179D2B5B}"/>
          </ac:spMkLst>
        </pc:spChg>
        <pc:spChg chg="add del">
          <ac:chgData name="Gaurav Kumar" userId="7be230cf5416a636" providerId="LiveId" clId="{D16D75EC-BFD5-4E95-B52A-A80A1B805739}" dt="2023-12-25T19:33:23.446" v="1904" actId="26606"/>
          <ac:spMkLst>
            <pc:docMk/>
            <pc:sldMk cId="2006685439" sldId="288"/>
            <ac:spMk id="26" creationId="{3A7F5D76-1FEC-470A-B476-70574A89C72A}"/>
          </ac:spMkLst>
        </pc:spChg>
        <pc:spChg chg="add del">
          <ac:chgData name="Gaurav Kumar" userId="7be230cf5416a636" providerId="LiveId" clId="{D16D75EC-BFD5-4E95-B52A-A80A1B805739}" dt="2023-12-25T19:33:26.774" v="1906" actId="26606"/>
          <ac:spMkLst>
            <pc:docMk/>
            <pc:sldMk cId="2006685439" sldId="288"/>
            <ac:spMk id="28" creationId="{95CB840F-8E41-4CA5-B79B-25CC80AD234A}"/>
          </ac:spMkLst>
        </pc:spChg>
        <pc:spChg chg="add del">
          <ac:chgData name="Gaurav Kumar" userId="7be230cf5416a636" providerId="LiveId" clId="{D16D75EC-BFD5-4E95-B52A-A80A1B805739}" dt="2023-12-25T19:33:26.774" v="1906" actId="26606"/>
          <ac:spMkLst>
            <pc:docMk/>
            <pc:sldMk cId="2006685439" sldId="288"/>
            <ac:spMk id="29" creationId="{BEF75C5D-2BA1-43DF-A7EA-02C7DEC122DF}"/>
          </ac:spMkLst>
        </pc:spChg>
        <pc:spChg chg="add del">
          <ac:chgData name="Gaurav Kumar" userId="7be230cf5416a636" providerId="LiveId" clId="{D16D75EC-BFD5-4E95-B52A-A80A1B805739}" dt="2023-12-25T19:33:34.759" v="1910" actId="26606"/>
          <ac:spMkLst>
            <pc:docMk/>
            <pc:sldMk cId="2006685439" sldId="288"/>
            <ac:spMk id="31" creationId="{FF486E2F-D0C1-4083-88AE-1015B8F6EBE3}"/>
          </ac:spMkLst>
        </pc:spChg>
        <pc:picChg chg="add mod">
          <ac:chgData name="Gaurav Kumar" userId="7be230cf5416a636" providerId="LiveId" clId="{D16D75EC-BFD5-4E95-B52A-A80A1B805739}" dt="2023-12-25T19:33:34.759" v="1910" actId="26606"/>
          <ac:picMkLst>
            <pc:docMk/>
            <pc:sldMk cId="2006685439" sldId="288"/>
            <ac:picMk id="5" creationId="{96E849C7-5200-4C75-9596-903B768DBFB5}"/>
          </ac:picMkLst>
        </pc:picChg>
        <pc:picChg chg="add del">
          <ac:chgData name="Gaurav Kumar" userId="7be230cf5416a636" providerId="LiveId" clId="{D16D75EC-BFD5-4E95-B52A-A80A1B805739}" dt="2023-12-25T19:33:07.617" v="1892" actId="26606"/>
          <ac:picMkLst>
            <pc:docMk/>
            <pc:sldMk cId="2006685439" sldId="288"/>
            <ac:picMk id="12" creationId="{7AEE9CAC-347C-43C2-AE87-6BC5566E6068}"/>
          </ac:picMkLst>
        </pc:picChg>
        <pc:picChg chg="add del">
          <ac:chgData name="Gaurav Kumar" userId="7be230cf5416a636" providerId="LiveId" clId="{D16D75EC-BFD5-4E95-B52A-A80A1B805739}" dt="2023-12-25T19:33:14.524" v="1898" actId="26606"/>
          <ac:picMkLst>
            <pc:docMk/>
            <pc:sldMk cId="2006685439" sldId="288"/>
            <ac:picMk id="19" creationId="{7AEE9CAC-347C-43C2-AE87-6BC5566E6068}"/>
          </ac:picMkLst>
        </pc:picChg>
        <pc:picChg chg="add del">
          <ac:chgData name="Gaurav Kumar" userId="7be230cf5416a636" providerId="LiveId" clId="{D16D75EC-BFD5-4E95-B52A-A80A1B805739}" dt="2023-12-25T19:33:34.759" v="1910" actId="26606"/>
          <ac:picMkLst>
            <pc:docMk/>
            <pc:sldMk cId="2006685439" sldId="288"/>
            <ac:picMk id="32" creationId="{AD661026-DE64-47F1-9F88-0847B5FB3560}"/>
          </ac:picMkLst>
        </pc:picChg>
      </pc:sldChg>
      <pc:sldChg chg="addSp delSp modSp add mod setBg">
        <pc:chgData name="Gaurav Kumar" userId="7be230cf5416a636" providerId="LiveId" clId="{D16D75EC-BFD5-4E95-B52A-A80A1B805739}" dt="2023-12-25T19:33:39.556" v="1911" actId="26606"/>
        <pc:sldMkLst>
          <pc:docMk/>
          <pc:sldMk cId="1267234770" sldId="289"/>
        </pc:sldMkLst>
        <pc:spChg chg="mod">
          <ac:chgData name="Gaurav Kumar" userId="7be230cf5416a636" providerId="LiveId" clId="{D16D75EC-BFD5-4E95-B52A-A80A1B805739}" dt="2023-12-25T19:33:39.556" v="1911" actId="26606"/>
          <ac:spMkLst>
            <pc:docMk/>
            <pc:sldMk cId="1267234770" sldId="289"/>
            <ac:spMk id="2" creationId="{610FF4A8-6B3B-148A-88C6-286454AA0E03}"/>
          </ac:spMkLst>
        </pc:spChg>
        <pc:spChg chg="mod">
          <ac:chgData name="Gaurav Kumar" userId="7be230cf5416a636" providerId="LiveId" clId="{D16D75EC-BFD5-4E95-B52A-A80A1B805739}" dt="2023-12-25T19:33:39.556" v="1911" actId="26606"/>
          <ac:spMkLst>
            <pc:docMk/>
            <pc:sldMk cId="1267234770" sldId="289"/>
            <ac:spMk id="3" creationId="{D31C639C-64D8-DF21-E534-A903F3D64306}"/>
          </ac:spMkLst>
        </pc:spChg>
        <pc:spChg chg="add del">
          <ac:chgData name="Gaurav Kumar" userId="7be230cf5416a636" providerId="LiveId" clId="{D16D75EC-BFD5-4E95-B52A-A80A1B805739}" dt="2023-12-25T19:32:55.242" v="1887" actId="26606"/>
          <ac:spMkLst>
            <pc:docMk/>
            <pc:sldMk cId="1267234770" sldId="289"/>
            <ac:spMk id="11" creationId="{95CB840F-8E41-4CA5-B79B-25CC80AD234A}"/>
          </ac:spMkLst>
        </pc:spChg>
        <pc:spChg chg="add del">
          <ac:chgData name="Gaurav Kumar" userId="7be230cf5416a636" providerId="LiveId" clId="{D16D75EC-BFD5-4E95-B52A-A80A1B805739}" dt="2023-12-25T19:32:56.336" v="1889" actId="26606"/>
          <ac:spMkLst>
            <pc:docMk/>
            <pc:sldMk cId="1267234770" sldId="289"/>
            <ac:spMk id="13" creationId="{37D54B6C-87D0-4C03-8335-3955179D2B5B}"/>
          </ac:spMkLst>
        </pc:spChg>
        <pc:spChg chg="add del">
          <ac:chgData name="Gaurav Kumar" userId="7be230cf5416a636" providerId="LiveId" clId="{D16D75EC-BFD5-4E95-B52A-A80A1B805739}" dt="2023-12-25T19:32:56.336" v="1889" actId="26606"/>
          <ac:spMkLst>
            <pc:docMk/>
            <pc:sldMk cId="1267234770" sldId="289"/>
            <ac:spMk id="14" creationId="{A98FD4FC-479A-4C2B-84A5-CF81E055FBC0}"/>
          </ac:spMkLst>
        </pc:spChg>
        <pc:spChg chg="add del">
          <ac:chgData name="Gaurav Kumar" userId="7be230cf5416a636" providerId="LiveId" clId="{D16D75EC-BFD5-4E95-B52A-A80A1B805739}" dt="2023-12-25T19:33:39.556" v="1911" actId="26606"/>
          <ac:spMkLst>
            <pc:docMk/>
            <pc:sldMk cId="1267234770" sldId="289"/>
            <ac:spMk id="16" creationId="{2A2456A0-13DF-4BA8-9BDD-168E874C4211}"/>
          </ac:spMkLst>
        </pc:spChg>
        <pc:picChg chg="del">
          <ac:chgData name="Gaurav Kumar" userId="7be230cf5416a636" providerId="LiveId" clId="{D16D75EC-BFD5-4E95-B52A-A80A1B805739}" dt="2023-12-25T19:32:30.865" v="1882" actId="478"/>
          <ac:picMkLst>
            <pc:docMk/>
            <pc:sldMk cId="1267234770" sldId="289"/>
            <ac:picMk id="5" creationId="{96E849C7-5200-4C75-9596-903B768DBFB5}"/>
          </ac:picMkLst>
        </pc:picChg>
        <pc:picChg chg="add mod">
          <ac:chgData name="Gaurav Kumar" userId="7be230cf5416a636" providerId="LiveId" clId="{D16D75EC-BFD5-4E95-B52A-A80A1B805739}" dt="2023-12-25T19:33:39.556" v="1911" actId="26606"/>
          <ac:picMkLst>
            <pc:docMk/>
            <pc:sldMk cId="1267234770" sldId="289"/>
            <ac:picMk id="6" creationId="{E3AE9504-DFB3-F3D1-218B-9558AF0C2202}"/>
          </ac:picMkLst>
        </pc:picChg>
        <pc:picChg chg="add del">
          <ac:chgData name="Gaurav Kumar" userId="7be230cf5416a636" providerId="LiveId" clId="{D16D75EC-BFD5-4E95-B52A-A80A1B805739}" dt="2023-12-25T19:33:39.556" v="1911" actId="26606"/>
          <ac:picMkLst>
            <pc:docMk/>
            <pc:sldMk cId="1267234770" sldId="289"/>
            <ac:picMk id="17" creationId="{7AEE9CAC-347C-43C2-AE87-6BC5566E6068}"/>
          </ac:picMkLst>
        </pc:picChg>
      </pc:sldChg>
      <pc:sldChg chg="addSp delSp modSp add mod ord">
        <pc:chgData name="Gaurav Kumar" userId="7be230cf5416a636" providerId="LiveId" clId="{D16D75EC-BFD5-4E95-B52A-A80A1B805739}" dt="2023-12-25T20:07:48.750" v="3128" actId="27636"/>
        <pc:sldMkLst>
          <pc:docMk/>
          <pc:sldMk cId="1971934847" sldId="290"/>
        </pc:sldMkLst>
        <pc:spChg chg="mod">
          <ac:chgData name="Gaurav Kumar" userId="7be230cf5416a636" providerId="LiveId" clId="{D16D75EC-BFD5-4E95-B52A-A80A1B805739}" dt="2023-12-25T20:05:42.698" v="3122" actId="27636"/>
          <ac:spMkLst>
            <pc:docMk/>
            <pc:sldMk cId="1971934847" sldId="290"/>
            <ac:spMk id="2" creationId="{610FF4A8-6B3B-148A-88C6-286454AA0E03}"/>
          </ac:spMkLst>
        </pc:spChg>
        <pc:spChg chg="mod">
          <ac:chgData name="Gaurav Kumar" userId="7be230cf5416a636" providerId="LiveId" clId="{D16D75EC-BFD5-4E95-B52A-A80A1B805739}" dt="2023-12-25T20:07:48.750" v="3128" actId="27636"/>
          <ac:spMkLst>
            <pc:docMk/>
            <pc:sldMk cId="1971934847" sldId="290"/>
            <ac:spMk id="3" creationId="{D31C639C-64D8-DF21-E534-A903F3D64306}"/>
          </ac:spMkLst>
        </pc:spChg>
        <pc:spChg chg="add del mod">
          <ac:chgData name="Gaurav Kumar" userId="7be230cf5416a636" providerId="LiveId" clId="{D16D75EC-BFD5-4E95-B52A-A80A1B805739}" dt="2023-12-25T20:07:26.081" v="3124" actId="478"/>
          <ac:spMkLst>
            <pc:docMk/>
            <pc:sldMk cId="1971934847" sldId="290"/>
            <ac:spMk id="5" creationId="{C7E64C3E-94A6-EF05-09E9-7402075A18E0}"/>
          </ac:spMkLst>
        </pc:spChg>
      </pc:sldChg>
      <pc:sldChg chg="modSp add mod">
        <pc:chgData name="Gaurav Kumar" userId="7be230cf5416a636" providerId="LiveId" clId="{D16D75EC-BFD5-4E95-B52A-A80A1B805739}" dt="2023-12-25T19:50:08.454" v="2691" actId="27636"/>
        <pc:sldMkLst>
          <pc:docMk/>
          <pc:sldMk cId="2713305161" sldId="291"/>
        </pc:sldMkLst>
        <pc:spChg chg="mod">
          <ac:chgData name="Gaurav Kumar" userId="7be230cf5416a636" providerId="LiveId" clId="{D16D75EC-BFD5-4E95-B52A-A80A1B805739}" dt="2023-12-25T19:41:44.776" v="2215" actId="27636"/>
          <ac:spMkLst>
            <pc:docMk/>
            <pc:sldMk cId="2713305161" sldId="291"/>
            <ac:spMk id="2" creationId="{610FF4A8-6B3B-148A-88C6-286454AA0E03}"/>
          </ac:spMkLst>
        </pc:spChg>
        <pc:spChg chg="mod">
          <ac:chgData name="Gaurav Kumar" userId="7be230cf5416a636" providerId="LiveId" clId="{D16D75EC-BFD5-4E95-B52A-A80A1B805739}" dt="2023-12-25T19:50:08.454" v="2691" actId="27636"/>
          <ac:spMkLst>
            <pc:docMk/>
            <pc:sldMk cId="2713305161" sldId="291"/>
            <ac:spMk id="3" creationId="{D31C639C-64D8-DF21-E534-A903F3D64306}"/>
          </ac:spMkLst>
        </pc:spChg>
      </pc:sldChg>
      <pc:sldChg chg="addSp delSp modSp add mod">
        <pc:chgData name="Gaurav Kumar" userId="7be230cf5416a636" providerId="LiveId" clId="{D16D75EC-BFD5-4E95-B52A-A80A1B805739}" dt="2023-12-25T20:16:22.770" v="3196"/>
        <pc:sldMkLst>
          <pc:docMk/>
          <pc:sldMk cId="3341939412" sldId="292"/>
        </pc:sldMkLst>
        <pc:spChg chg="mod">
          <ac:chgData name="Gaurav Kumar" userId="7be230cf5416a636" providerId="LiveId" clId="{D16D75EC-BFD5-4E95-B52A-A80A1B805739}" dt="2023-12-25T19:50:40.162" v="2693"/>
          <ac:spMkLst>
            <pc:docMk/>
            <pc:sldMk cId="3341939412" sldId="292"/>
            <ac:spMk id="2" creationId="{610FF4A8-6B3B-148A-88C6-286454AA0E03}"/>
          </ac:spMkLst>
        </pc:spChg>
        <pc:spChg chg="mod">
          <ac:chgData name="Gaurav Kumar" userId="7be230cf5416a636" providerId="LiveId" clId="{D16D75EC-BFD5-4E95-B52A-A80A1B805739}" dt="2023-12-25T20:13:38.156" v="3177" actId="14100"/>
          <ac:spMkLst>
            <pc:docMk/>
            <pc:sldMk cId="3341939412" sldId="292"/>
            <ac:spMk id="3" creationId="{D31C639C-64D8-DF21-E534-A903F3D64306}"/>
          </ac:spMkLst>
        </pc:spChg>
        <pc:spChg chg="add del mod">
          <ac:chgData name="Gaurav Kumar" userId="7be230cf5416a636" providerId="LiveId" clId="{D16D75EC-BFD5-4E95-B52A-A80A1B805739}" dt="2023-12-25T20:13:38.593" v="3179"/>
          <ac:spMkLst>
            <pc:docMk/>
            <pc:sldMk cId="3341939412" sldId="292"/>
            <ac:spMk id="8" creationId="{B3EE4F92-C6FD-69B7-FA9C-7E39C3250759}"/>
          </ac:spMkLst>
        </pc:spChg>
        <pc:spChg chg="add mod">
          <ac:chgData name="Gaurav Kumar" userId="7be230cf5416a636" providerId="LiveId" clId="{D16D75EC-BFD5-4E95-B52A-A80A1B805739}" dt="2023-12-25T20:16:22.770" v="3196"/>
          <ac:spMkLst>
            <pc:docMk/>
            <pc:sldMk cId="3341939412" sldId="292"/>
            <ac:spMk id="9" creationId="{54BC0E60-F7B7-1398-96C1-6534654FB743}"/>
          </ac:spMkLst>
        </pc:spChg>
        <pc:picChg chg="add del">
          <ac:chgData name="Gaurav Kumar" userId="7be230cf5416a636" providerId="LiveId" clId="{D16D75EC-BFD5-4E95-B52A-A80A1B805739}" dt="2023-12-25T19:56:16.473" v="2911" actId="22"/>
          <ac:picMkLst>
            <pc:docMk/>
            <pc:sldMk cId="3341939412" sldId="292"/>
            <ac:picMk id="5" creationId="{5096FBCF-4E1D-1825-F7F7-2EE9BA77499D}"/>
          </ac:picMkLst>
        </pc:picChg>
        <pc:picChg chg="add mod">
          <ac:chgData name="Gaurav Kumar" userId="7be230cf5416a636" providerId="LiveId" clId="{D16D75EC-BFD5-4E95-B52A-A80A1B805739}" dt="2023-12-25T20:14:03.641" v="3184" actId="1076"/>
          <ac:picMkLst>
            <pc:docMk/>
            <pc:sldMk cId="3341939412" sldId="292"/>
            <ac:picMk id="7" creationId="{74275F8F-02FE-3531-1645-09B31DAEE2F8}"/>
          </ac:picMkLst>
        </pc:picChg>
      </pc:sldChg>
      <pc:sldChg chg="addSp delSp modSp add mod setBg">
        <pc:chgData name="Gaurav Kumar" userId="7be230cf5416a636" providerId="LiveId" clId="{D16D75EC-BFD5-4E95-B52A-A80A1B805739}" dt="2023-12-25T20:16:57.587" v="3205" actId="20577"/>
        <pc:sldMkLst>
          <pc:docMk/>
          <pc:sldMk cId="1859854951" sldId="293"/>
        </pc:sldMkLst>
        <pc:spChg chg="mod">
          <ac:chgData name="Gaurav Kumar" userId="7be230cf5416a636" providerId="LiveId" clId="{D16D75EC-BFD5-4E95-B52A-A80A1B805739}" dt="2023-12-25T20:00:53.994" v="3007" actId="26606"/>
          <ac:spMkLst>
            <pc:docMk/>
            <pc:sldMk cId="1859854951" sldId="293"/>
            <ac:spMk id="2" creationId="{610FF4A8-6B3B-148A-88C6-286454AA0E03}"/>
          </ac:spMkLst>
        </pc:spChg>
        <pc:spChg chg="mod">
          <ac:chgData name="Gaurav Kumar" userId="7be230cf5416a636" providerId="LiveId" clId="{D16D75EC-BFD5-4E95-B52A-A80A1B805739}" dt="2023-12-25T20:16:57.587" v="3205" actId="20577"/>
          <ac:spMkLst>
            <pc:docMk/>
            <pc:sldMk cId="1859854951" sldId="293"/>
            <ac:spMk id="3" creationId="{D31C639C-64D8-DF21-E534-A903F3D64306}"/>
          </ac:spMkLst>
        </pc:spChg>
        <pc:spChg chg="add del">
          <ac:chgData name="Gaurav Kumar" userId="7be230cf5416a636" providerId="LiveId" clId="{D16D75EC-BFD5-4E95-B52A-A80A1B805739}" dt="2023-12-25T20:00:53.994" v="3007" actId="26606"/>
          <ac:spMkLst>
            <pc:docMk/>
            <pc:sldMk cId="1859854951" sldId="293"/>
            <ac:spMk id="10" creationId="{3A7F5D76-1FEC-470A-B476-70574A89C72A}"/>
          </ac:spMkLst>
        </pc:spChg>
        <pc:picChg chg="add mod">
          <ac:chgData name="Gaurav Kumar" userId="7be230cf5416a636" providerId="LiveId" clId="{D16D75EC-BFD5-4E95-B52A-A80A1B805739}" dt="2023-12-25T20:15:05.003" v="3195" actId="1076"/>
          <ac:picMkLst>
            <pc:docMk/>
            <pc:sldMk cId="1859854951" sldId="293"/>
            <ac:picMk id="5" creationId="{A988C446-F11A-47FC-41A1-753A76EE6E96}"/>
          </ac:picMkLst>
        </pc:picChg>
        <pc:picChg chg="del">
          <ac:chgData name="Gaurav Kumar" userId="7be230cf5416a636" providerId="LiveId" clId="{D16D75EC-BFD5-4E95-B52A-A80A1B805739}" dt="2023-12-25T19:57:47.566" v="2962" actId="478"/>
          <ac:picMkLst>
            <pc:docMk/>
            <pc:sldMk cId="1859854951" sldId="293"/>
            <ac:picMk id="7" creationId="{74275F8F-02FE-3531-1645-09B31DAEE2F8}"/>
          </ac:picMkLst>
        </pc:picChg>
      </pc:sldChg>
      <pc:sldChg chg="addSp delSp modSp add mod">
        <pc:chgData name="Gaurav Kumar" userId="7be230cf5416a636" providerId="LiveId" clId="{D16D75EC-BFD5-4E95-B52A-A80A1B805739}" dt="2023-12-25T20:18:55.374" v="3256" actId="6549"/>
        <pc:sldMkLst>
          <pc:docMk/>
          <pc:sldMk cId="3105646025" sldId="294"/>
        </pc:sldMkLst>
        <pc:spChg chg="mod">
          <ac:chgData name="Gaurav Kumar" userId="7be230cf5416a636" providerId="LiveId" clId="{D16D75EC-BFD5-4E95-B52A-A80A1B805739}" dt="2023-12-25T20:18:55.374" v="3256" actId="6549"/>
          <ac:spMkLst>
            <pc:docMk/>
            <pc:sldMk cId="3105646025" sldId="294"/>
            <ac:spMk id="3" creationId="{D31C639C-64D8-DF21-E534-A903F3D64306}"/>
          </ac:spMkLst>
        </pc:spChg>
        <pc:picChg chg="del">
          <ac:chgData name="Gaurav Kumar" userId="7be230cf5416a636" providerId="LiveId" clId="{D16D75EC-BFD5-4E95-B52A-A80A1B805739}" dt="2023-12-25T20:00:23.676" v="3002" actId="478"/>
          <ac:picMkLst>
            <pc:docMk/>
            <pc:sldMk cId="3105646025" sldId="294"/>
            <ac:picMk id="5" creationId="{A988C446-F11A-47FC-41A1-753A76EE6E96}"/>
          </ac:picMkLst>
        </pc:picChg>
        <pc:picChg chg="add mod">
          <ac:chgData name="Gaurav Kumar" userId="7be230cf5416a636" providerId="LiveId" clId="{D16D75EC-BFD5-4E95-B52A-A80A1B805739}" dt="2023-12-25T20:17:44.482" v="3212" actId="1076"/>
          <ac:picMkLst>
            <pc:docMk/>
            <pc:sldMk cId="3105646025" sldId="294"/>
            <ac:picMk id="6" creationId="{0CCC511A-7B67-0FE0-A19A-09613C8D4692}"/>
          </ac:picMkLst>
        </pc:picChg>
        <pc:picChg chg="add mod">
          <ac:chgData name="Gaurav Kumar" userId="7be230cf5416a636" providerId="LiveId" clId="{D16D75EC-BFD5-4E95-B52A-A80A1B805739}" dt="2023-12-25T20:17:45.686" v="3213" actId="1076"/>
          <ac:picMkLst>
            <pc:docMk/>
            <pc:sldMk cId="3105646025" sldId="294"/>
            <ac:picMk id="8" creationId="{7BCE064F-DBCC-37AA-EBA5-70030E5601FD}"/>
          </ac:picMkLst>
        </pc:picChg>
      </pc:sldChg>
      <pc:sldChg chg="addSp delSp modSp add mod">
        <pc:chgData name="Gaurav Kumar" userId="7be230cf5416a636" providerId="LiveId" clId="{D16D75EC-BFD5-4E95-B52A-A80A1B805739}" dt="2023-12-25T20:20:18.473" v="3263" actId="1076"/>
        <pc:sldMkLst>
          <pc:docMk/>
          <pc:sldMk cId="1167837704" sldId="295"/>
        </pc:sldMkLst>
        <pc:spChg chg="mod">
          <ac:chgData name="Gaurav Kumar" userId="7be230cf5416a636" providerId="LiveId" clId="{D16D75EC-BFD5-4E95-B52A-A80A1B805739}" dt="2023-12-25T20:20:10.925" v="3261" actId="113"/>
          <ac:spMkLst>
            <pc:docMk/>
            <pc:sldMk cId="1167837704" sldId="295"/>
            <ac:spMk id="3" creationId="{D31C639C-64D8-DF21-E534-A903F3D64306}"/>
          </ac:spMkLst>
        </pc:spChg>
        <pc:picChg chg="del">
          <ac:chgData name="Gaurav Kumar" userId="7be230cf5416a636" providerId="LiveId" clId="{D16D75EC-BFD5-4E95-B52A-A80A1B805739}" dt="2023-12-25T20:03:25.522" v="3099" actId="478"/>
          <ac:picMkLst>
            <pc:docMk/>
            <pc:sldMk cId="1167837704" sldId="295"/>
            <ac:picMk id="5" creationId="{A988C446-F11A-47FC-41A1-753A76EE6E96}"/>
          </ac:picMkLst>
        </pc:picChg>
        <pc:picChg chg="add mod">
          <ac:chgData name="Gaurav Kumar" userId="7be230cf5416a636" providerId="LiveId" clId="{D16D75EC-BFD5-4E95-B52A-A80A1B805739}" dt="2023-12-25T20:20:18.473" v="3263" actId="1076"/>
          <ac:picMkLst>
            <pc:docMk/>
            <pc:sldMk cId="1167837704" sldId="295"/>
            <ac:picMk id="6" creationId="{5DAA0330-7BC8-52E2-207D-B1CA3F8C849D}"/>
          </ac:picMkLst>
        </pc:picChg>
      </pc:sldChg>
      <pc:sldChg chg="addSp delSp modSp add mod">
        <pc:chgData name="Gaurav Kumar" userId="7be230cf5416a636" providerId="LiveId" clId="{D16D75EC-BFD5-4E95-B52A-A80A1B805739}" dt="2023-12-25T20:20:45.995" v="3271" actId="1076"/>
        <pc:sldMkLst>
          <pc:docMk/>
          <pc:sldMk cId="3447724134" sldId="296"/>
        </pc:sldMkLst>
        <pc:spChg chg="mod">
          <ac:chgData name="Gaurav Kumar" userId="7be230cf5416a636" providerId="LiveId" clId="{D16D75EC-BFD5-4E95-B52A-A80A1B805739}" dt="2023-12-25T20:20:37.932" v="3268" actId="113"/>
          <ac:spMkLst>
            <pc:docMk/>
            <pc:sldMk cId="3447724134" sldId="296"/>
            <ac:spMk id="3" creationId="{D31C639C-64D8-DF21-E534-A903F3D64306}"/>
          </ac:spMkLst>
        </pc:spChg>
        <pc:picChg chg="del">
          <ac:chgData name="Gaurav Kumar" userId="7be230cf5416a636" providerId="LiveId" clId="{D16D75EC-BFD5-4E95-B52A-A80A1B805739}" dt="2023-12-25T20:04:24.275" v="3112" actId="478"/>
          <ac:picMkLst>
            <pc:docMk/>
            <pc:sldMk cId="3447724134" sldId="296"/>
            <ac:picMk id="5" creationId="{A988C446-F11A-47FC-41A1-753A76EE6E96}"/>
          </ac:picMkLst>
        </pc:picChg>
        <pc:picChg chg="add mod">
          <ac:chgData name="Gaurav Kumar" userId="7be230cf5416a636" providerId="LiveId" clId="{D16D75EC-BFD5-4E95-B52A-A80A1B805739}" dt="2023-12-25T20:20:45.995" v="3271" actId="1076"/>
          <ac:picMkLst>
            <pc:docMk/>
            <pc:sldMk cId="3447724134" sldId="296"/>
            <ac:picMk id="6" creationId="{93B6462C-78D6-22C6-1CCB-9F6B635CCAB7}"/>
          </ac:picMkLst>
        </pc:picChg>
      </pc:sldChg>
      <pc:sldChg chg="add del">
        <pc:chgData name="Gaurav Kumar" userId="7be230cf5416a636" providerId="LiveId" clId="{D16D75EC-BFD5-4E95-B52A-A80A1B805739}" dt="2023-12-25T20:04:44.066" v="3117" actId="2696"/>
        <pc:sldMkLst>
          <pc:docMk/>
          <pc:sldMk cId="1343914321" sldId="297"/>
        </pc:sldMkLst>
      </pc:sldChg>
      <pc:sldChg chg="modSp add mod">
        <pc:chgData name="Gaurav Kumar" userId="7be230cf5416a636" providerId="LiveId" clId="{D16D75EC-BFD5-4E95-B52A-A80A1B805739}" dt="2023-12-25T20:09:39.912" v="3145" actId="1076"/>
        <pc:sldMkLst>
          <pc:docMk/>
          <pc:sldMk cId="2466212240" sldId="297"/>
        </pc:sldMkLst>
        <pc:spChg chg="mod">
          <ac:chgData name="Gaurav Kumar" userId="7be230cf5416a636" providerId="LiveId" clId="{D16D75EC-BFD5-4E95-B52A-A80A1B805739}" dt="2023-12-25T20:09:13.017" v="3140" actId="20577"/>
          <ac:spMkLst>
            <pc:docMk/>
            <pc:sldMk cId="2466212240" sldId="297"/>
            <ac:spMk id="2" creationId="{610FF4A8-6B3B-148A-88C6-286454AA0E03}"/>
          </ac:spMkLst>
        </pc:spChg>
        <pc:spChg chg="mod">
          <ac:chgData name="Gaurav Kumar" userId="7be230cf5416a636" providerId="LiveId" clId="{D16D75EC-BFD5-4E95-B52A-A80A1B805739}" dt="2023-12-25T20:09:39.912" v="3145" actId="1076"/>
          <ac:spMkLst>
            <pc:docMk/>
            <pc:sldMk cId="2466212240" sldId="297"/>
            <ac:spMk id="3" creationId="{D31C639C-64D8-DF21-E534-A903F3D64306}"/>
          </ac:spMkLst>
        </pc:spChg>
      </pc:sldChg>
      <pc:sldChg chg="addSp delSp modSp add mod">
        <pc:chgData name="Gaurav Kumar" userId="7be230cf5416a636" providerId="LiveId" clId="{D16D75EC-BFD5-4E95-B52A-A80A1B805739}" dt="2023-12-25T20:10:10.957" v="3163" actId="1076"/>
        <pc:sldMkLst>
          <pc:docMk/>
          <pc:sldMk cId="4188960571" sldId="298"/>
        </pc:sldMkLst>
        <pc:spChg chg="mod">
          <ac:chgData name="Gaurav Kumar" userId="7be230cf5416a636" providerId="LiveId" clId="{D16D75EC-BFD5-4E95-B52A-A80A1B805739}" dt="2023-12-25T20:10:10.957" v="3163" actId="1076"/>
          <ac:spMkLst>
            <pc:docMk/>
            <pc:sldMk cId="4188960571" sldId="298"/>
            <ac:spMk id="2" creationId="{610FF4A8-6B3B-148A-88C6-286454AA0E03}"/>
          </ac:spMkLst>
        </pc:spChg>
        <pc:spChg chg="del">
          <ac:chgData name="Gaurav Kumar" userId="7be230cf5416a636" providerId="LiveId" clId="{D16D75EC-BFD5-4E95-B52A-A80A1B805739}" dt="2023-12-25T20:09:50.412" v="3147" actId="478"/>
          <ac:spMkLst>
            <pc:docMk/>
            <pc:sldMk cId="4188960571" sldId="298"/>
            <ac:spMk id="3" creationId="{D31C639C-64D8-DF21-E534-A903F3D64306}"/>
          </ac:spMkLst>
        </pc:spChg>
        <pc:spChg chg="add del mod">
          <ac:chgData name="Gaurav Kumar" userId="7be230cf5416a636" providerId="LiveId" clId="{D16D75EC-BFD5-4E95-B52A-A80A1B805739}" dt="2023-12-25T20:09:52.787" v="3148" actId="478"/>
          <ac:spMkLst>
            <pc:docMk/>
            <pc:sldMk cId="4188960571" sldId="298"/>
            <ac:spMk id="5" creationId="{90F533F5-90AF-1F05-3F1B-56B17D2F3CC9}"/>
          </ac:spMkLst>
        </pc:spChg>
      </pc:sldChg>
      <pc:sldChg chg="add del">
        <pc:chgData name="Gaurav Kumar" userId="7be230cf5416a636" providerId="LiveId" clId="{D16D75EC-BFD5-4E95-B52A-A80A1B805739}" dt="2023-12-25T20:21:19.667" v="3273"/>
        <pc:sldMkLst>
          <pc:docMk/>
          <pc:sldMk cId="3325881418" sldId="299"/>
        </pc:sldMkLst>
      </pc:sldChg>
      <pc:sldChg chg="add del">
        <pc:chgData name="Gaurav Kumar" userId="7be230cf5416a636" providerId="LiveId" clId="{D16D75EC-BFD5-4E95-B52A-A80A1B805739}" dt="2023-12-25T20:21:19.667" v="3273"/>
        <pc:sldMkLst>
          <pc:docMk/>
          <pc:sldMk cId="2820881201" sldId="300"/>
        </pc:sldMkLst>
      </pc:sldChg>
      <pc:sldChg chg="add del">
        <pc:chgData name="Gaurav Kumar" userId="7be230cf5416a636" providerId="LiveId" clId="{D16D75EC-BFD5-4E95-B52A-A80A1B805739}" dt="2023-12-25T20:21:19.667" v="3273"/>
        <pc:sldMkLst>
          <pc:docMk/>
          <pc:sldMk cId="2256179816" sldId="301"/>
        </pc:sldMkLst>
      </pc:sldChg>
      <pc:sldChg chg="add del">
        <pc:chgData name="Gaurav Kumar" userId="7be230cf5416a636" providerId="LiveId" clId="{D16D75EC-BFD5-4E95-B52A-A80A1B805739}" dt="2023-12-25T20:21:19.667" v="3273"/>
        <pc:sldMkLst>
          <pc:docMk/>
          <pc:sldMk cId="1592096869" sldId="302"/>
        </pc:sldMkLst>
      </pc:sldChg>
      <pc:sldChg chg="add del">
        <pc:chgData name="Gaurav Kumar" userId="7be230cf5416a636" providerId="LiveId" clId="{D16D75EC-BFD5-4E95-B52A-A80A1B805739}" dt="2023-12-25T20:21:19.667" v="3273"/>
        <pc:sldMkLst>
          <pc:docMk/>
          <pc:sldMk cId="3371947419" sldId="303"/>
        </pc:sldMkLst>
      </pc:sldChg>
      <pc:sldChg chg="add del">
        <pc:chgData name="Gaurav Kumar" userId="7be230cf5416a636" providerId="LiveId" clId="{D16D75EC-BFD5-4E95-B52A-A80A1B805739}" dt="2023-12-25T20:21:19.667" v="3273"/>
        <pc:sldMkLst>
          <pc:docMk/>
          <pc:sldMk cId="1892945678" sldId="30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12/26/2023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12/26/2023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fontScale="90000"/>
          </a:bodyPr>
          <a:lstStyle/>
          <a:p>
            <a:pPr algn="l"/>
            <a:r>
              <a:rPr lang="en-US" sz="4000" dirty="0"/>
              <a:t>Feature Extraction and Price Prediction for Mobile Phones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solidFill>
                  <a:srgbClr val="5792BA"/>
                </a:solidFill>
              </a:rPr>
              <a:t>Gaurav Kumar</a:t>
            </a: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F4A8-6B3B-148A-88C6-286454AA0E03}"/>
              </a:ext>
            </a:extLst>
          </p:cNvPr>
          <p:cNvSpPr>
            <a:spLocks noGrp="1"/>
          </p:cNvSpPr>
          <p:nvPr>
            <p:ph type="title"/>
          </p:nvPr>
        </p:nvSpPr>
        <p:spPr>
          <a:xfrm>
            <a:off x="262629" y="166254"/>
            <a:ext cx="7128771" cy="817418"/>
          </a:xfrm>
        </p:spPr>
        <p:txBody>
          <a:bodyPr>
            <a:normAutofit/>
          </a:bodyPr>
          <a:lstStyle/>
          <a:p>
            <a:pPr algn="l"/>
            <a:r>
              <a:rPr lang="en-IN" b="1" i="0" dirty="0">
                <a:effectLst/>
                <a:latin typeface="Söhne"/>
              </a:rPr>
              <a:t>Model Evaluation</a:t>
            </a:r>
          </a:p>
        </p:txBody>
      </p:sp>
      <p:sp>
        <p:nvSpPr>
          <p:cNvPr id="3" name="Content Placeholder 2">
            <a:extLst>
              <a:ext uri="{FF2B5EF4-FFF2-40B4-BE49-F238E27FC236}">
                <a16:creationId xmlns:a16="http://schemas.microsoft.com/office/drawing/2014/main" id="{D31C639C-64D8-DF21-E534-A903F3D64306}"/>
              </a:ext>
            </a:extLst>
          </p:cNvPr>
          <p:cNvSpPr>
            <a:spLocks noGrp="1"/>
          </p:cNvSpPr>
          <p:nvPr>
            <p:ph idx="1"/>
          </p:nvPr>
        </p:nvSpPr>
        <p:spPr>
          <a:xfrm>
            <a:off x="525867" y="983672"/>
            <a:ext cx="11028823" cy="2064328"/>
          </a:xfrm>
        </p:spPr>
        <p:txBody>
          <a:bodyPr>
            <a:normAutofit/>
          </a:bodyPr>
          <a:lstStyle/>
          <a:p>
            <a:pPr algn="l"/>
            <a:r>
              <a:rPr lang="en-US" b="1" dirty="0">
                <a:solidFill>
                  <a:srgbClr val="D1D5DB"/>
                </a:solidFill>
                <a:effectLst/>
                <a:latin typeface="Söhne"/>
              </a:rPr>
              <a:t>We evaluated multiple models using One-Hot Encoding on the dataset, assessing their performance with key metrics: MAE, MSE, RMSE, and R-squared scores. These metrics offer a concise overview of each model's predictive accuracy and explanatory power, providing valuable insights into their effectiveness in handling categorical features.</a:t>
            </a:r>
          </a:p>
          <a:p>
            <a:pPr marL="36900" indent="0" algn="l">
              <a:buNone/>
            </a:pPr>
            <a:endParaRPr lang="en-US" b="0" i="0" dirty="0">
              <a:solidFill>
                <a:srgbClr val="D1D5DB"/>
              </a:solidFill>
              <a:effectLst/>
              <a:latin typeface="Söhne"/>
            </a:endParaRPr>
          </a:p>
        </p:txBody>
      </p:sp>
      <p:pic>
        <p:nvPicPr>
          <p:cNvPr id="7" name="Picture 6">
            <a:extLst>
              <a:ext uri="{FF2B5EF4-FFF2-40B4-BE49-F238E27FC236}">
                <a16:creationId xmlns:a16="http://schemas.microsoft.com/office/drawing/2014/main" id="{74275F8F-02FE-3531-1645-09B31DAEE2F8}"/>
              </a:ext>
            </a:extLst>
          </p:cNvPr>
          <p:cNvPicPr>
            <a:picLocks noChangeAspect="1"/>
          </p:cNvPicPr>
          <p:nvPr/>
        </p:nvPicPr>
        <p:blipFill>
          <a:blip r:embed="rId2"/>
          <a:stretch>
            <a:fillRect/>
          </a:stretch>
        </p:blipFill>
        <p:spPr>
          <a:xfrm>
            <a:off x="8289854" y="3048000"/>
            <a:ext cx="3240000" cy="3240000"/>
          </a:xfrm>
          <a:prstGeom prst="rect">
            <a:avLst/>
          </a:prstGeom>
        </p:spPr>
      </p:pic>
      <p:sp>
        <p:nvSpPr>
          <p:cNvPr id="9" name="TextBox 8">
            <a:extLst>
              <a:ext uri="{FF2B5EF4-FFF2-40B4-BE49-F238E27FC236}">
                <a16:creationId xmlns:a16="http://schemas.microsoft.com/office/drawing/2014/main" id="{54BC0E60-F7B7-1398-96C1-6534654FB743}"/>
              </a:ext>
            </a:extLst>
          </p:cNvPr>
          <p:cNvSpPr txBox="1"/>
          <p:nvPr/>
        </p:nvSpPr>
        <p:spPr>
          <a:xfrm>
            <a:off x="662146" y="3048000"/>
            <a:ext cx="7018814" cy="1015663"/>
          </a:xfrm>
          <a:prstGeom prst="rect">
            <a:avLst/>
          </a:prstGeom>
          <a:noFill/>
        </p:spPr>
        <p:txBody>
          <a:bodyPr wrap="square" rtlCol="0">
            <a:spAutoFit/>
          </a:bodyPr>
          <a:lstStyle/>
          <a:p>
            <a:pPr algn="l"/>
            <a:r>
              <a:rPr lang="en-US" sz="2000" b="1" i="0" dirty="0">
                <a:solidFill>
                  <a:srgbClr val="D1D5DB"/>
                </a:solidFill>
                <a:effectLst/>
                <a:latin typeface="Söhne"/>
              </a:rPr>
              <a:t>Linear Regression Model : </a:t>
            </a:r>
            <a:r>
              <a:rPr lang="en-US" sz="2000" i="0" dirty="0">
                <a:solidFill>
                  <a:srgbClr val="D1D5DB"/>
                </a:solidFill>
                <a:effectLst/>
                <a:latin typeface="Söhne"/>
              </a:rPr>
              <a:t>Mean Absolute Error, Mean Squared Error, Root Mean Squared Error and the R-squared score for train and test dataset are not desirable.</a:t>
            </a:r>
          </a:p>
        </p:txBody>
      </p:sp>
    </p:spTree>
    <p:extLst>
      <p:ext uri="{BB962C8B-B14F-4D97-AF65-F5344CB8AC3E}">
        <p14:creationId xmlns:p14="http://schemas.microsoft.com/office/powerpoint/2010/main" val="3341939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F4A8-6B3B-148A-88C6-286454AA0E03}"/>
              </a:ext>
            </a:extLst>
          </p:cNvPr>
          <p:cNvSpPr>
            <a:spLocks noGrp="1"/>
          </p:cNvSpPr>
          <p:nvPr>
            <p:ph type="title"/>
          </p:nvPr>
        </p:nvSpPr>
        <p:spPr>
          <a:xfrm>
            <a:off x="262629" y="166254"/>
            <a:ext cx="7128771" cy="817418"/>
          </a:xfrm>
        </p:spPr>
        <p:txBody>
          <a:bodyPr>
            <a:normAutofit/>
          </a:bodyPr>
          <a:lstStyle/>
          <a:p>
            <a:pPr algn="l"/>
            <a:r>
              <a:rPr lang="en-IN" b="1" i="0">
                <a:effectLst/>
                <a:latin typeface="Söhne"/>
              </a:rPr>
              <a:t>Model Evaluation</a:t>
            </a:r>
            <a:endParaRPr lang="en-IN" b="1" i="0" dirty="0">
              <a:effectLst/>
              <a:latin typeface="Söhne"/>
            </a:endParaRPr>
          </a:p>
        </p:txBody>
      </p:sp>
      <p:sp>
        <p:nvSpPr>
          <p:cNvPr id="3" name="Content Placeholder 2">
            <a:extLst>
              <a:ext uri="{FF2B5EF4-FFF2-40B4-BE49-F238E27FC236}">
                <a16:creationId xmlns:a16="http://schemas.microsoft.com/office/drawing/2014/main" id="{D31C639C-64D8-DF21-E534-A903F3D64306}"/>
              </a:ext>
            </a:extLst>
          </p:cNvPr>
          <p:cNvSpPr>
            <a:spLocks noGrp="1"/>
          </p:cNvSpPr>
          <p:nvPr>
            <p:ph idx="1"/>
          </p:nvPr>
        </p:nvSpPr>
        <p:spPr>
          <a:xfrm>
            <a:off x="525867" y="983672"/>
            <a:ext cx="11028823" cy="5708074"/>
          </a:xfrm>
        </p:spPr>
        <p:txBody>
          <a:bodyPr>
            <a:normAutofit/>
          </a:bodyPr>
          <a:lstStyle/>
          <a:p>
            <a:r>
              <a:rPr lang="en-US" b="1" i="0" dirty="0">
                <a:solidFill>
                  <a:srgbClr val="D1D5DB"/>
                </a:solidFill>
                <a:effectLst/>
                <a:latin typeface="Söhne"/>
              </a:rPr>
              <a:t>Linear Regression Model augmented with Principal Component Analysis (PCA):</a:t>
            </a:r>
            <a:r>
              <a:rPr lang="en-US" b="0" i="0" dirty="0">
                <a:solidFill>
                  <a:srgbClr val="D1D5DB"/>
                </a:solidFill>
                <a:effectLst/>
                <a:latin typeface="Söhne"/>
              </a:rPr>
              <a:t> Here, the R-squared score for train and test dataset is good. However, Mean Absolute Error, Mean Squared Error, Root Mean Squared Error and are not satisfactory.</a:t>
            </a:r>
          </a:p>
        </p:txBody>
      </p:sp>
      <p:pic>
        <p:nvPicPr>
          <p:cNvPr id="5" name="Picture 4">
            <a:extLst>
              <a:ext uri="{FF2B5EF4-FFF2-40B4-BE49-F238E27FC236}">
                <a16:creationId xmlns:a16="http://schemas.microsoft.com/office/drawing/2014/main" id="{A988C446-F11A-47FC-41A1-753A76EE6E96}"/>
              </a:ext>
            </a:extLst>
          </p:cNvPr>
          <p:cNvPicPr>
            <a:picLocks noChangeAspect="1"/>
          </p:cNvPicPr>
          <p:nvPr/>
        </p:nvPicPr>
        <p:blipFill>
          <a:blip r:embed="rId2"/>
          <a:stretch>
            <a:fillRect/>
          </a:stretch>
        </p:blipFill>
        <p:spPr>
          <a:xfrm>
            <a:off x="858432" y="2432430"/>
            <a:ext cx="2968582" cy="3240000"/>
          </a:xfrm>
          <a:prstGeom prst="rect">
            <a:avLst/>
          </a:prstGeom>
        </p:spPr>
      </p:pic>
    </p:spTree>
    <p:extLst>
      <p:ext uri="{BB962C8B-B14F-4D97-AF65-F5344CB8AC3E}">
        <p14:creationId xmlns:p14="http://schemas.microsoft.com/office/powerpoint/2010/main" val="1859854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F4A8-6B3B-148A-88C6-286454AA0E03}"/>
              </a:ext>
            </a:extLst>
          </p:cNvPr>
          <p:cNvSpPr>
            <a:spLocks noGrp="1"/>
          </p:cNvSpPr>
          <p:nvPr>
            <p:ph type="title"/>
          </p:nvPr>
        </p:nvSpPr>
        <p:spPr>
          <a:xfrm>
            <a:off x="262629" y="166254"/>
            <a:ext cx="7128771" cy="817418"/>
          </a:xfrm>
        </p:spPr>
        <p:txBody>
          <a:bodyPr>
            <a:normAutofit/>
          </a:bodyPr>
          <a:lstStyle/>
          <a:p>
            <a:pPr algn="l"/>
            <a:r>
              <a:rPr lang="en-IN" b="1" i="0" dirty="0">
                <a:effectLst/>
                <a:latin typeface="Söhne"/>
              </a:rPr>
              <a:t>Model Evaluation</a:t>
            </a:r>
          </a:p>
        </p:txBody>
      </p:sp>
      <p:sp>
        <p:nvSpPr>
          <p:cNvPr id="3" name="Content Placeholder 2">
            <a:extLst>
              <a:ext uri="{FF2B5EF4-FFF2-40B4-BE49-F238E27FC236}">
                <a16:creationId xmlns:a16="http://schemas.microsoft.com/office/drawing/2014/main" id="{D31C639C-64D8-DF21-E534-A903F3D64306}"/>
              </a:ext>
            </a:extLst>
          </p:cNvPr>
          <p:cNvSpPr>
            <a:spLocks noGrp="1"/>
          </p:cNvSpPr>
          <p:nvPr>
            <p:ph idx="1"/>
          </p:nvPr>
        </p:nvSpPr>
        <p:spPr>
          <a:xfrm>
            <a:off x="525867" y="983672"/>
            <a:ext cx="11028823" cy="5708074"/>
          </a:xfrm>
        </p:spPr>
        <p:txBody>
          <a:bodyPr>
            <a:normAutofit/>
          </a:bodyPr>
          <a:lstStyle/>
          <a:p>
            <a:r>
              <a:rPr lang="en-US" b="1" i="0" dirty="0">
                <a:solidFill>
                  <a:srgbClr val="D1D5DB"/>
                </a:solidFill>
                <a:effectLst/>
                <a:latin typeface="Söhne"/>
              </a:rPr>
              <a:t>Decision Tree and Random Forest Model: </a:t>
            </a:r>
            <a:r>
              <a:rPr lang="en-US" b="0" i="0" dirty="0">
                <a:solidFill>
                  <a:srgbClr val="D1D5DB"/>
                </a:solidFill>
                <a:effectLst/>
                <a:latin typeface="Söhne"/>
              </a:rPr>
              <a:t>Here also Mean Absolute Error, Mean Squared Error, Root Mean Squared Error are not desirable. However, the R-squared score is good.</a:t>
            </a:r>
          </a:p>
        </p:txBody>
      </p:sp>
      <p:pic>
        <p:nvPicPr>
          <p:cNvPr id="6" name="Picture 5">
            <a:extLst>
              <a:ext uri="{FF2B5EF4-FFF2-40B4-BE49-F238E27FC236}">
                <a16:creationId xmlns:a16="http://schemas.microsoft.com/office/drawing/2014/main" id="{0CCC511A-7B67-0FE0-A19A-09613C8D4692}"/>
              </a:ext>
            </a:extLst>
          </p:cNvPr>
          <p:cNvPicPr>
            <a:picLocks noChangeAspect="1"/>
          </p:cNvPicPr>
          <p:nvPr/>
        </p:nvPicPr>
        <p:blipFill>
          <a:blip r:embed="rId2"/>
          <a:stretch>
            <a:fillRect/>
          </a:stretch>
        </p:blipFill>
        <p:spPr>
          <a:xfrm>
            <a:off x="1010486" y="2263429"/>
            <a:ext cx="4021279" cy="3240000"/>
          </a:xfrm>
          <a:prstGeom prst="rect">
            <a:avLst/>
          </a:prstGeom>
        </p:spPr>
      </p:pic>
      <p:pic>
        <p:nvPicPr>
          <p:cNvPr id="8" name="Picture 7">
            <a:extLst>
              <a:ext uri="{FF2B5EF4-FFF2-40B4-BE49-F238E27FC236}">
                <a16:creationId xmlns:a16="http://schemas.microsoft.com/office/drawing/2014/main" id="{7BCE064F-DBCC-37AA-EBA5-70030E5601FD}"/>
              </a:ext>
            </a:extLst>
          </p:cNvPr>
          <p:cNvPicPr>
            <a:picLocks noChangeAspect="1"/>
          </p:cNvPicPr>
          <p:nvPr/>
        </p:nvPicPr>
        <p:blipFill>
          <a:blip r:embed="rId3"/>
          <a:stretch>
            <a:fillRect/>
          </a:stretch>
        </p:blipFill>
        <p:spPr>
          <a:xfrm>
            <a:off x="6262523" y="2263429"/>
            <a:ext cx="4061409" cy="3240000"/>
          </a:xfrm>
          <a:prstGeom prst="rect">
            <a:avLst/>
          </a:prstGeom>
        </p:spPr>
      </p:pic>
    </p:spTree>
    <p:extLst>
      <p:ext uri="{BB962C8B-B14F-4D97-AF65-F5344CB8AC3E}">
        <p14:creationId xmlns:p14="http://schemas.microsoft.com/office/powerpoint/2010/main" val="3105646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F4A8-6B3B-148A-88C6-286454AA0E03}"/>
              </a:ext>
            </a:extLst>
          </p:cNvPr>
          <p:cNvSpPr>
            <a:spLocks noGrp="1"/>
          </p:cNvSpPr>
          <p:nvPr>
            <p:ph type="title"/>
          </p:nvPr>
        </p:nvSpPr>
        <p:spPr>
          <a:xfrm>
            <a:off x="262629" y="166254"/>
            <a:ext cx="7128771" cy="817418"/>
          </a:xfrm>
        </p:spPr>
        <p:txBody>
          <a:bodyPr>
            <a:normAutofit/>
          </a:bodyPr>
          <a:lstStyle/>
          <a:p>
            <a:pPr algn="l"/>
            <a:r>
              <a:rPr lang="en-IN" b="1" i="0" dirty="0">
                <a:effectLst/>
                <a:latin typeface="Söhne"/>
              </a:rPr>
              <a:t>Model Evaluation</a:t>
            </a:r>
          </a:p>
        </p:txBody>
      </p:sp>
      <p:sp>
        <p:nvSpPr>
          <p:cNvPr id="3" name="Content Placeholder 2">
            <a:extLst>
              <a:ext uri="{FF2B5EF4-FFF2-40B4-BE49-F238E27FC236}">
                <a16:creationId xmlns:a16="http://schemas.microsoft.com/office/drawing/2014/main" id="{D31C639C-64D8-DF21-E534-A903F3D64306}"/>
              </a:ext>
            </a:extLst>
          </p:cNvPr>
          <p:cNvSpPr>
            <a:spLocks noGrp="1"/>
          </p:cNvSpPr>
          <p:nvPr>
            <p:ph idx="1"/>
          </p:nvPr>
        </p:nvSpPr>
        <p:spPr>
          <a:xfrm>
            <a:off x="525867" y="983672"/>
            <a:ext cx="11028823" cy="5708074"/>
          </a:xfrm>
        </p:spPr>
        <p:txBody>
          <a:bodyPr>
            <a:normAutofit/>
          </a:bodyPr>
          <a:lstStyle/>
          <a:p>
            <a:r>
              <a:rPr lang="en-US" b="1" i="0" dirty="0">
                <a:solidFill>
                  <a:srgbClr val="D1D5DB"/>
                </a:solidFill>
                <a:effectLst/>
                <a:latin typeface="Söhne"/>
              </a:rPr>
              <a:t>Support Vector Machine (SVM) Model : </a:t>
            </a:r>
            <a:r>
              <a:rPr lang="en-US" b="0" i="0" dirty="0">
                <a:solidFill>
                  <a:srgbClr val="D1D5DB"/>
                </a:solidFill>
                <a:effectLst/>
                <a:latin typeface="Söhne"/>
              </a:rPr>
              <a:t>Here also Mean Absolute Error, Mean Squared Error, Root Mean Squared Error and the R-squared score for train and test dataset are not desirable</a:t>
            </a:r>
          </a:p>
        </p:txBody>
      </p:sp>
      <p:pic>
        <p:nvPicPr>
          <p:cNvPr id="6" name="Picture 5">
            <a:extLst>
              <a:ext uri="{FF2B5EF4-FFF2-40B4-BE49-F238E27FC236}">
                <a16:creationId xmlns:a16="http://schemas.microsoft.com/office/drawing/2014/main" id="{5DAA0330-7BC8-52E2-207D-B1CA3F8C849D}"/>
              </a:ext>
            </a:extLst>
          </p:cNvPr>
          <p:cNvPicPr>
            <a:picLocks noChangeAspect="1"/>
          </p:cNvPicPr>
          <p:nvPr/>
        </p:nvPicPr>
        <p:blipFill>
          <a:blip r:embed="rId2"/>
          <a:stretch>
            <a:fillRect/>
          </a:stretch>
        </p:blipFill>
        <p:spPr>
          <a:xfrm>
            <a:off x="946664" y="1877290"/>
            <a:ext cx="4066758" cy="3240000"/>
          </a:xfrm>
          <a:prstGeom prst="rect">
            <a:avLst/>
          </a:prstGeom>
        </p:spPr>
      </p:pic>
    </p:spTree>
    <p:extLst>
      <p:ext uri="{BB962C8B-B14F-4D97-AF65-F5344CB8AC3E}">
        <p14:creationId xmlns:p14="http://schemas.microsoft.com/office/powerpoint/2010/main" val="1167837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F4A8-6B3B-148A-88C6-286454AA0E03}"/>
              </a:ext>
            </a:extLst>
          </p:cNvPr>
          <p:cNvSpPr>
            <a:spLocks noGrp="1"/>
          </p:cNvSpPr>
          <p:nvPr>
            <p:ph type="title"/>
          </p:nvPr>
        </p:nvSpPr>
        <p:spPr>
          <a:xfrm>
            <a:off x="262629" y="166254"/>
            <a:ext cx="7128771" cy="817418"/>
          </a:xfrm>
        </p:spPr>
        <p:txBody>
          <a:bodyPr>
            <a:normAutofit/>
          </a:bodyPr>
          <a:lstStyle/>
          <a:p>
            <a:pPr algn="l"/>
            <a:r>
              <a:rPr lang="en-IN" b="1" i="0" dirty="0">
                <a:effectLst/>
                <a:latin typeface="Söhne"/>
              </a:rPr>
              <a:t>Model Evaluation</a:t>
            </a:r>
          </a:p>
        </p:txBody>
      </p:sp>
      <p:sp>
        <p:nvSpPr>
          <p:cNvPr id="3" name="Content Placeholder 2">
            <a:extLst>
              <a:ext uri="{FF2B5EF4-FFF2-40B4-BE49-F238E27FC236}">
                <a16:creationId xmlns:a16="http://schemas.microsoft.com/office/drawing/2014/main" id="{D31C639C-64D8-DF21-E534-A903F3D64306}"/>
              </a:ext>
            </a:extLst>
          </p:cNvPr>
          <p:cNvSpPr>
            <a:spLocks noGrp="1"/>
          </p:cNvSpPr>
          <p:nvPr>
            <p:ph idx="1"/>
          </p:nvPr>
        </p:nvSpPr>
        <p:spPr>
          <a:xfrm>
            <a:off x="525867" y="983672"/>
            <a:ext cx="11028823" cy="5708074"/>
          </a:xfrm>
        </p:spPr>
        <p:txBody>
          <a:bodyPr>
            <a:normAutofit/>
          </a:bodyPr>
          <a:lstStyle/>
          <a:p>
            <a:r>
              <a:rPr lang="en-US" b="1" i="0" dirty="0">
                <a:solidFill>
                  <a:srgbClr val="D1D5DB"/>
                </a:solidFill>
                <a:effectLst/>
                <a:latin typeface="Söhne"/>
              </a:rPr>
              <a:t>K-Nearest Neighbors (KNN) Model : </a:t>
            </a:r>
            <a:r>
              <a:rPr lang="en-US" b="0" i="0" dirty="0">
                <a:solidFill>
                  <a:srgbClr val="D1D5DB"/>
                </a:solidFill>
                <a:effectLst/>
                <a:latin typeface="Söhne"/>
              </a:rPr>
              <a:t>Here also Mean Absolute Error, Mean Squared Error, Root Mean Squared Error and the R-squared score for train and test dataset are not desirable</a:t>
            </a:r>
          </a:p>
        </p:txBody>
      </p:sp>
      <p:pic>
        <p:nvPicPr>
          <p:cNvPr id="6" name="Picture 5">
            <a:extLst>
              <a:ext uri="{FF2B5EF4-FFF2-40B4-BE49-F238E27FC236}">
                <a16:creationId xmlns:a16="http://schemas.microsoft.com/office/drawing/2014/main" id="{93B6462C-78D6-22C6-1CCB-9F6B635CCAB7}"/>
              </a:ext>
            </a:extLst>
          </p:cNvPr>
          <p:cNvPicPr>
            <a:picLocks noChangeAspect="1"/>
          </p:cNvPicPr>
          <p:nvPr/>
        </p:nvPicPr>
        <p:blipFill>
          <a:blip r:embed="rId2"/>
          <a:stretch>
            <a:fillRect/>
          </a:stretch>
        </p:blipFill>
        <p:spPr>
          <a:xfrm>
            <a:off x="945713" y="2217709"/>
            <a:ext cx="4264411" cy="3240000"/>
          </a:xfrm>
          <a:prstGeom prst="rect">
            <a:avLst/>
          </a:prstGeom>
        </p:spPr>
      </p:pic>
    </p:spTree>
    <p:extLst>
      <p:ext uri="{BB962C8B-B14F-4D97-AF65-F5344CB8AC3E}">
        <p14:creationId xmlns:p14="http://schemas.microsoft.com/office/powerpoint/2010/main" val="3447724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F4A8-6B3B-148A-88C6-286454AA0E03}"/>
              </a:ext>
            </a:extLst>
          </p:cNvPr>
          <p:cNvSpPr>
            <a:spLocks noGrp="1"/>
          </p:cNvSpPr>
          <p:nvPr>
            <p:ph type="title"/>
          </p:nvPr>
        </p:nvSpPr>
        <p:spPr>
          <a:xfrm>
            <a:off x="262629" y="166254"/>
            <a:ext cx="7128771" cy="817418"/>
          </a:xfrm>
        </p:spPr>
        <p:txBody>
          <a:bodyPr>
            <a:normAutofit/>
          </a:bodyPr>
          <a:lstStyle/>
          <a:p>
            <a:pPr algn="l"/>
            <a:r>
              <a:rPr lang="en-IN" b="1" i="0" dirty="0">
                <a:effectLst/>
                <a:latin typeface="Söhne"/>
              </a:rPr>
              <a:t>Feature Importance Analysis</a:t>
            </a:r>
          </a:p>
        </p:txBody>
      </p:sp>
      <p:sp>
        <p:nvSpPr>
          <p:cNvPr id="3" name="Content Placeholder 2">
            <a:extLst>
              <a:ext uri="{FF2B5EF4-FFF2-40B4-BE49-F238E27FC236}">
                <a16:creationId xmlns:a16="http://schemas.microsoft.com/office/drawing/2014/main" id="{D31C639C-64D8-DF21-E534-A903F3D64306}"/>
              </a:ext>
            </a:extLst>
          </p:cNvPr>
          <p:cNvSpPr>
            <a:spLocks noGrp="1"/>
          </p:cNvSpPr>
          <p:nvPr>
            <p:ph idx="1"/>
          </p:nvPr>
        </p:nvSpPr>
        <p:spPr>
          <a:xfrm>
            <a:off x="525867" y="983672"/>
            <a:ext cx="11028823" cy="5708074"/>
          </a:xfrm>
        </p:spPr>
        <p:txBody>
          <a:bodyPr>
            <a:normAutofit/>
          </a:bodyPr>
          <a:lstStyle/>
          <a:p>
            <a:pPr algn="l"/>
            <a:r>
              <a:rPr lang="en-IN" b="1" i="0" dirty="0">
                <a:effectLst/>
                <a:latin typeface="Söhne"/>
              </a:rPr>
              <a:t>Significance of Top Features:</a:t>
            </a: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Memory and RAM emerge as the most relevant features, playing a pivotal role in predicting mobile phone prices.</a:t>
            </a:r>
          </a:p>
          <a:p>
            <a:pPr algn="l">
              <a:buFont typeface="Arial" panose="020B0604020202020204" pitchFamily="34" charset="0"/>
              <a:buChar char="•"/>
            </a:pPr>
            <a:r>
              <a:rPr lang="en-US" b="0" i="0" dirty="0">
                <a:solidFill>
                  <a:srgbClr val="D1D5DB"/>
                </a:solidFill>
                <a:effectLst/>
                <a:latin typeface="Söhne"/>
              </a:rPr>
              <a:t>Delve into the specifics of how these features contribute to the overall accuracy of our model and their impact on pricing.</a:t>
            </a:r>
          </a:p>
        </p:txBody>
      </p:sp>
    </p:spTree>
    <p:extLst>
      <p:ext uri="{BB962C8B-B14F-4D97-AF65-F5344CB8AC3E}">
        <p14:creationId xmlns:p14="http://schemas.microsoft.com/office/powerpoint/2010/main" val="1971934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F4A8-6B3B-148A-88C6-286454AA0E03}"/>
              </a:ext>
            </a:extLst>
          </p:cNvPr>
          <p:cNvSpPr>
            <a:spLocks noGrp="1"/>
          </p:cNvSpPr>
          <p:nvPr>
            <p:ph type="title"/>
          </p:nvPr>
        </p:nvSpPr>
        <p:spPr>
          <a:xfrm>
            <a:off x="262629" y="166254"/>
            <a:ext cx="7128771" cy="817418"/>
          </a:xfrm>
        </p:spPr>
        <p:txBody>
          <a:bodyPr>
            <a:normAutofit/>
          </a:bodyPr>
          <a:lstStyle/>
          <a:p>
            <a:pPr algn="l"/>
            <a:r>
              <a:rPr lang="en-IN" b="1" i="0" dirty="0">
                <a:effectLst/>
                <a:latin typeface="Söhne"/>
              </a:rPr>
              <a:t>Conclusion</a:t>
            </a:r>
          </a:p>
        </p:txBody>
      </p:sp>
      <p:sp>
        <p:nvSpPr>
          <p:cNvPr id="3" name="Content Placeholder 2">
            <a:extLst>
              <a:ext uri="{FF2B5EF4-FFF2-40B4-BE49-F238E27FC236}">
                <a16:creationId xmlns:a16="http://schemas.microsoft.com/office/drawing/2014/main" id="{D31C639C-64D8-DF21-E534-A903F3D64306}"/>
              </a:ext>
            </a:extLst>
          </p:cNvPr>
          <p:cNvSpPr>
            <a:spLocks noGrp="1"/>
          </p:cNvSpPr>
          <p:nvPr>
            <p:ph idx="1"/>
          </p:nvPr>
        </p:nvSpPr>
        <p:spPr>
          <a:xfrm>
            <a:off x="262629" y="961504"/>
            <a:ext cx="11028823" cy="5708074"/>
          </a:xfrm>
        </p:spPr>
        <p:txBody>
          <a:bodyPr>
            <a:normAutofit/>
          </a:bodyPr>
          <a:lstStyle/>
          <a:p>
            <a:pPr marL="36900" indent="0" algn="l">
              <a:buNone/>
            </a:pPr>
            <a:r>
              <a:rPr lang="en-US" b="1" i="0" dirty="0">
                <a:effectLst/>
                <a:latin typeface="Söhne"/>
              </a:rPr>
              <a:t>Upon employing various models on the dataset encoded using One-hot encoder, it was observed that the Linear Regression Model, particularly when augmented with Principal Component Analysis (PCA), emerges as the optimal fit for this specific dataset</a:t>
            </a:r>
            <a:endParaRPr lang="en-US" b="0" i="0" dirty="0">
              <a:solidFill>
                <a:srgbClr val="D1D5DB"/>
              </a:solidFill>
              <a:effectLst/>
              <a:latin typeface="Söhne"/>
            </a:endParaRPr>
          </a:p>
        </p:txBody>
      </p:sp>
    </p:spTree>
    <p:extLst>
      <p:ext uri="{BB962C8B-B14F-4D97-AF65-F5344CB8AC3E}">
        <p14:creationId xmlns:p14="http://schemas.microsoft.com/office/powerpoint/2010/main" val="2466212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F4A8-6B3B-148A-88C6-286454AA0E03}"/>
              </a:ext>
            </a:extLst>
          </p:cNvPr>
          <p:cNvSpPr>
            <a:spLocks noGrp="1"/>
          </p:cNvSpPr>
          <p:nvPr>
            <p:ph type="title"/>
          </p:nvPr>
        </p:nvSpPr>
        <p:spPr>
          <a:xfrm>
            <a:off x="4543294" y="3020291"/>
            <a:ext cx="3105411" cy="817418"/>
          </a:xfrm>
        </p:spPr>
        <p:txBody>
          <a:bodyPr>
            <a:normAutofit/>
          </a:bodyPr>
          <a:lstStyle/>
          <a:p>
            <a:pPr algn="l"/>
            <a:r>
              <a:rPr lang="en-IN" b="1" i="0" dirty="0">
                <a:effectLst/>
                <a:latin typeface="Söhne"/>
              </a:rPr>
              <a:t>Thank you!</a:t>
            </a:r>
          </a:p>
        </p:txBody>
      </p:sp>
    </p:spTree>
    <p:extLst>
      <p:ext uri="{BB962C8B-B14F-4D97-AF65-F5344CB8AC3E}">
        <p14:creationId xmlns:p14="http://schemas.microsoft.com/office/powerpoint/2010/main" val="4188960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F4A8-6B3B-148A-88C6-286454AA0E03}"/>
              </a:ext>
            </a:extLst>
          </p:cNvPr>
          <p:cNvSpPr>
            <a:spLocks noGrp="1"/>
          </p:cNvSpPr>
          <p:nvPr>
            <p:ph type="title"/>
          </p:nvPr>
        </p:nvSpPr>
        <p:spPr>
          <a:xfrm>
            <a:off x="262631" y="166254"/>
            <a:ext cx="3519660" cy="817418"/>
          </a:xfrm>
        </p:spPr>
        <p:txBody>
          <a:bodyPr/>
          <a:lstStyle/>
          <a:p>
            <a:pPr algn="l"/>
            <a:r>
              <a:rPr lang="en-IN" sz="4100" b="1" dirty="0">
                <a:effectLst/>
                <a:latin typeface="Söhne"/>
              </a:rPr>
              <a:t>Introduction</a:t>
            </a:r>
          </a:p>
        </p:txBody>
      </p:sp>
      <p:sp>
        <p:nvSpPr>
          <p:cNvPr id="3" name="Content Placeholder 2">
            <a:extLst>
              <a:ext uri="{FF2B5EF4-FFF2-40B4-BE49-F238E27FC236}">
                <a16:creationId xmlns:a16="http://schemas.microsoft.com/office/drawing/2014/main" id="{D31C639C-64D8-DF21-E534-A903F3D64306}"/>
              </a:ext>
            </a:extLst>
          </p:cNvPr>
          <p:cNvSpPr>
            <a:spLocks noGrp="1"/>
          </p:cNvSpPr>
          <p:nvPr>
            <p:ph idx="1"/>
          </p:nvPr>
        </p:nvSpPr>
        <p:spPr>
          <a:xfrm>
            <a:off x="525867" y="983672"/>
            <a:ext cx="11028823" cy="5708074"/>
          </a:xfrm>
        </p:spPr>
        <p:txBody>
          <a:bodyPr>
            <a:normAutofit/>
          </a:bodyPr>
          <a:lstStyle/>
          <a:p>
            <a:pPr marL="36900" indent="0">
              <a:buNone/>
            </a:pPr>
            <a:r>
              <a:rPr lang="en-US" b="0" i="0" dirty="0">
                <a:solidFill>
                  <a:srgbClr val="D1D5DB"/>
                </a:solidFill>
                <a:effectLst/>
                <a:latin typeface="Söhne"/>
              </a:rPr>
              <a:t>Welcome to our presentation on "Mobile Phone Price Prediction and Feature Analysis," a project aimed at enhancing our organization's pricing strategy in the highly competitive mobile phone market.</a:t>
            </a:r>
            <a:endParaRPr lang="en-US" dirty="0">
              <a:solidFill>
                <a:srgbClr val="D1D5DB"/>
              </a:solidFill>
              <a:effectLst/>
              <a:latin typeface="Söhne"/>
            </a:endParaRPr>
          </a:p>
          <a:p>
            <a:pPr marL="36900" indent="0">
              <a:buNone/>
            </a:pPr>
            <a:r>
              <a:rPr lang="en-US" b="1" i="0" dirty="0">
                <a:effectLst/>
                <a:latin typeface="Söhne"/>
              </a:rPr>
              <a:t>Background:</a:t>
            </a:r>
            <a:r>
              <a:rPr lang="en-US" b="0" i="0" dirty="0">
                <a:solidFill>
                  <a:srgbClr val="D1D5DB"/>
                </a:solidFill>
                <a:effectLst/>
                <a:latin typeface="Söhne"/>
              </a:rPr>
              <a:t> In today's dynamic marketplace, understanding the factors that influence mobile phone prices is crucial for staying ahead of the competition. As part of our commitment to excellence, we embarked on a data-driven journey to build a predictive model that accurately estimates mobile phone prices based on their features.</a:t>
            </a:r>
          </a:p>
          <a:p>
            <a:pPr marL="36900" indent="0">
              <a:buNone/>
            </a:pPr>
            <a:r>
              <a:rPr lang="en-US" b="1" i="0" dirty="0">
                <a:effectLst/>
                <a:latin typeface="Söhne"/>
              </a:rPr>
              <a:t>Objective:</a:t>
            </a:r>
            <a:r>
              <a:rPr lang="en-US" b="0" i="0" dirty="0">
                <a:solidFill>
                  <a:srgbClr val="D1D5DB"/>
                </a:solidFill>
                <a:effectLst/>
                <a:latin typeface="Söhne"/>
              </a:rPr>
              <a:t> Our primary goal is to provide our organization with valuable insights into the key features that significantly impact mobile phone prices. By leveraging advanced analytics and machine learning, we aim to develop a predictive model that not only enhances our pricing strategy but also empowers us to make informed marketing decisions.</a:t>
            </a:r>
            <a:endParaRPr lang="en-IN" dirty="0"/>
          </a:p>
        </p:txBody>
      </p:sp>
    </p:spTree>
    <p:extLst>
      <p:ext uri="{BB962C8B-B14F-4D97-AF65-F5344CB8AC3E}">
        <p14:creationId xmlns:p14="http://schemas.microsoft.com/office/powerpoint/2010/main" val="2077048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F4A8-6B3B-148A-88C6-286454AA0E03}"/>
              </a:ext>
            </a:extLst>
          </p:cNvPr>
          <p:cNvSpPr>
            <a:spLocks noGrp="1"/>
          </p:cNvSpPr>
          <p:nvPr>
            <p:ph type="title"/>
          </p:nvPr>
        </p:nvSpPr>
        <p:spPr>
          <a:xfrm>
            <a:off x="262630" y="166254"/>
            <a:ext cx="4115406" cy="817418"/>
          </a:xfrm>
        </p:spPr>
        <p:txBody>
          <a:bodyPr>
            <a:normAutofit/>
          </a:bodyPr>
          <a:lstStyle/>
          <a:p>
            <a:pPr algn="l"/>
            <a:r>
              <a:rPr lang="en-IN" sz="4100" b="1" dirty="0">
                <a:effectLst/>
                <a:latin typeface="Söhne"/>
              </a:rPr>
              <a:t>Project Overview</a:t>
            </a:r>
          </a:p>
        </p:txBody>
      </p:sp>
      <p:sp>
        <p:nvSpPr>
          <p:cNvPr id="3" name="Content Placeholder 2">
            <a:extLst>
              <a:ext uri="{FF2B5EF4-FFF2-40B4-BE49-F238E27FC236}">
                <a16:creationId xmlns:a16="http://schemas.microsoft.com/office/drawing/2014/main" id="{D31C639C-64D8-DF21-E534-A903F3D64306}"/>
              </a:ext>
            </a:extLst>
          </p:cNvPr>
          <p:cNvSpPr>
            <a:spLocks noGrp="1"/>
          </p:cNvSpPr>
          <p:nvPr>
            <p:ph idx="1"/>
          </p:nvPr>
        </p:nvSpPr>
        <p:spPr>
          <a:xfrm>
            <a:off x="525867" y="983672"/>
            <a:ext cx="11028823" cy="5708074"/>
          </a:xfrm>
        </p:spPr>
        <p:txBody>
          <a:bodyPr>
            <a:normAutofit fontScale="92500" lnSpcReduction="20000"/>
          </a:bodyPr>
          <a:lstStyle/>
          <a:p>
            <a:pPr algn="l"/>
            <a:r>
              <a:rPr lang="en-US" b="1" i="0" dirty="0">
                <a:solidFill>
                  <a:srgbClr val="D1D5DB"/>
                </a:solidFill>
                <a:effectLst/>
                <a:latin typeface="Söhne"/>
              </a:rPr>
              <a:t>Project Tasks:</a:t>
            </a:r>
            <a:endParaRPr lang="en-US" b="0" i="0" dirty="0">
              <a:solidFill>
                <a:srgbClr val="D1D5DB"/>
              </a:solidFill>
              <a:effectLst/>
              <a:latin typeface="Söhne"/>
            </a:endParaRPr>
          </a:p>
          <a:p>
            <a:pPr algn="l">
              <a:buFont typeface="Arial" panose="020B0604020202020204" pitchFamily="34" charset="0"/>
              <a:buChar char="•"/>
            </a:pPr>
            <a:r>
              <a:rPr lang="en-US" b="1" i="0" dirty="0">
                <a:solidFill>
                  <a:srgbClr val="D1D5DB"/>
                </a:solidFill>
                <a:effectLst/>
                <a:latin typeface="Söhne"/>
              </a:rPr>
              <a:t>Data Exploration:</a:t>
            </a:r>
            <a:r>
              <a:rPr lang="en-US" b="0" i="0" dirty="0">
                <a:solidFill>
                  <a:srgbClr val="D1D5DB"/>
                </a:solidFill>
                <a:effectLst/>
                <a:latin typeface="Söhne"/>
              </a:rPr>
              <a:t> We began by delving into a comprehensive dataset containing detailed information about various mobile phones. This dataset encompasses crucial attributes such as model, color, memory, RAM, battery capacity, camera specifications, and, most importantly, price.</a:t>
            </a:r>
          </a:p>
          <a:p>
            <a:pPr algn="l">
              <a:buFont typeface="Arial" panose="020B0604020202020204" pitchFamily="34" charset="0"/>
              <a:buChar char="•"/>
            </a:pPr>
            <a:r>
              <a:rPr lang="en-US" b="1" i="0" dirty="0">
                <a:solidFill>
                  <a:srgbClr val="D1D5DB"/>
                </a:solidFill>
                <a:effectLst/>
                <a:latin typeface="Söhne"/>
              </a:rPr>
              <a:t>Data Preprocessing:</a:t>
            </a:r>
            <a:r>
              <a:rPr lang="en-US" b="0" i="0" dirty="0">
                <a:solidFill>
                  <a:srgbClr val="D1D5DB"/>
                </a:solidFill>
                <a:effectLst/>
                <a:latin typeface="Söhne"/>
              </a:rPr>
              <a:t> To ensure the reliability of our analysis, we meticulously handled missing values, outliers, and converted categorical variables into a numerical format using techniques like one-hot encoding.</a:t>
            </a:r>
          </a:p>
          <a:p>
            <a:pPr algn="l">
              <a:buFont typeface="Arial" panose="020B0604020202020204" pitchFamily="34" charset="0"/>
              <a:buChar char="•"/>
            </a:pPr>
            <a:r>
              <a:rPr lang="en-US" b="1" i="0" dirty="0">
                <a:solidFill>
                  <a:srgbClr val="D1D5DB"/>
                </a:solidFill>
                <a:effectLst/>
                <a:latin typeface="Söhne"/>
              </a:rPr>
              <a:t>Feature Extraction:</a:t>
            </a:r>
            <a:r>
              <a:rPr lang="en-US" b="0" i="0" dirty="0">
                <a:solidFill>
                  <a:srgbClr val="D1D5DB"/>
                </a:solidFill>
                <a:effectLst/>
                <a:latin typeface="Söhne"/>
              </a:rPr>
              <a:t> Leveraging statistical methods, visualizations, and machine learning techniques, we identified the most influential features that strongly affect mobile phone prices.</a:t>
            </a:r>
          </a:p>
          <a:p>
            <a:pPr algn="l">
              <a:buFont typeface="Arial" panose="020B0604020202020204" pitchFamily="34" charset="0"/>
              <a:buChar char="•"/>
            </a:pPr>
            <a:r>
              <a:rPr lang="en-US" b="1" i="0" dirty="0">
                <a:solidFill>
                  <a:srgbClr val="D1D5DB"/>
                </a:solidFill>
                <a:effectLst/>
                <a:latin typeface="Söhne"/>
              </a:rPr>
              <a:t>Model Building:</a:t>
            </a:r>
            <a:r>
              <a:rPr lang="en-US" b="0" i="0" dirty="0">
                <a:solidFill>
                  <a:srgbClr val="D1D5DB"/>
                </a:solidFill>
                <a:effectLst/>
                <a:latin typeface="Söhne"/>
              </a:rPr>
              <a:t> Our journey extended to the development of a predictive model for mobile phone prices. We explored algorithms such as linear regression, decision trees, and advanced models like random forests to achieve accurate predictions.</a:t>
            </a:r>
          </a:p>
          <a:p>
            <a:pPr algn="l">
              <a:buFont typeface="Arial" panose="020B0604020202020204" pitchFamily="34" charset="0"/>
              <a:buChar char="•"/>
            </a:pPr>
            <a:r>
              <a:rPr lang="en-US" b="1" i="0" dirty="0">
                <a:solidFill>
                  <a:srgbClr val="D1D5DB"/>
                </a:solidFill>
                <a:effectLst/>
                <a:latin typeface="Söhne"/>
              </a:rPr>
              <a:t>Model Evaluation:</a:t>
            </a:r>
            <a:r>
              <a:rPr lang="en-US" b="0" i="0" dirty="0">
                <a:solidFill>
                  <a:srgbClr val="D1D5DB"/>
                </a:solidFill>
                <a:effectLst/>
                <a:latin typeface="Söhne"/>
              </a:rPr>
              <a:t> The performance of our model was rigorously evaluated using industry-standard metrics like Mean Absolute Error (MAE) and Root Mean Squared Error (RMSE), providing us with insights into its accuracy.</a:t>
            </a:r>
          </a:p>
        </p:txBody>
      </p:sp>
    </p:spTree>
    <p:extLst>
      <p:ext uri="{BB962C8B-B14F-4D97-AF65-F5344CB8AC3E}">
        <p14:creationId xmlns:p14="http://schemas.microsoft.com/office/powerpoint/2010/main" val="1988854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F4A8-6B3B-148A-88C6-286454AA0E03}"/>
              </a:ext>
            </a:extLst>
          </p:cNvPr>
          <p:cNvSpPr>
            <a:spLocks noGrp="1"/>
          </p:cNvSpPr>
          <p:nvPr>
            <p:ph type="title"/>
          </p:nvPr>
        </p:nvSpPr>
        <p:spPr>
          <a:xfrm>
            <a:off x="262630" y="166254"/>
            <a:ext cx="4115406" cy="817418"/>
          </a:xfrm>
        </p:spPr>
        <p:txBody>
          <a:bodyPr>
            <a:normAutofit/>
          </a:bodyPr>
          <a:lstStyle/>
          <a:p>
            <a:pPr algn="l"/>
            <a:r>
              <a:rPr lang="en-IN" sz="4100" b="1" dirty="0">
                <a:effectLst/>
                <a:latin typeface="Söhne"/>
              </a:rPr>
              <a:t>Project Overview</a:t>
            </a:r>
          </a:p>
        </p:txBody>
      </p:sp>
      <p:sp>
        <p:nvSpPr>
          <p:cNvPr id="3" name="Content Placeholder 2">
            <a:extLst>
              <a:ext uri="{FF2B5EF4-FFF2-40B4-BE49-F238E27FC236}">
                <a16:creationId xmlns:a16="http://schemas.microsoft.com/office/drawing/2014/main" id="{D31C639C-64D8-DF21-E534-A903F3D64306}"/>
              </a:ext>
            </a:extLst>
          </p:cNvPr>
          <p:cNvSpPr>
            <a:spLocks noGrp="1"/>
          </p:cNvSpPr>
          <p:nvPr>
            <p:ph idx="1"/>
          </p:nvPr>
        </p:nvSpPr>
        <p:spPr>
          <a:xfrm>
            <a:off x="525867" y="983672"/>
            <a:ext cx="11028823" cy="5708074"/>
          </a:xfrm>
        </p:spPr>
        <p:txBody>
          <a:bodyPr>
            <a:normAutofit fontScale="92500"/>
          </a:bodyPr>
          <a:lstStyle/>
          <a:p>
            <a:pPr algn="l"/>
            <a:r>
              <a:rPr lang="en-US" b="1" i="0" dirty="0">
                <a:solidFill>
                  <a:srgbClr val="D1D5DB"/>
                </a:solidFill>
                <a:effectLst/>
                <a:latin typeface="Söhne"/>
              </a:rPr>
              <a:t>Project Tasks:</a:t>
            </a:r>
            <a:endParaRPr lang="en-US" b="0" i="0" dirty="0">
              <a:solidFill>
                <a:srgbClr val="D1D5DB"/>
              </a:solidFill>
              <a:effectLst/>
              <a:latin typeface="Söhne"/>
            </a:endParaRPr>
          </a:p>
          <a:p>
            <a:pPr algn="l">
              <a:buFont typeface="Arial" panose="020B0604020202020204" pitchFamily="34" charset="0"/>
              <a:buChar char="•"/>
            </a:pPr>
            <a:r>
              <a:rPr lang="en-US" b="1" i="0" dirty="0">
                <a:solidFill>
                  <a:srgbClr val="D1D5DB"/>
                </a:solidFill>
                <a:effectLst/>
                <a:latin typeface="Söhne"/>
              </a:rPr>
              <a:t>Feature Importance Analysis:</a:t>
            </a:r>
            <a:r>
              <a:rPr lang="en-US" b="0" i="0" dirty="0">
                <a:solidFill>
                  <a:srgbClr val="D1D5DB"/>
                </a:solidFill>
                <a:effectLst/>
                <a:latin typeface="Söhne"/>
              </a:rPr>
              <a:t> To confirm the significance of our identified features, we conducted a thorough analysis of feature importance derived from our machine learning model.</a:t>
            </a:r>
          </a:p>
          <a:p>
            <a:pPr algn="l">
              <a:buFont typeface="Arial" panose="020B0604020202020204" pitchFamily="34" charset="0"/>
              <a:buChar char="•"/>
            </a:pPr>
            <a:r>
              <a:rPr lang="en-US" b="1" i="0" dirty="0">
                <a:solidFill>
                  <a:srgbClr val="D1D5DB"/>
                </a:solidFill>
                <a:effectLst/>
                <a:latin typeface="Söhne"/>
              </a:rPr>
              <a:t>Dashboard Creation Using Tableau:</a:t>
            </a:r>
            <a:r>
              <a:rPr lang="en-US" b="0" i="0" dirty="0">
                <a:solidFill>
                  <a:srgbClr val="D1D5DB"/>
                </a:solidFill>
                <a:effectLst/>
                <a:latin typeface="Söhne"/>
              </a:rPr>
              <a:t> We harnessed the power of Tableau to create an interactive and dynamic dashboard, visually representing key aspects of our project.</a:t>
            </a:r>
          </a:p>
          <a:p>
            <a:pPr algn="l"/>
            <a:r>
              <a:rPr lang="en-US" b="1" i="0" dirty="0">
                <a:solidFill>
                  <a:srgbClr val="D1D5DB"/>
                </a:solidFill>
                <a:effectLst/>
                <a:latin typeface="Söhne"/>
              </a:rPr>
              <a:t>Dataset Overview:</a:t>
            </a:r>
            <a:r>
              <a:rPr lang="en-US" b="0" i="0" dirty="0">
                <a:solidFill>
                  <a:srgbClr val="D1D5DB"/>
                </a:solidFill>
                <a:effectLst/>
                <a:latin typeface="Söhne"/>
              </a:rPr>
              <a:t> Our dataset comprises a wealth of information crucial for our analysis. Each entry includes details about mobile phone models, colors, specifications, and, notably, their prices. The diversity and richness of this dataset form the foundation of our exploration into the complex dynamics of mobile phone pricing.</a:t>
            </a:r>
          </a:p>
          <a:p>
            <a:pPr algn="l"/>
            <a:r>
              <a:rPr lang="en-US" b="1" i="0" dirty="0">
                <a:solidFill>
                  <a:srgbClr val="D1D5DB"/>
                </a:solidFill>
                <a:effectLst/>
                <a:latin typeface="Söhne"/>
              </a:rPr>
              <a:t>Importance of Understanding Key Features:</a:t>
            </a:r>
            <a:r>
              <a:rPr lang="en-US" b="0" i="0" dirty="0">
                <a:solidFill>
                  <a:srgbClr val="D1D5DB"/>
                </a:solidFill>
                <a:effectLst/>
                <a:latin typeface="Söhne"/>
              </a:rPr>
              <a:t> In a market where consumer choices are influenced by an array of features, understanding the factors that drive mobile phone prices is paramount. By unraveling the intricacies of these key features, we position ourselves to make informed decisions, refine our pricing strategies, and ultimately gain a competitive edge in the ever-evolving mobile phone industry.</a:t>
            </a:r>
          </a:p>
        </p:txBody>
      </p:sp>
    </p:spTree>
    <p:extLst>
      <p:ext uri="{BB962C8B-B14F-4D97-AF65-F5344CB8AC3E}">
        <p14:creationId xmlns:p14="http://schemas.microsoft.com/office/powerpoint/2010/main" val="61126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F4A8-6B3B-148A-88C6-286454AA0E03}"/>
              </a:ext>
            </a:extLst>
          </p:cNvPr>
          <p:cNvSpPr>
            <a:spLocks noGrp="1"/>
          </p:cNvSpPr>
          <p:nvPr>
            <p:ph type="title"/>
          </p:nvPr>
        </p:nvSpPr>
        <p:spPr>
          <a:xfrm>
            <a:off x="262630" y="166254"/>
            <a:ext cx="4115406" cy="817418"/>
          </a:xfrm>
        </p:spPr>
        <p:txBody>
          <a:bodyPr>
            <a:normAutofit/>
          </a:bodyPr>
          <a:lstStyle/>
          <a:p>
            <a:pPr algn="l"/>
            <a:r>
              <a:rPr lang="en-IN" sz="4100" b="1" dirty="0">
                <a:effectLst/>
                <a:latin typeface="Söhne"/>
              </a:rPr>
              <a:t>Data Exploration</a:t>
            </a:r>
          </a:p>
        </p:txBody>
      </p:sp>
      <p:pic>
        <p:nvPicPr>
          <p:cNvPr id="9" name="Picture 8">
            <a:extLst>
              <a:ext uri="{FF2B5EF4-FFF2-40B4-BE49-F238E27FC236}">
                <a16:creationId xmlns:a16="http://schemas.microsoft.com/office/drawing/2014/main" id="{BC9640AD-B12F-2201-ED47-338E80321E0D}"/>
              </a:ext>
            </a:extLst>
          </p:cNvPr>
          <p:cNvPicPr>
            <a:picLocks noChangeAspect="1"/>
          </p:cNvPicPr>
          <p:nvPr/>
        </p:nvPicPr>
        <p:blipFill>
          <a:blip r:embed="rId2"/>
          <a:stretch>
            <a:fillRect/>
          </a:stretch>
        </p:blipFill>
        <p:spPr>
          <a:xfrm>
            <a:off x="262630" y="3876773"/>
            <a:ext cx="9573961" cy="2814974"/>
          </a:xfrm>
          <a:prstGeom prst="rect">
            <a:avLst/>
          </a:prstGeom>
        </p:spPr>
      </p:pic>
      <p:sp>
        <p:nvSpPr>
          <p:cNvPr id="10" name="TextBox 9">
            <a:extLst>
              <a:ext uri="{FF2B5EF4-FFF2-40B4-BE49-F238E27FC236}">
                <a16:creationId xmlns:a16="http://schemas.microsoft.com/office/drawing/2014/main" id="{D23DA53A-92DF-65C7-3A68-8ECD2E923370}"/>
              </a:ext>
            </a:extLst>
          </p:cNvPr>
          <p:cNvSpPr txBox="1"/>
          <p:nvPr/>
        </p:nvSpPr>
        <p:spPr>
          <a:xfrm>
            <a:off x="262630" y="983672"/>
            <a:ext cx="11371352" cy="2893100"/>
          </a:xfrm>
          <a:prstGeom prst="rect">
            <a:avLst/>
          </a:prstGeom>
          <a:noFill/>
        </p:spPr>
        <p:txBody>
          <a:bodyPr wrap="square" rtlCol="0">
            <a:spAutoFit/>
          </a:bodyPr>
          <a:lstStyle/>
          <a:p>
            <a:pPr algn="l"/>
            <a:r>
              <a:rPr lang="en-US" sz="1600" b="1" i="0" dirty="0">
                <a:solidFill>
                  <a:srgbClr val="D1D5DB"/>
                </a:solidFill>
                <a:effectLst/>
                <a:latin typeface="Söhne"/>
              </a:rPr>
              <a:t>Snapshot of Raw Data:</a:t>
            </a:r>
            <a:endParaRPr lang="en-US" sz="1600" b="0" i="0" dirty="0">
              <a:solidFill>
                <a:srgbClr val="D1D5DB"/>
              </a:solidFill>
              <a:effectLst/>
              <a:latin typeface="Söhne"/>
            </a:endParaRPr>
          </a:p>
          <a:p>
            <a:pPr algn="l">
              <a:buFont typeface="Arial" panose="020B0604020202020204" pitchFamily="34" charset="0"/>
              <a:buChar char="•"/>
            </a:pPr>
            <a:r>
              <a:rPr lang="en-US" sz="1600" b="0" i="0" dirty="0">
                <a:solidFill>
                  <a:srgbClr val="D1D5DB"/>
                </a:solidFill>
                <a:effectLst/>
                <a:latin typeface="Söhne"/>
              </a:rPr>
              <a:t>Our journey begins with a snapshot of the raw data, a wealth of information about various mobile phones.</a:t>
            </a:r>
          </a:p>
          <a:p>
            <a:pPr algn="l">
              <a:buFont typeface="Arial" panose="020B0604020202020204" pitchFamily="34" charset="0"/>
              <a:buChar char="•"/>
            </a:pPr>
            <a:r>
              <a:rPr lang="en-US" sz="1600" b="0" i="0" dirty="0">
                <a:solidFill>
                  <a:srgbClr val="D1D5DB"/>
                </a:solidFill>
                <a:effectLst/>
                <a:latin typeface="Söhne"/>
              </a:rPr>
              <a:t>The dataset comprises 541 rows and 12 columns, encompassing essential attributes such as model, color, memory, RAM, battery capacity, and more.</a:t>
            </a:r>
          </a:p>
          <a:p>
            <a:pPr algn="l"/>
            <a:r>
              <a:rPr lang="en-US" sz="1600" b="1" i="0" dirty="0">
                <a:solidFill>
                  <a:srgbClr val="D1D5DB"/>
                </a:solidFill>
                <a:effectLst/>
                <a:latin typeface="Söhne"/>
              </a:rPr>
              <a:t>Data Types and Shape:</a:t>
            </a:r>
            <a:endParaRPr lang="en-US" sz="1600" b="0" i="0" dirty="0">
              <a:solidFill>
                <a:srgbClr val="D1D5DB"/>
              </a:solidFill>
              <a:effectLst/>
              <a:latin typeface="Söhne"/>
            </a:endParaRPr>
          </a:p>
          <a:p>
            <a:pPr algn="l">
              <a:buFont typeface="Arial" panose="020B0604020202020204" pitchFamily="34" charset="0"/>
              <a:buChar char="•"/>
            </a:pPr>
            <a:r>
              <a:rPr lang="en-US" sz="1600" b="0" i="0" dirty="0">
                <a:solidFill>
                  <a:srgbClr val="D1D5DB"/>
                </a:solidFill>
                <a:effectLst/>
                <a:latin typeface="Söhne"/>
              </a:rPr>
              <a:t>The data types available include objects and integers, providing a diverse range of information.</a:t>
            </a:r>
          </a:p>
          <a:p>
            <a:pPr algn="l">
              <a:buFont typeface="Arial" panose="020B0604020202020204" pitchFamily="34" charset="0"/>
              <a:buChar char="•"/>
            </a:pPr>
            <a:r>
              <a:rPr lang="en-US" sz="1600" b="0" i="0" dirty="0">
                <a:solidFill>
                  <a:srgbClr val="D1D5DB"/>
                </a:solidFill>
                <a:effectLst/>
                <a:latin typeface="Söhne"/>
              </a:rPr>
              <a:t>This diversity is reflected in the dataset's shape, emphasizing its richness and complexity.</a:t>
            </a:r>
          </a:p>
          <a:p>
            <a:pPr algn="l"/>
            <a:r>
              <a:rPr lang="en-US" sz="1600" b="1" i="0" dirty="0">
                <a:solidFill>
                  <a:srgbClr val="D1D5DB"/>
                </a:solidFill>
                <a:effectLst/>
                <a:latin typeface="Söhne"/>
              </a:rPr>
              <a:t>Column: Unnamed: 0:</a:t>
            </a:r>
            <a:endParaRPr lang="en-US" sz="1600" b="0" i="0" dirty="0">
              <a:solidFill>
                <a:srgbClr val="D1D5DB"/>
              </a:solidFill>
              <a:effectLst/>
              <a:latin typeface="Söhne"/>
            </a:endParaRPr>
          </a:p>
          <a:p>
            <a:pPr algn="l">
              <a:buFont typeface="Arial" panose="020B0604020202020204" pitchFamily="34" charset="0"/>
              <a:buChar char="•"/>
            </a:pPr>
            <a:r>
              <a:rPr lang="en-US" sz="1600" b="0" i="0" dirty="0">
                <a:solidFill>
                  <a:srgbClr val="D1D5DB"/>
                </a:solidFill>
                <a:effectLst/>
                <a:latin typeface="Söhne"/>
              </a:rPr>
              <a:t>Notably, there is a column labeled "Unnamed: 0," which solely contains index numbers.</a:t>
            </a:r>
          </a:p>
          <a:p>
            <a:pPr algn="l">
              <a:buFont typeface="Arial" panose="020B0604020202020204" pitchFamily="34" charset="0"/>
              <a:buChar char="•"/>
            </a:pPr>
            <a:r>
              <a:rPr lang="en-US" sz="1600" b="0" i="0" dirty="0">
                <a:solidFill>
                  <a:srgbClr val="D1D5DB"/>
                </a:solidFill>
                <a:effectLst/>
                <a:latin typeface="Söhne"/>
              </a:rPr>
              <a:t>This column serves as an index and, upon closer inspection, reveals itself as unnecessary for our analysis.</a:t>
            </a:r>
          </a:p>
          <a:p>
            <a:pPr algn="l"/>
            <a:r>
              <a:rPr lang="en-US" sz="1600" b="0" i="1" dirty="0">
                <a:solidFill>
                  <a:srgbClr val="D1D5DB"/>
                </a:solidFill>
                <a:effectLst/>
                <a:latin typeface="Söhne"/>
              </a:rPr>
              <a:t>Note: As we progress, we will address and streamline the data, ensuring its cleanliness and relevance to our exploration.</a:t>
            </a:r>
            <a:endParaRPr lang="en-US" sz="1600" b="0" i="0" dirty="0">
              <a:solidFill>
                <a:srgbClr val="D1D5DB"/>
              </a:solidFill>
              <a:effectLst/>
              <a:latin typeface="Söhne"/>
            </a:endParaRPr>
          </a:p>
        </p:txBody>
      </p:sp>
    </p:spTree>
    <p:extLst>
      <p:ext uri="{BB962C8B-B14F-4D97-AF65-F5344CB8AC3E}">
        <p14:creationId xmlns:p14="http://schemas.microsoft.com/office/powerpoint/2010/main" val="213888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F4A8-6B3B-148A-88C6-286454AA0E03}"/>
              </a:ext>
            </a:extLst>
          </p:cNvPr>
          <p:cNvSpPr>
            <a:spLocks noGrp="1"/>
          </p:cNvSpPr>
          <p:nvPr>
            <p:ph type="title"/>
          </p:nvPr>
        </p:nvSpPr>
        <p:spPr>
          <a:xfrm>
            <a:off x="262629" y="166254"/>
            <a:ext cx="4586461" cy="817418"/>
          </a:xfrm>
        </p:spPr>
        <p:txBody>
          <a:bodyPr>
            <a:normAutofit fontScale="90000"/>
          </a:bodyPr>
          <a:lstStyle/>
          <a:p>
            <a:pPr algn="l"/>
            <a:r>
              <a:rPr lang="en-IN" b="1" i="0" dirty="0">
                <a:effectLst/>
                <a:latin typeface="Söhne"/>
              </a:rPr>
              <a:t>Data Preprocessing</a:t>
            </a:r>
          </a:p>
        </p:txBody>
      </p:sp>
      <p:sp>
        <p:nvSpPr>
          <p:cNvPr id="3" name="Content Placeholder 2">
            <a:extLst>
              <a:ext uri="{FF2B5EF4-FFF2-40B4-BE49-F238E27FC236}">
                <a16:creationId xmlns:a16="http://schemas.microsoft.com/office/drawing/2014/main" id="{D31C639C-64D8-DF21-E534-A903F3D64306}"/>
              </a:ext>
            </a:extLst>
          </p:cNvPr>
          <p:cNvSpPr>
            <a:spLocks noGrp="1"/>
          </p:cNvSpPr>
          <p:nvPr>
            <p:ph idx="1"/>
          </p:nvPr>
        </p:nvSpPr>
        <p:spPr>
          <a:xfrm>
            <a:off x="525867" y="983672"/>
            <a:ext cx="11028823" cy="5708074"/>
          </a:xfrm>
        </p:spPr>
        <p:txBody>
          <a:bodyPr>
            <a:normAutofit/>
          </a:bodyPr>
          <a:lstStyle/>
          <a:p>
            <a:pPr algn="l"/>
            <a:r>
              <a:rPr lang="en-US" b="1" i="0" dirty="0">
                <a:solidFill>
                  <a:srgbClr val="D1D5DB"/>
                </a:solidFill>
                <a:effectLst/>
                <a:latin typeface="Söhne"/>
              </a:rPr>
              <a:t>Steps taken to handle missing values, outliers, and categorical variables:</a:t>
            </a:r>
            <a:endParaRPr lang="en-US" b="0" i="0" dirty="0">
              <a:solidFill>
                <a:srgbClr val="D1D5DB"/>
              </a:solidFill>
              <a:effectLst/>
              <a:latin typeface="Söhne"/>
            </a:endParaRPr>
          </a:p>
          <a:p>
            <a:pPr algn="l">
              <a:buFont typeface="Arial" panose="020B0604020202020204" pitchFamily="34" charset="0"/>
              <a:buChar char="•"/>
            </a:pPr>
            <a:r>
              <a:rPr lang="en-US" b="1" dirty="0">
                <a:solidFill>
                  <a:srgbClr val="D1D5DB"/>
                </a:solidFill>
                <a:effectLst/>
                <a:latin typeface="Söhne"/>
              </a:rPr>
              <a:t>Dropped unnecessary column </a:t>
            </a:r>
            <a:r>
              <a:rPr lang="en-US" b="1" i="0" dirty="0">
                <a:solidFill>
                  <a:srgbClr val="D1D5DB"/>
                </a:solidFill>
                <a:effectLst/>
                <a:latin typeface="Söhne"/>
              </a:rPr>
              <a:t>:</a:t>
            </a:r>
            <a:r>
              <a:rPr lang="en-US" b="0" i="0" dirty="0">
                <a:solidFill>
                  <a:srgbClr val="D1D5DB"/>
                </a:solidFill>
                <a:effectLst/>
                <a:latin typeface="Söhne"/>
              </a:rPr>
              <a:t> As </a:t>
            </a:r>
            <a:r>
              <a:rPr lang="en-US" dirty="0">
                <a:solidFill>
                  <a:srgbClr val="D1D5DB"/>
                </a:solidFill>
                <a:effectLst/>
                <a:latin typeface="Söhne"/>
              </a:rPr>
              <a:t>discussed in the previous slide, we have dropped an unnecessary column labelled as Unnamed: 0</a:t>
            </a:r>
            <a:r>
              <a:rPr lang="en-US" b="0" i="0" dirty="0">
                <a:solidFill>
                  <a:srgbClr val="D1D5DB"/>
                </a:solidFill>
                <a:effectLst/>
                <a:latin typeface="Söhne"/>
              </a:rPr>
              <a:t>.</a:t>
            </a:r>
          </a:p>
          <a:p>
            <a:pPr algn="l">
              <a:buFont typeface="Arial" panose="020B0604020202020204" pitchFamily="34" charset="0"/>
              <a:buChar char="•"/>
            </a:pPr>
            <a:r>
              <a:rPr lang="en-US" b="1" i="0" dirty="0">
                <a:solidFill>
                  <a:srgbClr val="D1D5DB"/>
                </a:solidFill>
                <a:effectLst/>
                <a:latin typeface="Söhne"/>
              </a:rPr>
              <a:t>Checked Null Value:</a:t>
            </a:r>
            <a:r>
              <a:rPr lang="en-US" b="0" i="0" dirty="0">
                <a:solidFill>
                  <a:srgbClr val="D1D5DB"/>
                </a:solidFill>
                <a:effectLst/>
                <a:latin typeface="Söhne"/>
              </a:rPr>
              <a:t> Used </a:t>
            </a:r>
            <a:r>
              <a:rPr lang="en-US" dirty="0">
                <a:solidFill>
                  <a:srgbClr val="D1D5DB"/>
                </a:solidFill>
                <a:effectLst/>
                <a:latin typeface="Söhne"/>
              </a:rPr>
              <a:t>“</a:t>
            </a:r>
            <a:r>
              <a:rPr lang="en-US" dirty="0" err="1">
                <a:solidFill>
                  <a:srgbClr val="D1D5DB"/>
                </a:solidFill>
                <a:effectLst/>
                <a:latin typeface="Söhne"/>
              </a:rPr>
              <a:t>isnull</a:t>
            </a:r>
            <a:r>
              <a:rPr lang="en-US" dirty="0">
                <a:solidFill>
                  <a:srgbClr val="D1D5DB"/>
                </a:solidFill>
                <a:effectLst/>
                <a:latin typeface="Söhne"/>
              </a:rPr>
              <a:t>().sum()” function to see if there is any null value in the dataset</a:t>
            </a:r>
            <a:r>
              <a:rPr lang="en-US" b="0" i="0" dirty="0">
                <a:solidFill>
                  <a:srgbClr val="D1D5DB"/>
                </a:solidFill>
                <a:effectLst/>
                <a:latin typeface="Söhne"/>
              </a:rPr>
              <a:t>. There were not null values.</a:t>
            </a:r>
          </a:p>
          <a:p>
            <a:pPr algn="l"/>
            <a:r>
              <a:rPr lang="en-US" b="1" i="0" dirty="0">
                <a:solidFill>
                  <a:srgbClr val="D1D5DB"/>
                </a:solidFill>
                <a:effectLst/>
                <a:latin typeface="Söhne"/>
              </a:rPr>
              <a:t>Dataset Information:</a:t>
            </a:r>
            <a:r>
              <a:rPr lang="en-US" b="0" i="0" dirty="0">
                <a:solidFill>
                  <a:srgbClr val="D1D5DB"/>
                </a:solidFill>
                <a:effectLst/>
                <a:latin typeface="Söhne"/>
              </a:rPr>
              <a:t> Used </a:t>
            </a:r>
            <a:r>
              <a:rPr lang="en-US" dirty="0">
                <a:solidFill>
                  <a:srgbClr val="D1D5DB"/>
                </a:solidFill>
                <a:effectLst/>
                <a:latin typeface="Söhne"/>
              </a:rPr>
              <a:t>“info()” function to see the data type of each column. It was observed that Price column was having object data type instead of integers. Upon investigation it was found that commas (,) used in data was causing this issue. Used another function i.e., .replace(‘ , ’ , ’ ’) to replace all the commas with nothing.</a:t>
            </a:r>
            <a:endParaRPr lang="en-US" b="0" i="0" dirty="0">
              <a:solidFill>
                <a:srgbClr val="D1D5DB"/>
              </a:solidFill>
              <a:effectLst/>
              <a:latin typeface="Söhne"/>
            </a:endParaRPr>
          </a:p>
          <a:p>
            <a:pPr algn="l"/>
            <a:r>
              <a:rPr lang="en-US" b="1" i="0" dirty="0">
                <a:solidFill>
                  <a:srgbClr val="D1D5DB"/>
                </a:solidFill>
                <a:effectLst/>
                <a:latin typeface="Söhne"/>
              </a:rPr>
              <a:t>Created new features using existing ones :</a:t>
            </a:r>
            <a:r>
              <a:rPr lang="en-US" b="0" i="0" dirty="0">
                <a:solidFill>
                  <a:srgbClr val="D1D5DB"/>
                </a:solidFill>
                <a:effectLst/>
                <a:latin typeface="Söhne"/>
              </a:rPr>
              <a:t> Used split function to create “Brand” and “Processor Brand” columns from “Model” and “Processor_” columns.</a:t>
            </a:r>
          </a:p>
        </p:txBody>
      </p:sp>
    </p:spTree>
    <p:extLst>
      <p:ext uri="{BB962C8B-B14F-4D97-AF65-F5344CB8AC3E}">
        <p14:creationId xmlns:p14="http://schemas.microsoft.com/office/powerpoint/2010/main" val="1490511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F4A8-6B3B-148A-88C6-286454AA0E03}"/>
              </a:ext>
            </a:extLst>
          </p:cNvPr>
          <p:cNvSpPr>
            <a:spLocks noGrp="1"/>
          </p:cNvSpPr>
          <p:nvPr>
            <p:ph type="title"/>
          </p:nvPr>
        </p:nvSpPr>
        <p:spPr>
          <a:xfrm>
            <a:off x="262629" y="166254"/>
            <a:ext cx="4586461" cy="817418"/>
          </a:xfrm>
        </p:spPr>
        <p:txBody>
          <a:bodyPr>
            <a:normAutofit fontScale="90000"/>
          </a:bodyPr>
          <a:lstStyle/>
          <a:p>
            <a:pPr algn="l"/>
            <a:r>
              <a:rPr lang="en-IN" b="1" i="0">
                <a:effectLst/>
                <a:latin typeface="Söhne"/>
              </a:rPr>
              <a:t>Data Preprocessing</a:t>
            </a:r>
            <a:endParaRPr lang="en-IN" b="1" i="0" dirty="0">
              <a:effectLst/>
              <a:latin typeface="Söhne"/>
            </a:endParaRPr>
          </a:p>
        </p:txBody>
      </p:sp>
      <p:sp>
        <p:nvSpPr>
          <p:cNvPr id="3" name="Content Placeholder 2">
            <a:extLst>
              <a:ext uri="{FF2B5EF4-FFF2-40B4-BE49-F238E27FC236}">
                <a16:creationId xmlns:a16="http://schemas.microsoft.com/office/drawing/2014/main" id="{D31C639C-64D8-DF21-E534-A903F3D64306}"/>
              </a:ext>
            </a:extLst>
          </p:cNvPr>
          <p:cNvSpPr>
            <a:spLocks noGrp="1"/>
          </p:cNvSpPr>
          <p:nvPr>
            <p:ph idx="1"/>
          </p:nvPr>
        </p:nvSpPr>
        <p:spPr>
          <a:xfrm>
            <a:off x="525867" y="983672"/>
            <a:ext cx="11028823" cy="2092037"/>
          </a:xfrm>
        </p:spPr>
        <p:txBody>
          <a:bodyPr>
            <a:normAutofit/>
          </a:bodyPr>
          <a:lstStyle/>
          <a:p>
            <a:pPr algn="l"/>
            <a:r>
              <a:rPr lang="en-US" b="1" i="0">
                <a:solidFill>
                  <a:srgbClr val="D1D5DB"/>
                </a:solidFill>
                <a:effectLst/>
                <a:latin typeface="Söhne"/>
              </a:rPr>
              <a:t>Steps taken to handle missing values, outliers, and categorical variables:</a:t>
            </a:r>
            <a:endParaRPr lang="en-US" b="0" i="0">
              <a:solidFill>
                <a:srgbClr val="D1D5DB"/>
              </a:solidFill>
              <a:effectLst/>
              <a:latin typeface="Söhne"/>
            </a:endParaRPr>
          </a:p>
          <a:p>
            <a:pPr algn="l">
              <a:buFont typeface="Arial" panose="020B0604020202020204" pitchFamily="34" charset="0"/>
              <a:buChar char="•"/>
            </a:pPr>
            <a:r>
              <a:rPr lang="en-US" b="1">
                <a:solidFill>
                  <a:srgbClr val="D1D5DB"/>
                </a:solidFill>
                <a:effectLst/>
                <a:latin typeface="Söhne"/>
              </a:rPr>
              <a:t>Outliers </a:t>
            </a:r>
            <a:r>
              <a:rPr lang="en-US" b="1" i="0">
                <a:solidFill>
                  <a:srgbClr val="D1D5DB"/>
                </a:solidFill>
                <a:effectLst/>
                <a:latin typeface="Söhne"/>
              </a:rPr>
              <a:t>:</a:t>
            </a:r>
            <a:r>
              <a:rPr lang="en-US" b="0" i="0">
                <a:solidFill>
                  <a:srgbClr val="D1D5DB"/>
                </a:solidFill>
                <a:effectLst/>
                <a:latin typeface="Söhne"/>
              </a:rPr>
              <a:t> Used Boxplots to find out the outliers. There were so many outliers in Batter and Mobile Height. Removed these columns from the dataset.</a:t>
            </a:r>
          </a:p>
          <a:p>
            <a:pPr algn="l">
              <a:buFont typeface="Arial" panose="020B0604020202020204" pitchFamily="34" charset="0"/>
              <a:buChar char="•"/>
            </a:pPr>
            <a:r>
              <a:rPr lang="en-US" b="1" i="0">
                <a:solidFill>
                  <a:srgbClr val="D1D5DB"/>
                </a:solidFill>
                <a:effectLst/>
                <a:latin typeface="Söhne"/>
              </a:rPr>
              <a:t>Final Dataset : </a:t>
            </a:r>
            <a:r>
              <a:rPr lang="en-US" i="0">
                <a:solidFill>
                  <a:srgbClr val="D1D5DB"/>
                </a:solidFill>
                <a:effectLst/>
                <a:latin typeface="Söhne"/>
              </a:rPr>
              <a:t>Below is the snapshot of </a:t>
            </a:r>
            <a:r>
              <a:rPr lang="en-IN" b="0" i="0">
                <a:solidFill>
                  <a:srgbClr val="D1D5DB"/>
                </a:solidFill>
                <a:effectLst/>
                <a:latin typeface="Söhne"/>
              </a:rPr>
              <a:t>the transformed dataset</a:t>
            </a:r>
            <a:r>
              <a:rPr lang="en-US" i="0">
                <a:solidFill>
                  <a:srgbClr val="D1D5DB"/>
                </a:solidFill>
                <a:effectLst/>
                <a:latin typeface="Söhne"/>
              </a:rPr>
              <a:t> </a:t>
            </a:r>
            <a:r>
              <a:rPr lang="en-US" b="0" i="0">
                <a:solidFill>
                  <a:srgbClr val="D1D5DB"/>
                </a:solidFill>
                <a:effectLst/>
                <a:latin typeface="Söhne"/>
              </a:rPr>
              <a:t>.</a:t>
            </a:r>
            <a:endParaRPr lang="en-US" b="0" i="0" dirty="0">
              <a:solidFill>
                <a:srgbClr val="D1D5DB"/>
              </a:solidFill>
              <a:effectLst/>
              <a:latin typeface="Söhne"/>
            </a:endParaRPr>
          </a:p>
        </p:txBody>
      </p:sp>
      <p:pic>
        <p:nvPicPr>
          <p:cNvPr id="5" name="Picture 4">
            <a:extLst>
              <a:ext uri="{FF2B5EF4-FFF2-40B4-BE49-F238E27FC236}">
                <a16:creationId xmlns:a16="http://schemas.microsoft.com/office/drawing/2014/main" id="{96E849C7-5200-4C75-9596-903B768DBFB5}"/>
              </a:ext>
            </a:extLst>
          </p:cNvPr>
          <p:cNvPicPr>
            <a:picLocks noChangeAspect="1"/>
          </p:cNvPicPr>
          <p:nvPr/>
        </p:nvPicPr>
        <p:blipFill>
          <a:blip r:embed="rId2"/>
          <a:stretch>
            <a:fillRect/>
          </a:stretch>
        </p:blipFill>
        <p:spPr>
          <a:xfrm>
            <a:off x="262629" y="2875825"/>
            <a:ext cx="9612066" cy="3815921"/>
          </a:xfrm>
          <a:prstGeom prst="rect">
            <a:avLst/>
          </a:prstGeom>
        </p:spPr>
      </p:pic>
    </p:spTree>
    <p:extLst>
      <p:ext uri="{BB962C8B-B14F-4D97-AF65-F5344CB8AC3E}">
        <p14:creationId xmlns:p14="http://schemas.microsoft.com/office/powerpoint/2010/main" val="2006685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F4A8-6B3B-148A-88C6-286454AA0E03}"/>
              </a:ext>
            </a:extLst>
          </p:cNvPr>
          <p:cNvSpPr>
            <a:spLocks noGrp="1"/>
          </p:cNvSpPr>
          <p:nvPr>
            <p:ph type="title"/>
          </p:nvPr>
        </p:nvSpPr>
        <p:spPr>
          <a:xfrm>
            <a:off x="262629" y="166254"/>
            <a:ext cx="4586461" cy="817418"/>
          </a:xfrm>
        </p:spPr>
        <p:txBody>
          <a:bodyPr>
            <a:normAutofit fontScale="90000"/>
          </a:bodyPr>
          <a:lstStyle/>
          <a:p>
            <a:pPr algn="l"/>
            <a:r>
              <a:rPr lang="en-IN" b="1" i="0">
                <a:effectLst/>
                <a:latin typeface="Söhne"/>
              </a:rPr>
              <a:t>Feature Extraction</a:t>
            </a:r>
            <a:endParaRPr lang="en-IN" b="1" i="0" dirty="0">
              <a:effectLst/>
              <a:latin typeface="Söhne"/>
            </a:endParaRPr>
          </a:p>
        </p:txBody>
      </p:sp>
      <p:sp>
        <p:nvSpPr>
          <p:cNvPr id="3" name="Content Placeholder 2">
            <a:extLst>
              <a:ext uri="{FF2B5EF4-FFF2-40B4-BE49-F238E27FC236}">
                <a16:creationId xmlns:a16="http://schemas.microsoft.com/office/drawing/2014/main" id="{D31C639C-64D8-DF21-E534-A903F3D64306}"/>
              </a:ext>
            </a:extLst>
          </p:cNvPr>
          <p:cNvSpPr>
            <a:spLocks noGrp="1"/>
          </p:cNvSpPr>
          <p:nvPr>
            <p:ph idx="1"/>
          </p:nvPr>
        </p:nvSpPr>
        <p:spPr>
          <a:xfrm>
            <a:off x="525867" y="983672"/>
            <a:ext cx="11028823" cy="2092037"/>
          </a:xfrm>
        </p:spPr>
        <p:txBody>
          <a:bodyPr>
            <a:normAutofit/>
          </a:bodyPr>
          <a:lstStyle/>
          <a:p>
            <a:pPr algn="l"/>
            <a:r>
              <a:rPr lang="en-US" b="1" i="0">
                <a:solidFill>
                  <a:srgbClr val="D1D5DB"/>
                </a:solidFill>
                <a:effectLst/>
                <a:latin typeface="Söhne"/>
              </a:rPr>
              <a:t>Correlation Matrix:</a:t>
            </a:r>
            <a:r>
              <a:rPr lang="en-US" i="0">
                <a:solidFill>
                  <a:srgbClr val="D1D5DB"/>
                </a:solidFill>
                <a:effectLst/>
                <a:latin typeface="Söhne"/>
              </a:rPr>
              <a:t> Used heatmap to see the correlation of other features with price. It was found that Memory and RAM are the most relevant features that strongly affect the price of mobile phones.</a:t>
            </a:r>
            <a:endParaRPr lang="en-US" b="0" i="0" dirty="0">
              <a:solidFill>
                <a:srgbClr val="D1D5DB"/>
              </a:solidFill>
              <a:effectLst/>
              <a:latin typeface="Söhne"/>
            </a:endParaRPr>
          </a:p>
        </p:txBody>
      </p:sp>
      <p:pic>
        <p:nvPicPr>
          <p:cNvPr id="6" name="Picture 5">
            <a:extLst>
              <a:ext uri="{FF2B5EF4-FFF2-40B4-BE49-F238E27FC236}">
                <a16:creationId xmlns:a16="http://schemas.microsoft.com/office/drawing/2014/main" id="{E3AE9504-DFB3-F3D1-218B-9558AF0C2202}"/>
              </a:ext>
            </a:extLst>
          </p:cNvPr>
          <p:cNvPicPr>
            <a:picLocks noChangeAspect="1"/>
          </p:cNvPicPr>
          <p:nvPr/>
        </p:nvPicPr>
        <p:blipFill>
          <a:blip r:embed="rId2"/>
          <a:stretch>
            <a:fillRect/>
          </a:stretch>
        </p:blipFill>
        <p:spPr>
          <a:xfrm>
            <a:off x="760146" y="2332404"/>
            <a:ext cx="3763148" cy="4022676"/>
          </a:xfrm>
          <a:prstGeom prst="rect">
            <a:avLst/>
          </a:prstGeom>
        </p:spPr>
      </p:pic>
    </p:spTree>
    <p:extLst>
      <p:ext uri="{BB962C8B-B14F-4D97-AF65-F5344CB8AC3E}">
        <p14:creationId xmlns:p14="http://schemas.microsoft.com/office/powerpoint/2010/main" val="1267234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F4A8-6B3B-148A-88C6-286454AA0E03}"/>
              </a:ext>
            </a:extLst>
          </p:cNvPr>
          <p:cNvSpPr>
            <a:spLocks noGrp="1"/>
          </p:cNvSpPr>
          <p:nvPr>
            <p:ph type="title"/>
          </p:nvPr>
        </p:nvSpPr>
        <p:spPr>
          <a:xfrm>
            <a:off x="262629" y="166254"/>
            <a:ext cx="7128771" cy="817418"/>
          </a:xfrm>
        </p:spPr>
        <p:txBody>
          <a:bodyPr>
            <a:normAutofit/>
          </a:bodyPr>
          <a:lstStyle/>
          <a:p>
            <a:pPr algn="l"/>
            <a:r>
              <a:rPr lang="en-IN" b="1" i="0" dirty="0">
                <a:effectLst/>
                <a:latin typeface="Söhne"/>
              </a:rPr>
              <a:t>Model Building</a:t>
            </a:r>
          </a:p>
        </p:txBody>
      </p:sp>
      <p:sp>
        <p:nvSpPr>
          <p:cNvPr id="3" name="Content Placeholder 2">
            <a:extLst>
              <a:ext uri="{FF2B5EF4-FFF2-40B4-BE49-F238E27FC236}">
                <a16:creationId xmlns:a16="http://schemas.microsoft.com/office/drawing/2014/main" id="{D31C639C-64D8-DF21-E534-A903F3D64306}"/>
              </a:ext>
            </a:extLst>
          </p:cNvPr>
          <p:cNvSpPr>
            <a:spLocks noGrp="1"/>
          </p:cNvSpPr>
          <p:nvPr>
            <p:ph idx="1"/>
          </p:nvPr>
        </p:nvSpPr>
        <p:spPr>
          <a:xfrm>
            <a:off x="525867" y="983672"/>
            <a:ext cx="11028823" cy="5708074"/>
          </a:xfrm>
        </p:spPr>
        <p:txBody>
          <a:bodyPr>
            <a:normAutofit/>
          </a:bodyPr>
          <a:lstStyle/>
          <a:p>
            <a:pPr algn="l"/>
            <a:r>
              <a:rPr lang="en-US" b="1" dirty="0">
                <a:solidFill>
                  <a:srgbClr val="D1D5DB"/>
                </a:solidFill>
                <a:effectLst/>
                <a:latin typeface="Söhne"/>
              </a:rPr>
              <a:t>Deployment of v</a:t>
            </a:r>
            <a:r>
              <a:rPr lang="en-US" b="1" i="0" dirty="0">
                <a:solidFill>
                  <a:srgbClr val="D1D5DB"/>
                </a:solidFill>
                <a:effectLst/>
                <a:latin typeface="Söhne"/>
              </a:rPr>
              <a:t>arious model: </a:t>
            </a:r>
            <a:r>
              <a:rPr lang="en-US" b="0" i="0" dirty="0">
                <a:solidFill>
                  <a:srgbClr val="D1D5DB"/>
                </a:solidFill>
                <a:effectLst/>
                <a:latin typeface="Söhne"/>
              </a:rPr>
              <a:t>A diverse array of models was employed to pinpoint the optimal fit for this specific dataset. Through rigorous experimentation, we sought to identify the model that aligns most seamlessly with the intricate patterns and characteristics embedded in our data. This comprehensive approach allows us to leverage the strengths of different models, ensuring a robust foundation for our predictive analysis tailored to the nuances of our dataset.</a:t>
            </a:r>
            <a:endParaRPr lang="en-US" i="0" dirty="0">
              <a:solidFill>
                <a:srgbClr val="D1D5DB"/>
              </a:solidFill>
              <a:effectLst/>
              <a:latin typeface="Söhne"/>
            </a:endParaRPr>
          </a:p>
          <a:p>
            <a:pPr algn="l">
              <a:buFont typeface="Arial" panose="020B0604020202020204" pitchFamily="34" charset="0"/>
              <a:buChar char="•"/>
            </a:pPr>
            <a:r>
              <a:rPr lang="en-US" b="1" dirty="0">
                <a:solidFill>
                  <a:srgbClr val="D1D5DB"/>
                </a:solidFill>
                <a:effectLst/>
                <a:latin typeface="Söhne"/>
              </a:rPr>
              <a:t>Deployed model</a:t>
            </a:r>
            <a:r>
              <a:rPr lang="en-US" b="1" i="0" dirty="0">
                <a:solidFill>
                  <a:srgbClr val="D1D5DB"/>
                </a:solidFill>
                <a:effectLst/>
                <a:latin typeface="Söhne"/>
              </a:rPr>
              <a:t>:</a:t>
            </a:r>
          </a:p>
          <a:p>
            <a:pPr lvl="1">
              <a:buFont typeface="Arial" panose="020B0604020202020204" pitchFamily="34" charset="0"/>
              <a:buChar char="•"/>
            </a:pPr>
            <a:r>
              <a:rPr lang="en-US" b="0" i="0" dirty="0">
                <a:solidFill>
                  <a:srgbClr val="D1D5DB"/>
                </a:solidFill>
                <a:effectLst/>
                <a:latin typeface="Söhne"/>
              </a:rPr>
              <a:t>Linear Regression Model</a:t>
            </a:r>
          </a:p>
          <a:p>
            <a:pPr lvl="1">
              <a:buFont typeface="Arial" panose="020B0604020202020204" pitchFamily="34" charset="0"/>
              <a:buChar char="•"/>
            </a:pPr>
            <a:r>
              <a:rPr lang="en-US" b="0" i="0" dirty="0">
                <a:solidFill>
                  <a:srgbClr val="D1D5DB"/>
                </a:solidFill>
                <a:effectLst/>
                <a:latin typeface="Söhne"/>
              </a:rPr>
              <a:t>Linear Regression Model augmented with Principal Component Analysis (PCA)</a:t>
            </a:r>
          </a:p>
          <a:p>
            <a:pPr lvl="1">
              <a:buFont typeface="Arial" panose="020B0604020202020204" pitchFamily="34" charset="0"/>
              <a:buChar char="•"/>
            </a:pPr>
            <a:r>
              <a:rPr lang="en-US" dirty="0">
                <a:solidFill>
                  <a:srgbClr val="D1D5DB"/>
                </a:solidFill>
                <a:effectLst/>
                <a:latin typeface="Söhne"/>
              </a:rPr>
              <a:t>Decision Tree and Random Forest Model</a:t>
            </a:r>
          </a:p>
          <a:p>
            <a:pPr lvl="1">
              <a:buFont typeface="Arial" panose="020B0604020202020204" pitchFamily="34" charset="0"/>
              <a:buChar char="•"/>
            </a:pPr>
            <a:r>
              <a:rPr lang="en-US" b="0" i="0" dirty="0">
                <a:solidFill>
                  <a:srgbClr val="D1D5DB"/>
                </a:solidFill>
                <a:effectLst/>
                <a:latin typeface="Söhne"/>
              </a:rPr>
              <a:t>Support Vector Machine Model</a:t>
            </a:r>
          </a:p>
          <a:p>
            <a:pPr lvl="1">
              <a:buFont typeface="Arial" panose="020B0604020202020204" pitchFamily="34" charset="0"/>
              <a:buChar char="•"/>
            </a:pPr>
            <a:r>
              <a:rPr lang="en-US" b="0" i="0" dirty="0">
                <a:solidFill>
                  <a:srgbClr val="D1D5DB"/>
                </a:solidFill>
                <a:effectLst/>
                <a:latin typeface="Söhne"/>
              </a:rPr>
              <a:t>K-Nearest Neighbors (KNN) Model</a:t>
            </a:r>
          </a:p>
        </p:txBody>
      </p:sp>
    </p:spTree>
    <p:extLst>
      <p:ext uri="{BB962C8B-B14F-4D97-AF65-F5344CB8AC3E}">
        <p14:creationId xmlns:p14="http://schemas.microsoft.com/office/powerpoint/2010/main" val="27133051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Integer pillars</Template>
  <TotalTime>98</TotalTime>
  <Words>1385</Words>
  <Application>Microsoft Office PowerPoint</Application>
  <PresentationFormat>Widescreen</PresentationFormat>
  <Paragraphs>68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Nova</vt:lpstr>
      <vt:lpstr>Arial Nova Light</vt:lpstr>
      <vt:lpstr>Söhne</vt:lpstr>
      <vt:lpstr>Wingdings 2</vt:lpstr>
      <vt:lpstr>SlateVTI</vt:lpstr>
      <vt:lpstr>Feature Extraction and Price Prediction for Mobile Phones</vt:lpstr>
      <vt:lpstr>Introduction</vt:lpstr>
      <vt:lpstr>Project Overview</vt:lpstr>
      <vt:lpstr>Project Overview</vt:lpstr>
      <vt:lpstr>Data Exploration</vt:lpstr>
      <vt:lpstr>Data Preprocessing</vt:lpstr>
      <vt:lpstr>Data Preprocessing</vt:lpstr>
      <vt:lpstr>Feature Extraction</vt:lpstr>
      <vt:lpstr>Model Building</vt:lpstr>
      <vt:lpstr>Model Evaluation</vt:lpstr>
      <vt:lpstr>Model Evaluation</vt:lpstr>
      <vt:lpstr>Model Evaluation</vt:lpstr>
      <vt:lpstr>Model Evaluation</vt:lpstr>
      <vt:lpstr>Model Evaluation</vt:lpstr>
      <vt:lpstr>Feature Importance Analysis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Extraction and Price Prediction for Mobile Phones</dc:title>
  <dc:creator>Gaurav Kumar</dc:creator>
  <cp:lastModifiedBy>Gaurav Kumar</cp:lastModifiedBy>
  <cp:revision>1</cp:revision>
  <dcterms:created xsi:type="dcterms:W3CDTF">2023-12-25T18:42:44Z</dcterms:created>
  <dcterms:modified xsi:type="dcterms:W3CDTF">2023-12-25T20:21:28Z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