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5" r:id="rId8"/>
    <p:sldId id="303" r:id="rId9"/>
    <p:sldId id="304" r:id="rId10"/>
    <p:sldId id="286" r:id="rId11"/>
    <p:sldId id="287" r:id="rId12"/>
    <p:sldId id="288" r:id="rId13"/>
    <p:sldId id="291" r:id="rId14"/>
    <p:sldId id="292" r:id="rId15"/>
    <p:sldId id="293" r:id="rId16"/>
    <p:sldId id="301" r:id="rId17"/>
    <p:sldId id="300" r:id="rId18"/>
    <p:sldId id="302" r:id="rId19"/>
    <p:sldId id="2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92D6D-EBA4-4515-BD43-5ED0651AB2B2}" v="29" dt="2024-02-04T20:31:02.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2" autoAdjust="0"/>
  </p:normalViewPr>
  <p:slideViewPr>
    <p:cSldViewPr snapToGrid="0">
      <p:cViewPr varScale="1">
        <p:scale>
          <a:sx n="63" d="100"/>
          <a:sy n="63" d="100"/>
        </p:scale>
        <p:origin x="2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Kumar" userId="7be230cf5416a636" providerId="LiveId" clId="{78892D6D-EBA4-4515-BD43-5ED0651AB2B2}"/>
    <pc:docChg chg="undo custSel addSld delSld modSld sldOrd">
      <pc:chgData name="Gaurav Kumar" userId="7be230cf5416a636" providerId="LiveId" clId="{78892D6D-EBA4-4515-BD43-5ED0651AB2B2}" dt="2024-02-04T20:32:06.768" v="2001" actId="20577"/>
      <pc:docMkLst>
        <pc:docMk/>
      </pc:docMkLst>
      <pc:sldChg chg="modSp mod">
        <pc:chgData name="Gaurav Kumar" userId="7be230cf5416a636" providerId="LiveId" clId="{78892D6D-EBA4-4515-BD43-5ED0651AB2B2}" dt="2024-02-04T16:37:02.888" v="18" actId="20577"/>
        <pc:sldMkLst>
          <pc:docMk/>
          <pc:sldMk cId="1583120128" sldId="280"/>
        </pc:sldMkLst>
        <pc:spChg chg="mod">
          <ac:chgData name="Gaurav Kumar" userId="7be230cf5416a636" providerId="LiveId" clId="{78892D6D-EBA4-4515-BD43-5ED0651AB2B2}" dt="2024-02-04T16:37:02.888" v="18" actId="20577"/>
          <ac:spMkLst>
            <pc:docMk/>
            <pc:sldMk cId="1583120128" sldId="280"/>
            <ac:spMk id="2" creationId="{0D1F047C-C727-42A7-85C5-68C5AA1B1A93}"/>
          </ac:spMkLst>
        </pc:spChg>
      </pc:sldChg>
      <pc:sldChg chg="modSp mod">
        <pc:chgData name="Gaurav Kumar" userId="7be230cf5416a636" providerId="LiveId" clId="{78892D6D-EBA4-4515-BD43-5ED0651AB2B2}" dt="2024-02-04T16:40:43.669" v="28" actId="20577"/>
        <pc:sldMkLst>
          <pc:docMk/>
          <pc:sldMk cId="2077048831" sldId="282"/>
        </pc:sldMkLst>
        <pc:spChg chg="mod">
          <ac:chgData name="Gaurav Kumar" userId="7be230cf5416a636" providerId="LiveId" clId="{78892D6D-EBA4-4515-BD43-5ED0651AB2B2}" dt="2024-02-04T16:40:43.669" v="28" actId="20577"/>
          <ac:spMkLst>
            <pc:docMk/>
            <pc:sldMk cId="2077048831" sldId="282"/>
            <ac:spMk id="3" creationId="{D31C639C-64D8-DF21-E534-A903F3D64306}"/>
          </ac:spMkLst>
        </pc:spChg>
      </pc:sldChg>
      <pc:sldChg chg="modSp mod">
        <pc:chgData name="Gaurav Kumar" userId="7be230cf5416a636" providerId="LiveId" clId="{78892D6D-EBA4-4515-BD43-5ED0651AB2B2}" dt="2024-02-04T18:00:53.193" v="1171" actId="20577"/>
        <pc:sldMkLst>
          <pc:docMk/>
          <pc:sldMk cId="1988854192" sldId="283"/>
        </pc:sldMkLst>
        <pc:spChg chg="mod">
          <ac:chgData name="Gaurav Kumar" userId="7be230cf5416a636" providerId="LiveId" clId="{78892D6D-EBA4-4515-BD43-5ED0651AB2B2}" dt="2024-02-04T16:41:57.268" v="36" actId="27636"/>
          <ac:spMkLst>
            <pc:docMk/>
            <pc:sldMk cId="1988854192" sldId="283"/>
            <ac:spMk id="2" creationId="{610FF4A8-6B3B-148A-88C6-286454AA0E03}"/>
          </ac:spMkLst>
        </pc:spChg>
        <pc:spChg chg="mod">
          <ac:chgData name="Gaurav Kumar" userId="7be230cf5416a636" providerId="LiveId" clId="{78892D6D-EBA4-4515-BD43-5ED0651AB2B2}" dt="2024-02-04T18:00:53.193" v="1171" actId="20577"/>
          <ac:spMkLst>
            <pc:docMk/>
            <pc:sldMk cId="1988854192" sldId="283"/>
            <ac:spMk id="3" creationId="{D31C639C-64D8-DF21-E534-A903F3D64306}"/>
          </ac:spMkLst>
        </pc:spChg>
      </pc:sldChg>
      <pc:sldChg chg="modSp mod">
        <pc:chgData name="Gaurav Kumar" userId="7be230cf5416a636" providerId="LiveId" clId="{78892D6D-EBA4-4515-BD43-5ED0651AB2B2}" dt="2024-02-04T17:04:31.770" v="622" actId="20577"/>
        <pc:sldMkLst>
          <pc:docMk/>
          <pc:sldMk cId="611264272" sldId="285"/>
        </pc:sldMkLst>
        <pc:spChg chg="mod">
          <ac:chgData name="Gaurav Kumar" userId="7be230cf5416a636" providerId="LiveId" clId="{78892D6D-EBA4-4515-BD43-5ED0651AB2B2}" dt="2024-02-04T16:58:48.118" v="400" actId="403"/>
          <ac:spMkLst>
            <pc:docMk/>
            <pc:sldMk cId="611264272" sldId="285"/>
            <ac:spMk id="2" creationId="{610FF4A8-6B3B-148A-88C6-286454AA0E03}"/>
          </ac:spMkLst>
        </pc:spChg>
        <pc:spChg chg="mod">
          <ac:chgData name="Gaurav Kumar" userId="7be230cf5416a636" providerId="LiveId" clId="{78892D6D-EBA4-4515-BD43-5ED0651AB2B2}" dt="2024-02-04T17:04:31.770" v="622" actId="20577"/>
          <ac:spMkLst>
            <pc:docMk/>
            <pc:sldMk cId="611264272" sldId="285"/>
            <ac:spMk id="3" creationId="{D31C639C-64D8-DF21-E534-A903F3D64306}"/>
          </ac:spMkLst>
        </pc:spChg>
      </pc:sldChg>
      <pc:sldChg chg="addSp delSp modSp mod">
        <pc:chgData name="Gaurav Kumar" userId="7be230cf5416a636" providerId="LiveId" clId="{78892D6D-EBA4-4515-BD43-5ED0651AB2B2}" dt="2024-02-04T17:02:17.773" v="536" actId="403"/>
        <pc:sldMkLst>
          <pc:docMk/>
          <pc:sldMk cId="213888926" sldId="286"/>
        </pc:sldMkLst>
        <pc:spChg chg="mod">
          <ac:chgData name="Gaurav Kumar" userId="7be230cf5416a636" providerId="LiveId" clId="{78892D6D-EBA4-4515-BD43-5ED0651AB2B2}" dt="2024-02-04T16:54:00.144" v="335" actId="14100"/>
          <ac:spMkLst>
            <pc:docMk/>
            <pc:sldMk cId="213888926" sldId="286"/>
            <ac:spMk id="2" creationId="{610FF4A8-6B3B-148A-88C6-286454AA0E03}"/>
          </ac:spMkLst>
        </pc:spChg>
        <pc:spChg chg="add">
          <ac:chgData name="Gaurav Kumar" userId="7be230cf5416a636" providerId="LiveId" clId="{78892D6D-EBA4-4515-BD43-5ED0651AB2B2}" dt="2024-02-04T16:53:52.276" v="329"/>
          <ac:spMkLst>
            <pc:docMk/>
            <pc:sldMk cId="213888926" sldId="286"/>
            <ac:spMk id="3" creationId="{38C92787-4205-3819-0D44-5EA66237EB9F}"/>
          </ac:spMkLst>
        </pc:spChg>
        <pc:spChg chg="add del mod">
          <ac:chgData name="Gaurav Kumar" userId="7be230cf5416a636" providerId="LiveId" clId="{78892D6D-EBA4-4515-BD43-5ED0651AB2B2}" dt="2024-02-04T17:02:17.773" v="536" actId="403"/>
          <ac:spMkLst>
            <pc:docMk/>
            <pc:sldMk cId="213888926" sldId="286"/>
            <ac:spMk id="10" creationId="{D23DA53A-92DF-65C7-3A68-8ECD2E923370}"/>
          </ac:spMkLst>
        </pc:spChg>
        <pc:graphicFrameChg chg="add mod">
          <ac:chgData name="Gaurav Kumar" userId="7be230cf5416a636" providerId="LiveId" clId="{78892D6D-EBA4-4515-BD43-5ED0651AB2B2}" dt="2024-02-04T16:55:18.580" v="340"/>
          <ac:graphicFrameMkLst>
            <pc:docMk/>
            <pc:sldMk cId="213888926" sldId="286"/>
            <ac:graphicFrameMk id="4" creationId="{659553BB-3749-990C-7912-B978EB7D9C74}"/>
          </ac:graphicFrameMkLst>
        </pc:graphicFrameChg>
        <pc:picChg chg="del">
          <ac:chgData name="Gaurav Kumar" userId="7be230cf5416a636" providerId="LiveId" clId="{78892D6D-EBA4-4515-BD43-5ED0651AB2B2}" dt="2024-02-04T16:54:16.837" v="338" actId="478"/>
          <ac:picMkLst>
            <pc:docMk/>
            <pc:sldMk cId="213888926" sldId="286"/>
            <ac:picMk id="9" creationId="{BC9640AD-B12F-2201-ED47-338E80321E0D}"/>
          </ac:picMkLst>
        </pc:picChg>
      </pc:sldChg>
      <pc:sldChg chg="addSp delSp modSp mod">
        <pc:chgData name="Gaurav Kumar" userId="7be230cf5416a636" providerId="LiveId" clId="{78892D6D-EBA4-4515-BD43-5ED0651AB2B2}" dt="2024-02-04T16:57:20.129" v="382" actId="1076"/>
        <pc:sldMkLst>
          <pc:docMk/>
          <pc:sldMk cId="1490511277" sldId="287"/>
        </pc:sldMkLst>
        <pc:spChg chg="mod">
          <ac:chgData name="Gaurav Kumar" userId="7be230cf5416a636" providerId="LiveId" clId="{78892D6D-EBA4-4515-BD43-5ED0651AB2B2}" dt="2024-02-04T16:56:19.355" v="378" actId="20577"/>
          <ac:spMkLst>
            <pc:docMk/>
            <pc:sldMk cId="1490511277" sldId="287"/>
            <ac:spMk id="2" creationId="{610FF4A8-6B3B-148A-88C6-286454AA0E03}"/>
          </ac:spMkLst>
        </pc:spChg>
        <pc:spChg chg="del mod">
          <ac:chgData name="Gaurav Kumar" userId="7be230cf5416a636" providerId="LiveId" clId="{78892D6D-EBA4-4515-BD43-5ED0651AB2B2}" dt="2024-02-04T16:57:15.730" v="380" actId="478"/>
          <ac:spMkLst>
            <pc:docMk/>
            <pc:sldMk cId="1490511277" sldId="287"/>
            <ac:spMk id="3" creationId="{D31C639C-64D8-DF21-E534-A903F3D64306}"/>
          </ac:spMkLst>
        </pc:spChg>
        <pc:picChg chg="add mod">
          <ac:chgData name="Gaurav Kumar" userId="7be230cf5416a636" providerId="LiveId" clId="{78892D6D-EBA4-4515-BD43-5ED0651AB2B2}" dt="2024-02-04T16:57:20.129" v="382" actId="1076"/>
          <ac:picMkLst>
            <pc:docMk/>
            <pc:sldMk cId="1490511277" sldId="287"/>
            <ac:picMk id="5" creationId="{11E9EEA5-7CB4-1743-1315-20E58E7EBD10}"/>
          </ac:picMkLst>
        </pc:picChg>
      </pc:sldChg>
      <pc:sldChg chg="addSp delSp modSp mod">
        <pc:chgData name="Gaurav Kumar" userId="7be230cf5416a636" providerId="LiveId" clId="{78892D6D-EBA4-4515-BD43-5ED0651AB2B2}" dt="2024-02-04T17:10:24.409" v="702"/>
        <pc:sldMkLst>
          <pc:docMk/>
          <pc:sldMk cId="2006685439" sldId="288"/>
        </pc:sldMkLst>
        <pc:spChg chg="mod">
          <ac:chgData name="Gaurav Kumar" userId="7be230cf5416a636" providerId="LiveId" clId="{78892D6D-EBA4-4515-BD43-5ED0651AB2B2}" dt="2024-02-04T17:02:48.256" v="541" actId="14100"/>
          <ac:spMkLst>
            <pc:docMk/>
            <pc:sldMk cId="2006685439" sldId="288"/>
            <ac:spMk id="2" creationId="{610FF4A8-6B3B-148A-88C6-286454AA0E03}"/>
          </ac:spMkLst>
        </pc:spChg>
        <pc:spChg chg="mod">
          <ac:chgData name="Gaurav Kumar" userId="7be230cf5416a636" providerId="LiveId" clId="{78892D6D-EBA4-4515-BD43-5ED0651AB2B2}" dt="2024-02-04T17:10:24.409" v="702"/>
          <ac:spMkLst>
            <pc:docMk/>
            <pc:sldMk cId="2006685439" sldId="288"/>
            <ac:spMk id="3" creationId="{D31C639C-64D8-DF21-E534-A903F3D64306}"/>
          </ac:spMkLst>
        </pc:spChg>
        <pc:spChg chg="add">
          <ac:chgData name="Gaurav Kumar" userId="7be230cf5416a636" providerId="LiveId" clId="{78892D6D-EBA4-4515-BD43-5ED0651AB2B2}" dt="2024-02-04T17:08:54.086" v="643"/>
          <ac:spMkLst>
            <pc:docMk/>
            <pc:sldMk cId="2006685439" sldId="288"/>
            <ac:spMk id="4" creationId="{D77573B5-F097-A798-A265-52C376EE51F5}"/>
          </ac:spMkLst>
        </pc:spChg>
        <pc:picChg chg="del">
          <ac:chgData name="Gaurav Kumar" userId="7be230cf5416a636" providerId="LiveId" clId="{78892D6D-EBA4-4515-BD43-5ED0651AB2B2}" dt="2024-02-04T17:04:52.013" v="626" actId="478"/>
          <ac:picMkLst>
            <pc:docMk/>
            <pc:sldMk cId="2006685439" sldId="288"/>
            <ac:picMk id="5" creationId="{96E849C7-5200-4C75-9596-903B768DBFB5}"/>
          </ac:picMkLst>
        </pc:picChg>
      </pc:sldChg>
      <pc:sldChg chg="modSp del mod">
        <pc:chgData name="Gaurav Kumar" userId="7be230cf5416a636" providerId="LiveId" clId="{78892D6D-EBA4-4515-BD43-5ED0651AB2B2}" dt="2024-02-04T17:09:45.082" v="668" actId="2696"/>
        <pc:sldMkLst>
          <pc:docMk/>
          <pc:sldMk cId="1267234770" sldId="289"/>
        </pc:sldMkLst>
        <pc:spChg chg="mod">
          <ac:chgData name="Gaurav Kumar" userId="7be230cf5416a636" providerId="LiveId" clId="{78892D6D-EBA4-4515-BD43-5ED0651AB2B2}" dt="2024-02-04T17:09:41.026" v="667" actId="27636"/>
          <ac:spMkLst>
            <pc:docMk/>
            <pc:sldMk cId="1267234770" sldId="289"/>
            <ac:spMk id="2" creationId="{610FF4A8-6B3B-148A-88C6-286454AA0E03}"/>
          </ac:spMkLst>
        </pc:spChg>
        <pc:spChg chg="mod">
          <ac:chgData name="Gaurav Kumar" userId="7be230cf5416a636" providerId="LiveId" clId="{78892D6D-EBA4-4515-BD43-5ED0651AB2B2}" dt="2024-02-04T17:09:38.952" v="665" actId="6549"/>
          <ac:spMkLst>
            <pc:docMk/>
            <pc:sldMk cId="1267234770" sldId="289"/>
            <ac:spMk id="3" creationId="{D31C639C-64D8-DF21-E534-A903F3D64306}"/>
          </ac:spMkLst>
        </pc:spChg>
      </pc:sldChg>
      <pc:sldChg chg="del">
        <pc:chgData name="Gaurav Kumar" userId="7be230cf5416a636" providerId="LiveId" clId="{78892D6D-EBA4-4515-BD43-5ED0651AB2B2}" dt="2024-02-04T17:57:55.969" v="1134" actId="47"/>
        <pc:sldMkLst>
          <pc:docMk/>
          <pc:sldMk cId="1971934847" sldId="290"/>
        </pc:sldMkLst>
      </pc:sldChg>
      <pc:sldChg chg="addSp delSp modSp mod">
        <pc:chgData name="Gaurav Kumar" userId="7be230cf5416a636" providerId="LiveId" clId="{78892D6D-EBA4-4515-BD43-5ED0651AB2B2}" dt="2024-02-04T17:13:26.284" v="963" actId="1076"/>
        <pc:sldMkLst>
          <pc:docMk/>
          <pc:sldMk cId="2713305161" sldId="291"/>
        </pc:sldMkLst>
        <pc:spChg chg="mod">
          <ac:chgData name="Gaurav Kumar" userId="7be230cf5416a636" providerId="LiveId" clId="{78892D6D-EBA4-4515-BD43-5ED0651AB2B2}" dt="2024-02-04T17:11:50.674" v="765" actId="20577"/>
          <ac:spMkLst>
            <pc:docMk/>
            <pc:sldMk cId="2713305161" sldId="291"/>
            <ac:spMk id="2" creationId="{610FF4A8-6B3B-148A-88C6-286454AA0E03}"/>
          </ac:spMkLst>
        </pc:spChg>
        <pc:spChg chg="del mod">
          <ac:chgData name="Gaurav Kumar" userId="7be230cf5416a636" providerId="LiveId" clId="{78892D6D-EBA4-4515-BD43-5ED0651AB2B2}" dt="2024-02-04T17:11:14.579" v="711" actId="478"/>
          <ac:spMkLst>
            <pc:docMk/>
            <pc:sldMk cId="2713305161" sldId="291"/>
            <ac:spMk id="3" creationId="{D31C639C-64D8-DF21-E534-A903F3D64306}"/>
          </ac:spMkLst>
        </pc:spChg>
        <pc:spChg chg="add mod">
          <ac:chgData name="Gaurav Kumar" userId="7be230cf5416a636" providerId="LiveId" clId="{78892D6D-EBA4-4515-BD43-5ED0651AB2B2}" dt="2024-02-04T17:13:21.655" v="961" actId="27636"/>
          <ac:spMkLst>
            <pc:docMk/>
            <pc:sldMk cId="2713305161" sldId="291"/>
            <ac:spMk id="6" creationId="{CAC3C9DB-880D-F30C-CD03-E29D8DC48CDE}"/>
          </ac:spMkLst>
        </pc:spChg>
        <pc:picChg chg="add mod">
          <ac:chgData name="Gaurav Kumar" userId="7be230cf5416a636" providerId="LiveId" clId="{78892D6D-EBA4-4515-BD43-5ED0651AB2B2}" dt="2024-02-04T17:13:26.284" v="963" actId="1076"/>
          <ac:picMkLst>
            <pc:docMk/>
            <pc:sldMk cId="2713305161" sldId="291"/>
            <ac:picMk id="5" creationId="{F284B116-32FB-84F2-0314-C6FB30BA9FFB}"/>
          </ac:picMkLst>
        </pc:picChg>
      </pc:sldChg>
      <pc:sldChg chg="addSp delSp modSp mod">
        <pc:chgData name="Gaurav Kumar" userId="7be230cf5416a636" providerId="LiveId" clId="{78892D6D-EBA4-4515-BD43-5ED0651AB2B2}" dt="2024-02-04T20:15:34.199" v="1915" actId="20577"/>
        <pc:sldMkLst>
          <pc:docMk/>
          <pc:sldMk cId="3341939412" sldId="292"/>
        </pc:sldMkLst>
        <pc:spChg chg="mod">
          <ac:chgData name="Gaurav Kumar" userId="7be230cf5416a636" providerId="LiveId" clId="{78892D6D-EBA4-4515-BD43-5ED0651AB2B2}" dt="2024-02-04T17:14:12.656" v="1008" actId="27636"/>
          <ac:spMkLst>
            <pc:docMk/>
            <pc:sldMk cId="3341939412" sldId="292"/>
            <ac:spMk id="2" creationId="{610FF4A8-6B3B-148A-88C6-286454AA0E03}"/>
          </ac:spMkLst>
        </pc:spChg>
        <pc:spChg chg="mod">
          <ac:chgData name="Gaurav Kumar" userId="7be230cf5416a636" providerId="LiveId" clId="{78892D6D-EBA4-4515-BD43-5ED0651AB2B2}" dt="2024-02-04T20:15:34.199" v="1915" actId="20577"/>
          <ac:spMkLst>
            <pc:docMk/>
            <pc:sldMk cId="3341939412" sldId="292"/>
            <ac:spMk id="3" creationId="{D31C639C-64D8-DF21-E534-A903F3D64306}"/>
          </ac:spMkLst>
        </pc:spChg>
        <pc:spChg chg="del">
          <ac:chgData name="Gaurav Kumar" userId="7be230cf5416a636" providerId="LiveId" clId="{78892D6D-EBA4-4515-BD43-5ED0651AB2B2}" dt="2024-02-04T17:14:59.820" v="1084" actId="478"/>
          <ac:spMkLst>
            <pc:docMk/>
            <pc:sldMk cId="3341939412" sldId="292"/>
            <ac:spMk id="9" creationId="{54BC0E60-F7B7-1398-96C1-6534654FB743}"/>
          </ac:spMkLst>
        </pc:spChg>
        <pc:picChg chg="add mod">
          <ac:chgData name="Gaurav Kumar" userId="7be230cf5416a636" providerId="LiveId" clId="{78892D6D-EBA4-4515-BD43-5ED0651AB2B2}" dt="2024-02-04T20:15:23.601" v="1911" actId="1076"/>
          <ac:picMkLst>
            <pc:docMk/>
            <pc:sldMk cId="3341939412" sldId="292"/>
            <ac:picMk id="5" creationId="{4236CA0D-5108-40F5-D29B-14EEDD6D0E47}"/>
          </ac:picMkLst>
        </pc:picChg>
        <pc:picChg chg="del">
          <ac:chgData name="Gaurav Kumar" userId="7be230cf5416a636" providerId="LiveId" clId="{78892D6D-EBA4-4515-BD43-5ED0651AB2B2}" dt="2024-02-04T17:15:01.766" v="1085" actId="478"/>
          <ac:picMkLst>
            <pc:docMk/>
            <pc:sldMk cId="3341939412" sldId="292"/>
            <ac:picMk id="7" creationId="{74275F8F-02FE-3531-1645-09B31DAEE2F8}"/>
          </ac:picMkLst>
        </pc:picChg>
      </pc:sldChg>
      <pc:sldChg chg="delSp modSp mod">
        <pc:chgData name="Gaurav Kumar" userId="7be230cf5416a636" providerId="LiveId" clId="{78892D6D-EBA4-4515-BD43-5ED0651AB2B2}" dt="2024-02-04T18:56:26.389" v="1556" actId="20577"/>
        <pc:sldMkLst>
          <pc:docMk/>
          <pc:sldMk cId="1859854951" sldId="293"/>
        </pc:sldMkLst>
        <pc:spChg chg="mod">
          <ac:chgData name="Gaurav Kumar" userId="7be230cf5416a636" providerId="LiveId" clId="{78892D6D-EBA4-4515-BD43-5ED0651AB2B2}" dt="2024-02-04T18:01:04.386" v="1176" actId="20577"/>
          <ac:spMkLst>
            <pc:docMk/>
            <pc:sldMk cId="1859854951" sldId="293"/>
            <ac:spMk id="2" creationId="{610FF4A8-6B3B-148A-88C6-286454AA0E03}"/>
          </ac:spMkLst>
        </pc:spChg>
        <pc:spChg chg="mod">
          <ac:chgData name="Gaurav Kumar" userId="7be230cf5416a636" providerId="LiveId" clId="{78892D6D-EBA4-4515-BD43-5ED0651AB2B2}" dt="2024-02-04T18:56:26.389" v="1556" actId="20577"/>
          <ac:spMkLst>
            <pc:docMk/>
            <pc:sldMk cId="1859854951" sldId="293"/>
            <ac:spMk id="3" creationId="{D31C639C-64D8-DF21-E534-A903F3D64306}"/>
          </ac:spMkLst>
        </pc:spChg>
        <pc:picChg chg="del">
          <ac:chgData name="Gaurav Kumar" userId="7be230cf5416a636" providerId="LiveId" clId="{78892D6D-EBA4-4515-BD43-5ED0651AB2B2}" dt="2024-02-04T17:51:49.944" v="1090" actId="478"/>
          <ac:picMkLst>
            <pc:docMk/>
            <pc:sldMk cId="1859854951" sldId="293"/>
            <ac:picMk id="5" creationId="{A988C446-F11A-47FC-41A1-753A76EE6E96}"/>
          </ac:picMkLst>
        </pc:picChg>
      </pc:sldChg>
      <pc:sldChg chg="del">
        <pc:chgData name="Gaurav Kumar" userId="7be230cf5416a636" providerId="LiveId" clId="{78892D6D-EBA4-4515-BD43-5ED0651AB2B2}" dt="2024-02-04T17:57:50.557" v="1131" actId="47"/>
        <pc:sldMkLst>
          <pc:docMk/>
          <pc:sldMk cId="3105646025" sldId="294"/>
        </pc:sldMkLst>
      </pc:sldChg>
      <pc:sldChg chg="del">
        <pc:chgData name="Gaurav Kumar" userId="7be230cf5416a636" providerId="LiveId" clId="{78892D6D-EBA4-4515-BD43-5ED0651AB2B2}" dt="2024-02-04T17:57:51.954" v="1132" actId="47"/>
        <pc:sldMkLst>
          <pc:docMk/>
          <pc:sldMk cId="1167837704" sldId="295"/>
        </pc:sldMkLst>
      </pc:sldChg>
      <pc:sldChg chg="del">
        <pc:chgData name="Gaurav Kumar" userId="7be230cf5416a636" providerId="LiveId" clId="{78892D6D-EBA4-4515-BD43-5ED0651AB2B2}" dt="2024-02-04T17:57:53.664" v="1133" actId="47"/>
        <pc:sldMkLst>
          <pc:docMk/>
          <pc:sldMk cId="3447724134" sldId="296"/>
        </pc:sldMkLst>
      </pc:sldChg>
      <pc:sldChg chg="del">
        <pc:chgData name="Gaurav Kumar" userId="7be230cf5416a636" providerId="LiveId" clId="{78892D6D-EBA4-4515-BD43-5ED0651AB2B2}" dt="2024-02-04T17:57:57.476" v="1135" actId="47"/>
        <pc:sldMkLst>
          <pc:docMk/>
          <pc:sldMk cId="2466212240" sldId="297"/>
        </pc:sldMkLst>
      </pc:sldChg>
      <pc:sldChg chg="add del">
        <pc:chgData name="Gaurav Kumar" userId="7be230cf5416a636" providerId="LiveId" clId="{78892D6D-EBA4-4515-BD43-5ED0651AB2B2}" dt="2024-02-04T16:41:38.989" v="32"/>
        <pc:sldMkLst>
          <pc:docMk/>
          <pc:sldMk cId="797555210" sldId="299"/>
        </pc:sldMkLst>
      </pc:sldChg>
      <pc:sldChg chg="new del">
        <pc:chgData name="Gaurav Kumar" userId="7be230cf5416a636" providerId="LiveId" clId="{78892D6D-EBA4-4515-BD43-5ED0651AB2B2}" dt="2024-02-04T16:41:34.644" v="30" actId="680"/>
        <pc:sldMkLst>
          <pc:docMk/>
          <pc:sldMk cId="1600917514" sldId="299"/>
        </pc:sldMkLst>
      </pc:sldChg>
      <pc:sldChg chg="new del">
        <pc:chgData name="Gaurav Kumar" userId="7be230cf5416a636" providerId="LiveId" clId="{78892D6D-EBA4-4515-BD43-5ED0651AB2B2}" dt="2024-02-04T18:00:27.738" v="1138" actId="47"/>
        <pc:sldMkLst>
          <pc:docMk/>
          <pc:sldMk cId="2581958728" sldId="299"/>
        </pc:sldMkLst>
      </pc:sldChg>
      <pc:sldChg chg="modSp add mod">
        <pc:chgData name="Gaurav Kumar" userId="7be230cf5416a636" providerId="LiveId" clId="{78892D6D-EBA4-4515-BD43-5ED0651AB2B2}" dt="2024-02-04T18:57:03.427" v="1567"/>
        <pc:sldMkLst>
          <pc:docMk/>
          <pc:sldMk cId="3919539126" sldId="300"/>
        </pc:sldMkLst>
        <pc:spChg chg="mod">
          <ac:chgData name="Gaurav Kumar" userId="7be230cf5416a636" providerId="LiveId" clId="{78892D6D-EBA4-4515-BD43-5ED0651AB2B2}" dt="2024-02-04T18:00:39.843" v="1160" actId="20577"/>
          <ac:spMkLst>
            <pc:docMk/>
            <pc:sldMk cId="3919539126" sldId="300"/>
            <ac:spMk id="2" creationId="{F1B31013-741C-3E05-9D6D-49C40D67A059}"/>
          </ac:spMkLst>
        </pc:spChg>
        <pc:spChg chg="mod">
          <ac:chgData name="Gaurav Kumar" userId="7be230cf5416a636" providerId="LiveId" clId="{78892D6D-EBA4-4515-BD43-5ED0651AB2B2}" dt="2024-02-04T18:57:03.427" v="1567"/>
          <ac:spMkLst>
            <pc:docMk/>
            <pc:sldMk cId="3919539126" sldId="300"/>
            <ac:spMk id="3" creationId="{DE69F974-10CC-0AFD-33B2-1F6746BB92A3}"/>
          </ac:spMkLst>
        </pc:spChg>
      </pc:sldChg>
      <pc:sldChg chg="addSp modSp add mod ord">
        <pc:chgData name="Gaurav Kumar" userId="7be230cf5416a636" providerId="LiveId" clId="{78892D6D-EBA4-4515-BD43-5ED0651AB2B2}" dt="2024-02-04T18:59:25.889" v="1604" actId="1076"/>
        <pc:sldMkLst>
          <pc:docMk/>
          <pc:sldMk cId="2274126995" sldId="301"/>
        </pc:sldMkLst>
        <pc:spChg chg="mod">
          <ac:chgData name="Gaurav Kumar" userId="7be230cf5416a636" providerId="LiveId" clId="{78892D6D-EBA4-4515-BD43-5ED0651AB2B2}" dt="2024-02-04T18:59:25.889" v="1604" actId="1076"/>
          <ac:spMkLst>
            <pc:docMk/>
            <pc:sldMk cId="2274126995" sldId="301"/>
            <ac:spMk id="2" creationId="{C3D2C5F4-5147-6C0D-23FB-4B4135FB47C1}"/>
          </ac:spMkLst>
        </pc:spChg>
        <pc:spChg chg="mod">
          <ac:chgData name="Gaurav Kumar" userId="7be230cf5416a636" providerId="LiveId" clId="{78892D6D-EBA4-4515-BD43-5ED0651AB2B2}" dt="2024-02-04T18:59:22.419" v="1603" actId="14100"/>
          <ac:spMkLst>
            <pc:docMk/>
            <pc:sldMk cId="2274126995" sldId="301"/>
            <ac:spMk id="3" creationId="{BD95609A-EA3E-4501-DFE3-0B00FFCB19D0}"/>
          </ac:spMkLst>
        </pc:spChg>
        <pc:picChg chg="add mod">
          <ac:chgData name="Gaurav Kumar" userId="7be230cf5416a636" providerId="LiveId" clId="{78892D6D-EBA4-4515-BD43-5ED0651AB2B2}" dt="2024-02-04T18:59:16.127" v="1601" actId="1076"/>
          <ac:picMkLst>
            <pc:docMk/>
            <pc:sldMk cId="2274126995" sldId="301"/>
            <ac:picMk id="4" creationId="{29F44DD5-40BC-7BBC-7AF9-C23BFACA30EA}"/>
          </ac:picMkLst>
        </pc:picChg>
        <pc:picChg chg="add mod">
          <ac:chgData name="Gaurav Kumar" userId="7be230cf5416a636" providerId="LiveId" clId="{78892D6D-EBA4-4515-BD43-5ED0651AB2B2}" dt="2024-02-04T18:59:16.127" v="1601" actId="1076"/>
          <ac:picMkLst>
            <pc:docMk/>
            <pc:sldMk cId="2274126995" sldId="301"/>
            <ac:picMk id="5" creationId="{800BA543-C5ED-1FB3-F810-D85AD8CBD520}"/>
          </ac:picMkLst>
        </pc:picChg>
      </pc:sldChg>
      <pc:sldChg chg="addSp delSp modSp add del mod">
        <pc:chgData name="Gaurav Kumar" userId="7be230cf5416a636" providerId="LiveId" clId="{78892D6D-EBA4-4515-BD43-5ED0651AB2B2}" dt="2024-02-04T18:57:52.459" v="1581" actId="47"/>
        <pc:sldMkLst>
          <pc:docMk/>
          <pc:sldMk cId="291941841" sldId="302"/>
        </pc:sldMkLst>
        <pc:spChg chg="del mod">
          <ac:chgData name="Gaurav Kumar" userId="7be230cf5416a636" providerId="LiveId" clId="{78892D6D-EBA4-4515-BD43-5ED0651AB2B2}" dt="2024-02-04T18:50:21.737" v="1295" actId="478"/>
          <ac:spMkLst>
            <pc:docMk/>
            <pc:sldMk cId="291941841" sldId="302"/>
            <ac:spMk id="2" creationId="{2024596E-D7C9-B9C4-9340-FE6264313DC9}"/>
          </ac:spMkLst>
        </pc:spChg>
        <pc:spChg chg="del mod">
          <ac:chgData name="Gaurav Kumar" userId="7be230cf5416a636" providerId="LiveId" clId="{78892D6D-EBA4-4515-BD43-5ED0651AB2B2}" dt="2024-02-04T18:50:15.883" v="1293" actId="478"/>
          <ac:spMkLst>
            <pc:docMk/>
            <pc:sldMk cId="291941841" sldId="302"/>
            <ac:spMk id="3" creationId="{0E5549DC-2A9B-2BD4-6C14-E4A1BB84EE34}"/>
          </ac:spMkLst>
        </pc:spChg>
        <pc:picChg chg="add del mod">
          <ac:chgData name="Gaurav Kumar" userId="7be230cf5416a636" providerId="LiveId" clId="{78892D6D-EBA4-4515-BD43-5ED0651AB2B2}" dt="2024-02-04T18:51:44.597" v="1308" actId="478"/>
          <ac:picMkLst>
            <pc:docMk/>
            <pc:sldMk cId="291941841" sldId="302"/>
            <ac:picMk id="5" creationId="{7B83CDB1-31BF-1643-C363-5773C6F7E179}"/>
          </ac:picMkLst>
        </pc:picChg>
        <pc:picChg chg="add mod">
          <ac:chgData name="Gaurav Kumar" userId="7be230cf5416a636" providerId="LiveId" clId="{78892D6D-EBA4-4515-BD43-5ED0651AB2B2}" dt="2024-02-04T18:51:07.686" v="1302"/>
          <ac:picMkLst>
            <pc:docMk/>
            <pc:sldMk cId="291941841" sldId="302"/>
            <ac:picMk id="6" creationId="{17E93A4D-A1F4-971F-4D21-BB75C7B6F56D}"/>
          </ac:picMkLst>
        </pc:picChg>
        <pc:picChg chg="add mod">
          <ac:chgData name="Gaurav Kumar" userId="7be230cf5416a636" providerId="LiveId" clId="{78892D6D-EBA4-4515-BD43-5ED0651AB2B2}" dt="2024-02-04T18:51:50.252" v="1311" actId="14100"/>
          <ac:picMkLst>
            <pc:docMk/>
            <pc:sldMk cId="291941841" sldId="302"/>
            <ac:picMk id="8" creationId="{B650D4C6-90BA-8161-6F5C-50D0CC0ED9E2}"/>
          </ac:picMkLst>
        </pc:picChg>
      </pc:sldChg>
      <pc:sldChg chg="addSp delSp modSp new mod">
        <pc:chgData name="Gaurav Kumar" userId="7be230cf5416a636" providerId="LiveId" clId="{78892D6D-EBA4-4515-BD43-5ED0651AB2B2}" dt="2024-02-04T19:12:01.048" v="1849" actId="14100"/>
        <pc:sldMkLst>
          <pc:docMk/>
          <pc:sldMk cId="1994737455" sldId="302"/>
        </pc:sldMkLst>
        <pc:spChg chg="del">
          <ac:chgData name="Gaurav Kumar" userId="7be230cf5416a636" providerId="LiveId" clId="{78892D6D-EBA4-4515-BD43-5ED0651AB2B2}" dt="2024-02-04T19:01:31.237" v="1606" actId="478"/>
          <ac:spMkLst>
            <pc:docMk/>
            <pc:sldMk cId="1994737455" sldId="302"/>
            <ac:spMk id="2" creationId="{D9AABEDA-7EF7-D4F1-0DF1-34301A6C137A}"/>
          </ac:spMkLst>
        </pc:spChg>
        <pc:spChg chg="del">
          <ac:chgData name="Gaurav Kumar" userId="7be230cf5416a636" providerId="LiveId" clId="{78892D6D-EBA4-4515-BD43-5ED0651AB2B2}" dt="2024-02-04T19:01:32.352" v="1607" actId="478"/>
          <ac:spMkLst>
            <pc:docMk/>
            <pc:sldMk cId="1994737455" sldId="302"/>
            <ac:spMk id="3" creationId="{2CBD33DC-5EAC-537D-A0CA-082858274C22}"/>
          </ac:spMkLst>
        </pc:spChg>
        <pc:spChg chg="add mod">
          <ac:chgData name="Gaurav Kumar" userId="7be230cf5416a636" providerId="LiveId" clId="{78892D6D-EBA4-4515-BD43-5ED0651AB2B2}" dt="2024-02-04T19:11:57.807" v="1848" actId="1076"/>
          <ac:spMkLst>
            <pc:docMk/>
            <pc:sldMk cId="1994737455" sldId="302"/>
            <ac:spMk id="6" creationId="{7BD49B84-5E52-B238-6E07-6DEA00A9AB2F}"/>
          </ac:spMkLst>
        </pc:spChg>
        <pc:picChg chg="add mod">
          <ac:chgData name="Gaurav Kumar" userId="7be230cf5416a636" providerId="LiveId" clId="{78892D6D-EBA4-4515-BD43-5ED0651AB2B2}" dt="2024-02-04T19:12:01.048" v="1849" actId="14100"/>
          <ac:picMkLst>
            <pc:docMk/>
            <pc:sldMk cId="1994737455" sldId="302"/>
            <ac:picMk id="5" creationId="{B040A296-4D8D-049B-A4E0-534D73703998}"/>
          </ac:picMkLst>
        </pc:picChg>
      </pc:sldChg>
      <pc:sldChg chg="addSp delSp modSp add del mod">
        <pc:chgData name="Gaurav Kumar" userId="7be230cf5416a636" providerId="LiveId" clId="{78892D6D-EBA4-4515-BD43-5ED0651AB2B2}" dt="2024-02-04T18:57:54.092" v="1582" actId="47"/>
        <pc:sldMkLst>
          <pc:docMk/>
          <pc:sldMk cId="2350112640" sldId="303"/>
        </pc:sldMkLst>
        <pc:picChg chg="add mod">
          <ac:chgData name="Gaurav Kumar" userId="7be230cf5416a636" providerId="LiveId" clId="{78892D6D-EBA4-4515-BD43-5ED0651AB2B2}" dt="2024-02-04T18:51:31.506" v="1307" actId="14100"/>
          <ac:picMkLst>
            <pc:docMk/>
            <pc:sldMk cId="2350112640" sldId="303"/>
            <ac:picMk id="3" creationId="{BABE36D5-DA4F-13DF-B57D-AC2A204E7176}"/>
          </ac:picMkLst>
        </pc:picChg>
        <pc:picChg chg="del">
          <ac:chgData name="Gaurav Kumar" userId="7be230cf5416a636" providerId="LiveId" clId="{78892D6D-EBA4-4515-BD43-5ED0651AB2B2}" dt="2024-02-04T18:51:26.739" v="1304" actId="478"/>
          <ac:picMkLst>
            <pc:docMk/>
            <pc:sldMk cId="2350112640" sldId="303"/>
            <ac:picMk id="5" creationId="{DE49D437-BBEF-DFF6-D5CF-E850A359767B}"/>
          </ac:picMkLst>
        </pc:picChg>
      </pc:sldChg>
      <pc:sldChg chg="addSp modSp add mod ord">
        <pc:chgData name="Gaurav Kumar" userId="7be230cf5416a636" providerId="LiveId" clId="{78892D6D-EBA4-4515-BD43-5ED0651AB2B2}" dt="2024-02-04T20:30:48.853" v="1931" actId="1076"/>
        <pc:sldMkLst>
          <pc:docMk/>
          <pc:sldMk cId="2422734458" sldId="303"/>
        </pc:sldMkLst>
        <pc:spChg chg="mod">
          <ac:chgData name="Gaurav Kumar" userId="7be230cf5416a636" providerId="LiveId" clId="{78892D6D-EBA4-4515-BD43-5ED0651AB2B2}" dt="2024-02-04T19:57:04.536" v="1901" actId="20577"/>
          <ac:spMkLst>
            <pc:docMk/>
            <pc:sldMk cId="2422734458" sldId="303"/>
            <ac:spMk id="2" creationId="{38BA8CF5-E4F3-A2B0-B2D5-98A1C3D94B6D}"/>
          </ac:spMkLst>
        </pc:spChg>
        <pc:spChg chg="mod">
          <ac:chgData name="Gaurav Kumar" userId="7be230cf5416a636" providerId="LiveId" clId="{78892D6D-EBA4-4515-BD43-5ED0651AB2B2}" dt="2024-02-04T20:30:29.812" v="1924" actId="20577"/>
          <ac:spMkLst>
            <pc:docMk/>
            <pc:sldMk cId="2422734458" sldId="303"/>
            <ac:spMk id="10" creationId="{90764244-9296-04E4-625E-8A8E37711406}"/>
          </ac:spMkLst>
        </pc:spChg>
        <pc:picChg chg="add">
          <ac:chgData name="Gaurav Kumar" userId="7be230cf5416a636" providerId="LiveId" clId="{78892D6D-EBA4-4515-BD43-5ED0651AB2B2}" dt="2024-02-04T19:56:21.991" v="1853"/>
          <ac:picMkLst>
            <pc:docMk/>
            <pc:sldMk cId="2422734458" sldId="303"/>
            <ac:picMk id="3" creationId="{10EA2532-9389-AA14-74C0-0F4B54C30210}"/>
          </ac:picMkLst>
        </pc:picChg>
        <pc:picChg chg="add mod">
          <ac:chgData name="Gaurav Kumar" userId="7be230cf5416a636" providerId="LiveId" clId="{78892D6D-EBA4-4515-BD43-5ED0651AB2B2}" dt="2024-02-04T20:30:48.853" v="1931" actId="1076"/>
          <ac:picMkLst>
            <pc:docMk/>
            <pc:sldMk cId="2422734458" sldId="303"/>
            <ac:picMk id="5" creationId="{DB2DA8ED-7BAF-D4AC-25C0-8EDBC1DDE57C}"/>
          </ac:picMkLst>
        </pc:picChg>
        <pc:picChg chg="add mod">
          <ac:chgData name="Gaurav Kumar" userId="7be230cf5416a636" providerId="LiveId" clId="{78892D6D-EBA4-4515-BD43-5ED0651AB2B2}" dt="2024-02-04T20:30:44.306" v="1930" actId="1076"/>
          <ac:picMkLst>
            <pc:docMk/>
            <pc:sldMk cId="2422734458" sldId="303"/>
            <ac:picMk id="7" creationId="{51F0E602-B5CF-7D67-D510-381FD05119A6}"/>
          </ac:picMkLst>
        </pc:picChg>
      </pc:sldChg>
      <pc:sldChg chg="add del">
        <pc:chgData name="Gaurav Kumar" userId="7be230cf5416a636" providerId="LiveId" clId="{78892D6D-EBA4-4515-BD43-5ED0651AB2B2}" dt="2024-02-04T18:50:23.917" v="1297"/>
        <pc:sldMkLst>
          <pc:docMk/>
          <pc:sldMk cId="2579589616" sldId="303"/>
        </pc:sldMkLst>
      </pc:sldChg>
      <pc:sldChg chg="addSp delSp modSp add mod">
        <pc:chgData name="Gaurav Kumar" userId="7be230cf5416a636" providerId="LiveId" clId="{78892D6D-EBA4-4515-BD43-5ED0651AB2B2}" dt="2024-02-04T20:32:06.768" v="2001" actId="20577"/>
        <pc:sldMkLst>
          <pc:docMk/>
          <pc:sldMk cId="909068302" sldId="304"/>
        </pc:sldMkLst>
        <pc:spChg chg="mod">
          <ac:chgData name="Gaurav Kumar" userId="7be230cf5416a636" providerId="LiveId" clId="{78892D6D-EBA4-4515-BD43-5ED0651AB2B2}" dt="2024-02-04T20:32:06.768" v="2001" actId="20577"/>
          <ac:spMkLst>
            <pc:docMk/>
            <pc:sldMk cId="909068302" sldId="304"/>
            <ac:spMk id="2" creationId="{6F57ADBF-7B0F-8B2B-CBD6-B10A414B67BC}"/>
          </ac:spMkLst>
        </pc:spChg>
        <pc:spChg chg="del">
          <ac:chgData name="Gaurav Kumar" userId="7be230cf5416a636" providerId="LiveId" clId="{78892D6D-EBA4-4515-BD43-5ED0651AB2B2}" dt="2024-02-04T20:31:40.795" v="1998" actId="478"/>
          <ac:spMkLst>
            <pc:docMk/>
            <pc:sldMk cId="909068302" sldId="304"/>
            <ac:spMk id="10" creationId="{B2794E86-2AE0-89EA-8217-53E38D40F244}"/>
          </ac:spMkLst>
        </pc:spChg>
        <pc:picChg chg="add mod">
          <ac:chgData name="Gaurav Kumar" userId="7be230cf5416a636" providerId="LiveId" clId="{78892D6D-EBA4-4515-BD43-5ED0651AB2B2}" dt="2024-02-04T20:31:56.774" v="2000" actId="1076"/>
          <ac:picMkLst>
            <pc:docMk/>
            <pc:sldMk cId="909068302" sldId="304"/>
            <ac:picMk id="4" creationId="{670E0D37-7DDF-F08C-AD53-4B4D7520ECBB}"/>
          </ac:picMkLst>
        </pc:picChg>
        <pc:picChg chg="del">
          <ac:chgData name="Gaurav Kumar" userId="7be230cf5416a636" providerId="LiveId" clId="{78892D6D-EBA4-4515-BD43-5ED0651AB2B2}" dt="2024-02-04T20:31:28.975" v="1996" actId="478"/>
          <ac:picMkLst>
            <pc:docMk/>
            <pc:sldMk cId="909068302" sldId="304"/>
            <ac:picMk id="5" creationId="{56163AA9-E335-CB79-7B71-9EB1194FF272}"/>
          </ac:picMkLst>
        </pc:picChg>
        <pc:picChg chg="del">
          <ac:chgData name="Gaurav Kumar" userId="7be230cf5416a636" providerId="LiveId" clId="{78892D6D-EBA4-4515-BD43-5ED0651AB2B2}" dt="2024-02-04T20:31:30.805" v="1997" actId="478"/>
          <ac:picMkLst>
            <pc:docMk/>
            <pc:sldMk cId="909068302" sldId="304"/>
            <ac:picMk id="7" creationId="{E8792ACA-DCE7-4749-A4ED-F129CDCF70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2800" dirty="0"/>
              <a:t>Telecom Data Analysis for </a:t>
            </a:r>
            <a:r>
              <a:rPr lang="en-US" sz="2800" dirty="0" err="1"/>
              <a:t>TelCo</a:t>
            </a:r>
            <a:endParaRPr lang="en-US" sz="28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Gaurav Kumar</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11292061" cy="817418"/>
          </a:xfrm>
        </p:spPr>
        <p:txBody>
          <a:bodyPr>
            <a:normAutofit/>
          </a:bodyPr>
          <a:lstStyle/>
          <a:p>
            <a:pPr algn="l"/>
            <a:r>
              <a:rPr lang="en-US" b="1" dirty="0">
                <a:solidFill>
                  <a:srgbClr val="D1D5DB"/>
                </a:solidFill>
                <a:effectLst/>
                <a:latin typeface="Söhne"/>
              </a:rPr>
              <a:t>Top 3 most used applications</a:t>
            </a:r>
            <a:endParaRPr lang="en-US" b="1" i="0" dirty="0">
              <a:solidFill>
                <a:srgbClr val="D1D5DB"/>
              </a:solidFill>
              <a:effectLst/>
              <a:latin typeface="Söhne"/>
            </a:endParaRPr>
          </a:p>
        </p:txBody>
      </p:sp>
      <p:pic>
        <p:nvPicPr>
          <p:cNvPr id="5" name="Picture 4">
            <a:extLst>
              <a:ext uri="{FF2B5EF4-FFF2-40B4-BE49-F238E27FC236}">
                <a16:creationId xmlns:a16="http://schemas.microsoft.com/office/drawing/2014/main" id="{F284B116-32FB-84F2-0314-C6FB30BA9FFB}"/>
              </a:ext>
            </a:extLst>
          </p:cNvPr>
          <p:cNvPicPr>
            <a:picLocks noChangeAspect="1"/>
          </p:cNvPicPr>
          <p:nvPr/>
        </p:nvPicPr>
        <p:blipFill>
          <a:blip r:embed="rId2"/>
          <a:stretch>
            <a:fillRect/>
          </a:stretch>
        </p:blipFill>
        <p:spPr>
          <a:xfrm>
            <a:off x="399789" y="1794162"/>
            <a:ext cx="6601746" cy="4487565"/>
          </a:xfrm>
          <a:prstGeom prst="rect">
            <a:avLst/>
          </a:prstGeom>
        </p:spPr>
      </p:pic>
      <p:sp>
        <p:nvSpPr>
          <p:cNvPr id="6" name="Content Placeholder 2">
            <a:extLst>
              <a:ext uri="{FF2B5EF4-FFF2-40B4-BE49-F238E27FC236}">
                <a16:creationId xmlns:a16="http://schemas.microsoft.com/office/drawing/2014/main" id="{CAC3C9DB-880D-F30C-CD03-E29D8DC48CDE}"/>
              </a:ext>
            </a:extLst>
          </p:cNvPr>
          <p:cNvSpPr>
            <a:spLocks noGrp="1"/>
          </p:cNvSpPr>
          <p:nvPr>
            <p:ph idx="1"/>
          </p:nvPr>
        </p:nvSpPr>
        <p:spPr>
          <a:xfrm>
            <a:off x="262629" y="976744"/>
            <a:ext cx="11028823" cy="817418"/>
          </a:xfrm>
        </p:spPr>
        <p:txBody>
          <a:bodyPr>
            <a:normAutofit lnSpcReduction="10000"/>
          </a:bodyPr>
          <a:lstStyle/>
          <a:p>
            <a:pPr algn="l"/>
            <a:r>
              <a:rPr lang="en-US" b="1" i="0" dirty="0">
                <a:solidFill>
                  <a:srgbClr val="D1D5DB"/>
                </a:solidFill>
                <a:effectLst/>
                <a:latin typeface="Söhne"/>
              </a:rPr>
              <a:t>After conducting analysis on </a:t>
            </a:r>
            <a:r>
              <a:rPr lang="en-US" b="1" i="0" dirty="0" err="1">
                <a:solidFill>
                  <a:srgbClr val="D1D5DB"/>
                </a:solidFill>
                <a:effectLst/>
                <a:latin typeface="Söhne"/>
              </a:rPr>
              <a:t>User_Engagement_Dtatset</a:t>
            </a:r>
            <a:r>
              <a:rPr lang="en-US" b="1" i="0" dirty="0">
                <a:solidFill>
                  <a:srgbClr val="D1D5DB"/>
                </a:solidFill>
                <a:effectLst/>
                <a:latin typeface="Söhne"/>
              </a:rPr>
              <a:t>, it was determined that users are mostly using traffic for Gaming, Other and </a:t>
            </a:r>
            <a:r>
              <a:rPr lang="en-US" b="1" i="0" dirty="0" err="1">
                <a:solidFill>
                  <a:srgbClr val="D1D5DB"/>
                </a:solidFill>
                <a:effectLst/>
                <a:latin typeface="Söhne"/>
              </a:rPr>
              <a:t>Youtube</a:t>
            </a:r>
            <a:r>
              <a:rPr lang="en-US" b="1" i="0" dirty="0">
                <a:solidFill>
                  <a:srgbClr val="D1D5DB"/>
                </a:solidFill>
                <a:effectLst/>
                <a:latin typeface="Söhne"/>
              </a:rPr>
              <a:t>.</a:t>
            </a:r>
          </a:p>
        </p:txBody>
      </p:sp>
    </p:spTree>
    <p:extLst>
      <p:ext uri="{BB962C8B-B14F-4D97-AF65-F5344CB8AC3E}">
        <p14:creationId xmlns:p14="http://schemas.microsoft.com/office/powerpoint/2010/main" val="271330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8165091" cy="817418"/>
          </a:xfrm>
        </p:spPr>
        <p:txBody>
          <a:bodyPr>
            <a:normAutofit/>
          </a:bodyPr>
          <a:lstStyle/>
          <a:p>
            <a:pPr algn="l"/>
            <a:r>
              <a:rPr lang="en-IN" b="1" i="0" dirty="0">
                <a:effectLst/>
                <a:latin typeface="Söhne"/>
              </a:rPr>
              <a:t>Elbow method to find Optimal K</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1271848"/>
          </a:xfrm>
        </p:spPr>
        <p:txBody>
          <a:bodyPr>
            <a:normAutofit fontScale="77500" lnSpcReduction="20000"/>
          </a:bodyPr>
          <a:lstStyle/>
          <a:p>
            <a:pPr algn="l"/>
            <a:r>
              <a:rPr lang="en-US" b="1" dirty="0">
                <a:solidFill>
                  <a:srgbClr val="D1D5DB"/>
                </a:solidFill>
                <a:effectLst/>
                <a:latin typeface="Söhne"/>
              </a:rPr>
              <a:t>The elbow point in the chart is at k=2, it suggests that having 2 clusters is an optimal choice for k-means clustering algorithm based on the engagement metrics.</a:t>
            </a:r>
          </a:p>
          <a:p>
            <a:pPr algn="l"/>
            <a:r>
              <a:rPr lang="en-US" b="1" dirty="0">
                <a:solidFill>
                  <a:srgbClr val="D1D5DB"/>
                </a:solidFill>
                <a:effectLst/>
                <a:latin typeface="Söhne"/>
              </a:rPr>
              <a:t>The plot shows a clear elbow point, it suggests that there is a natural grouping in the data, and the optimal k is the value at the elbow.</a:t>
            </a:r>
            <a:endParaRPr lang="en-US" b="0" i="0" dirty="0">
              <a:solidFill>
                <a:srgbClr val="D1D5DB"/>
              </a:solidFill>
              <a:effectLst/>
              <a:latin typeface="Söhne"/>
            </a:endParaRPr>
          </a:p>
        </p:txBody>
      </p:sp>
      <p:pic>
        <p:nvPicPr>
          <p:cNvPr id="5" name="Picture 4">
            <a:extLst>
              <a:ext uri="{FF2B5EF4-FFF2-40B4-BE49-F238E27FC236}">
                <a16:creationId xmlns:a16="http://schemas.microsoft.com/office/drawing/2014/main" id="{4236CA0D-5108-40F5-D29B-14EEDD6D0E47}"/>
              </a:ext>
            </a:extLst>
          </p:cNvPr>
          <p:cNvPicPr>
            <a:picLocks noChangeAspect="1"/>
          </p:cNvPicPr>
          <p:nvPr/>
        </p:nvPicPr>
        <p:blipFill>
          <a:blip r:embed="rId2"/>
          <a:stretch>
            <a:fillRect/>
          </a:stretch>
        </p:blipFill>
        <p:spPr>
          <a:xfrm>
            <a:off x="525867" y="2493818"/>
            <a:ext cx="5249008" cy="4115374"/>
          </a:xfrm>
          <a:prstGeom prst="rect">
            <a:avLst/>
          </a:prstGeom>
        </p:spPr>
      </p:pic>
    </p:spTree>
    <p:extLst>
      <p:ext uri="{BB962C8B-B14F-4D97-AF65-F5344CB8AC3E}">
        <p14:creationId xmlns:p14="http://schemas.microsoft.com/office/powerpoint/2010/main" val="3341939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Experience Analysis</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r>
              <a:rPr lang="en-US" b="1" i="0" dirty="0">
                <a:solidFill>
                  <a:srgbClr val="D1D5DB"/>
                </a:solidFill>
                <a:effectLst/>
                <a:latin typeface="Söhne"/>
              </a:rPr>
              <a:t>In the telecommunication industry, the user experience is related, most of the time, to network parameter performances. To under the experience of the user, we have created another dataset named as </a:t>
            </a:r>
            <a:r>
              <a:rPr lang="en-US" b="1" i="0" dirty="0" err="1">
                <a:solidFill>
                  <a:srgbClr val="D1D5DB"/>
                </a:solidFill>
                <a:effectLst/>
                <a:latin typeface="Söhne"/>
              </a:rPr>
              <a:t>User_Experience_Dataset</a:t>
            </a:r>
            <a:r>
              <a:rPr lang="en-US" b="1" i="0" dirty="0">
                <a:solidFill>
                  <a:srgbClr val="D1D5DB"/>
                </a:solidFill>
                <a:effectLst/>
                <a:latin typeface="Söhne"/>
              </a:rPr>
              <a:t> by aggregating following information as :</a:t>
            </a:r>
          </a:p>
          <a:p>
            <a:r>
              <a:rPr lang="en-US" b="1" i="0" dirty="0">
                <a:solidFill>
                  <a:srgbClr val="D1D5DB"/>
                </a:solidFill>
                <a:effectLst/>
                <a:latin typeface="Söhne"/>
              </a:rPr>
              <a:t>Average TCP retransmission</a:t>
            </a:r>
          </a:p>
          <a:p>
            <a:r>
              <a:rPr lang="en-US" b="1" i="0" dirty="0">
                <a:solidFill>
                  <a:srgbClr val="D1D5DB"/>
                </a:solidFill>
                <a:effectLst/>
                <a:latin typeface="Söhne"/>
              </a:rPr>
              <a:t>Average RTT</a:t>
            </a:r>
          </a:p>
          <a:p>
            <a:r>
              <a:rPr lang="en-US" b="1" i="0" dirty="0">
                <a:solidFill>
                  <a:srgbClr val="D1D5DB"/>
                </a:solidFill>
                <a:effectLst/>
                <a:latin typeface="Söhne"/>
              </a:rPr>
              <a:t>Handset type</a:t>
            </a:r>
          </a:p>
          <a:p>
            <a:r>
              <a:rPr lang="en-US" b="1" i="0" dirty="0">
                <a:solidFill>
                  <a:srgbClr val="D1D5DB"/>
                </a:solidFill>
                <a:effectLst/>
                <a:latin typeface="Söhne"/>
              </a:rPr>
              <a:t>Average throughput</a:t>
            </a:r>
          </a:p>
        </p:txBody>
      </p:sp>
    </p:spTree>
    <p:extLst>
      <p:ext uri="{BB962C8B-B14F-4D97-AF65-F5344CB8AC3E}">
        <p14:creationId xmlns:p14="http://schemas.microsoft.com/office/powerpoint/2010/main" val="1859854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94838-3673-C121-08C3-BF79CEED5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2C5F4-5147-6C0D-23FB-4B4135FB47C1}"/>
              </a:ext>
            </a:extLst>
          </p:cNvPr>
          <p:cNvSpPr>
            <a:spLocks noGrp="1"/>
          </p:cNvSpPr>
          <p:nvPr>
            <p:ph type="title"/>
          </p:nvPr>
        </p:nvSpPr>
        <p:spPr>
          <a:xfrm>
            <a:off x="262629" y="349134"/>
            <a:ext cx="11746491" cy="817418"/>
          </a:xfrm>
        </p:spPr>
        <p:txBody>
          <a:bodyPr>
            <a:noAutofit/>
          </a:bodyPr>
          <a:lstStyle/>
          <a:p>
            <a:pPr algn="l"/>
            <a:r>
              <a:rPr lang="en-US" sz="4000" b="1" i="0" dirty="0">
                <a:effectLst/>
                <a:latin typeface="Söhne"/>
              </a:rPr>
              <a:t>Distribution of Average Throughput and average TCP retransmission Handset Type:</a:t>
            </a:r>
            <a:endParaRPr lang="en-IN" sz="4000" b="1" i="0" dirty="0">
              <a:effectLst/>
              <a:latin typeface="Söhne"/>
            </a:endParaRPr>
          </a:p>
        </p:txBody>
      </p:sp>
      <p:sp>
        <p:nvSpPr>
          <p:cNvPr id="3" name="Content Placeholder 2">
            <a:extLst>
              <a:ext uri="{FF2B5EF4-FFF2-40B4-BE49-F238E27FC236}">
                <a16:creationId xmlns:a16="http://schemas.microsoft.com/office/drawing/2014/main" id="{BD95609A-EA3E-4501-DFE3-0B00FFCB19D0}"/>
              </a:ext>
            </a:extLst>
          </p:cNvPr>
          <p:cNvSpPr>
            <a:spLocks noGrp="1"/>
          </p:cNvSpPr>
          <p:nvPr>
            <p:ph idx="1"/>
          </p:nvPr>
        </p:nvSpPr>
        <p:spPr>
          <a:xfrm>
            <a:off x="262629" y="1315681"/>
            <a:ext cx="11395971" cy="1363288"/>
          </a:xfrm>
        </p:spPr>
        <p:txBody>
          <a:bodyPr>
            <a:normAutofit fontScale="92500" lnSpcReduction="20000"/>
          </a:bodyPr>
          <a:lstStyle/>
          <a:p>
            <a:r>
              <a:rPr lang="en-US" b="1" i="0" dirty="0">
                <a:solidFill>
                  <a:srgbClr val="D1D5DB"/>
                </a:solidFill>
                <a:effectLst/>
                <a:latin typeface="Söhne"/>
              </a:rPr>
              <a:t>After analyzing the bar charts depicting the top handsets based on average throughput and TCP retransmission, it was observed that there is no discernible pattern indicating a specific type of handset utilizing significantly more or less network traffic. The distribution of traffic appears to be diverse across various handset types.</a:t>
            </a:r>
            <a:endParaRPr lang="en-US" b="1" dirty="0">
              <a:solidFill>
                <a:srgbClr val="D1D5DB"/>
              </a:solidFill>
              <a:effectLst/>
              <a:latin typeface="Söhne"/>
            </a:endParaRPr>
          </a:p>
        </p:txBody>
      </p:sp>
      <p:pic>
        <p:nvPicPr>
          <p:cNvPr id="4" name="Picture 3">
            <a:extLst>
              <a:ext uri="{FF2B5EF4-FFF2-40B4-BE49-F238E27FC236}">
                <a16:creationId xmlns:a16="http://schemas.microsoft.com/office/drawing/2014/main" id="{29F44DD5-40BC-7BBC-7AF9-C23BFACA30EA}"/>
              </a:ext>
            </a:extLst>
          </p:cNvPr>
          <p:cNvPicPr>
            <a:picLocks noChangeAspect="1"/>
          </p:cNvPicPr>
          <p:nvPr/>
        </p:nvPicPr>
        <p:blipFill>
          <a:blip r:embed="rId2"/>
          <a:stretch>
            <a:fillRect/>
          </a:stretch>
        </p:blipFill>
        <p:spPr>
          <a:xfrm>
            <a:off x="902840" y="2678969"/>
            <a:ext cx="5022444" cy="4012777"/>
          </a:xfrm>
          <a:prstGeom prst="rect">
            <a:avLst/>
          </a:prstGeom>
        </p:spPr>
      </p:pic>
      <p:pic>
        <p:nvPicPr>
          <p:cNvPr id="5" name="Picture 4">
            <a:extLst>
              <a:ext uri="{FF2B5EF4-FFF2-40B4-BE49-F238E27FC236}">
                <a16:creationId xmlns:a16="http://schemas.microsoft.com/office/drawing/2014/main" id="{800BA543-C5ED-1FB3-F810-D85AD8CBD520}"/>
              </a:ext>
            </a:extLst>
          </p:cNvPr>
          <p:cNvPicPr>
            <a:picLocks noChangeAspect="1"/>
          </p:cNvPicPr>
          <p:nvPr/>
        </p:nvPicPr>
        <p:blipFill>
          <a:blip r:embed="rId3"/>
          <a:stretch>
            <a:fillRect/>
          </a:stretch>
        </p:blipFill>
        <p:spPr>
          <a:xfrm>
            <a:off x="6379714" y="2678969"/>
            <a:ext cx="4908537" cy="4012777"/>
          </a:xfrm>
          <a:prstGeom prst="rect">
            <a:avLst/>
          </a:prstGeom>
        </p:spPr>
      </p:pic>
    </p:spTree>
    <p:extLst>
      <p:ext uri="{BB962C8B-B14F-4D97-AF65-F5344CB8AC3E}">
        <p14:creationId xmlns:p14="http://schemas.microsoft.com/office/powerpoint/2010/main" val="227412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0647A-874C-8C4D-83D0-2020014C0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31013-741C-3E05-9D6D-49C40D67A059}"/>
              </a:ext>
            </a:extLst>
          </p:cNvPr>
          <p:cNvSpPr>
            <a:spLocks noGrp="1"/>
          </p:cNvSpPr>
          <p:nvPr>
            <p:ph type="title"/>
          </p:nvPr>
        </p:nvSpPr>
        <p:spPr>
          <a:xfrm>
            <a:off x="262629" y="166254"/>
            <a:ext cx="7128771" cy="817418"/>
          </a:xfrm>
        </p:spPr>
        <p:txBody>
          <a:bodyPr>
            <a:normAutofit/>
          </a:bodyPr>
          <a:lstStyle/>
          <a:p>
            <a:pPr algn="l"/>
            <a:r>
              <a:rPr lang="en-IN" b="1" i="0" dirty="0">
                <a:effectLst/>
                <a:latin typeface="Söhne"/>
              </a:rPr>
              <a:t>Satisfaction Analytics</a:t>
            </a:r>
          </a:p>
        </p:txBody>
      </p:sp>
      <p:sp>
        <p:nvSpPr>
          <p:cNvPr id="3" name="Content Placeholder 2">
            <a:extLst>
              <a:ext uri="{FF2B5EF4-FFF2-40B4-BE49-F238E27FC236}">
                <a16:creationId xmlns:a16="http://schemas.microsoft.com/office/drawing/2014/main" id="{DE69F974-10CC-0AFD-33B2-1F6746BB92A3}"/>
              </a:ext>
            </a:extLst>
          </p:cNvPr>
          <p:cNvSpPr>
            <a:spLocks noGrp="1"/>
          </p:cNvSpPr>
          <p:nvPr>
            <p:ph idx="1"/>
          </p:nvPr>
        </p:nvSpPr>
        <p:spPr>
          <a:xfrm>
            <a:off x="525867" y="983672"/>
            <a:ext cx="11028823" cy="3877888"/>
          </a:xfrm>
        </p:spPr>
        <p:txBody>
          <a:bodyPr>
            <a:normAutofit/>
          </a:bodyPr>
          <a:lstStyle/>
          <a:p>
            <a:r>
              <a:rPr lang="en-US" b="1" dirty="0">
                <a:solidFill>
                  <a:srgbClr val="D1D5DB"/>
                </a:solidFill>
                <a:effectLst/>
                <a:latin typeface="Söhne"/>
              </a:rPr>
              <a:t>S</a:t>
            </a:r>
            <a:r>
              <a:rPr lang="en-US" b="1" i="0" dirty="0">
                <a:solidFill>
                  <a:srgbClr val="D1D5DB"/>
                </a:solidFill>
                <a:effectLst/>
                <a:latin typeface="Söhne"/>
              </a:rPr>
              <a:t>atisfaction of a user is dependent on user engagement and experience. Based on engagement analysis + the experience analysis, we assigned score to each user using Euclidean Distance.</a:t>
            </a:r>
          </a:p>
          <a:p>
            <a:r>
              <a:rPr lang="en-US" b="1" i="0" dirty="0">
                <a:solidFill>
                  <a:srgbClr val="D1D5DB"/>
                </a:solidFill>
                <a:effectLst/>
                <a:latin typeface="Söhne"/>
              </a:rPr>
              <a:t>We </a:t>
            </a:r>
            <a:r>
              <a:rPr lang="en-US" b="1" dirty="0">
                <a:solidFill>
                  <a:srgbClr val="D1D5DB"/>
                </a:solidFill>
                <a:effectLst/>
                <a:latin typeface="Söhne"/>
              </a:rPr>
              <a:t>c</a:t>
            </a:r>
            <a:r>
              <a:rPr lang="en-US" b="1" i="0" dirty="0">
                <a:solidFill>
                  <a:srgbClr val="D1D5DB"/>
                </a:solidFill>
                <a:effectLst/>
                <a:latin typeface="Söhne"/>
              </a:rPr>
              <a:t>onsidered the engagement score as the Euclidean distance between the user data point &amp; the less engaged cluster.</a:t>
            </a:r>
          </a:p>
          <a:p>
            <a:r>
              <a:rPr lang="en-US" b="1" i="0" dirty="0">
                <a:solidFill>
                  <a:srgbClr val="D1D5DB"/>
                </a:solidFill>
                <a:effectLst/>
                <a:latin typeface="Söhne"/>
              </a:rPr>
              <a:t>We consider the experience score as the Euclidean distance between the user data point &amp; the worst experience cluster.</a:t>
            </a:r>
          </a:p>
        </p:txBody>
      </p:sp>
    </p:spTree>
    <p:extLst>
      <p:ext uri="{BB962C8B-B14F-4D97-AF65-F5344CB8AC3E}">
        <p14:creationId xmlns:p14="http://schemas.microsoft.com/office/powerpoint/2010/main" val="3919539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40A296-4D8D-049B-A4E0-534D73703998}"/>
              </a:ext>
            </a:extLst>
          </p:cNvPr>
          <p:cNvPicPr>
            <a:picLocks noChangeAspect="1"/>
          </p:cNvPicPr>
          <p:nvPr/>
        </p:nvPicPr>
        <p:blipFill>
          <a:blip r:embed="rId2"/>
          <a:stretch>
            <a:fillRect/>
          </a:stretch>
        </p:blipFill>
        <p:spPr>
          <a:xfrm>
            <a:off x="638735" y="400706"/>
            <a:ext cx="7101947" cy="4201774"/>
          </a:xfrm>
          <a:prstGeom prst="rect">
            <a:avLst/>
          </a:prstGeom>
        </p:spPr>
      </p:pic>
      <p:sp>
        <p:nvSpPr>
          <p:cNvPr id="6" name="TextBox 5">
            <a:extLst>
              <a:ext uri="{FF2B5EF4-FFF2-40B4-BE49-F238E27FC236}">
                <a16:creationId xmlns:a16="http://schemas.microsoft.com/office/drawing/2014/main" id="{7BD49B84-5E52-B238-6E07-6DEA00A9AB2F}"/>
              </a:ext>
            </a:extLst>
          </p:cNvPr>
          <p:cNvSpPr txBox="1"/>
          <p:nvPr/>
        </p:nvSpPr>
        <p:spPr>
          <a:xfrm>
            <a:off x="350520" y="4602480"/>
            <a:ext cx="11490960" cy="2031325"/>
          </a:xfrm>
          <a:prstGeom prst="rect">
            <a:avLst/>
          </a:prstGeom>
          <a:noFill/>
        </p:spPr>
        <p:txBody>
          <a:bodyPr wrap="square" rtlCol="0">
            <a:spAutoFit/>
          </a:bodyPr>
          <a:lstStyle/>
          <a:p>
            <a:r>
              <a:rPr lang="en-US" dirty="0"/>
              <a:t>Conclusion: In conclusion, our analysis reveals a significant volume of network traffic with a diverse range of user behaviors. Despite the high usage, our investigation into user engagement and experience data, coupled with the assignment of corresponding scores, highlights a nuanced landscape. After amalgamating engagement and experience metrics and deriving satisfaction scores, it becomes apparent that the highest satisfaction score achieved is 0.6479. However, the overall average satisfaction score falls below the midpoint at less than 0.5. This suggests a scope for improvement in enhancing user satisfaction, warranting further exploration and strategic considerations to elevate the overall user experience.</a:t>
            </a:r>
          </a:p>
        </p:txBody>
      </p:sp>
    </p:spTree>
    <p:extLst>
      <p:ext uri="{BB962C8B-B14F-4D97-AF65-F5344CB8AC3E}">
        <p14:creationId xmlns:p14="http://schemas.microsoft.com/office/powerpoint/2010/main" val="199473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4543294" y="3020291"/>
            <a:ext cx="3105411" cy="817418"/>
          </a:xfrm>
        </p:spPr>
        <p:txBody>
          <a:bodyPr>
            <a:normAutofit/>
          </a:bodyPr>
          <a:lstStyle/>
          <a:p>
            <a:pPr algn="l"/>
            <a:r>
              <a:rPr lang="en-IN" b="1" i="0" dirty="0">
                <a:effectLst/>
                <a:latin typeface="Söhne"/>
              </a:rPr>
              <a:t>Thank you!</a:t>
            </a:r>
          </a:p>
        </p:txBody>
      </p:sp>
    </p:spTree>
    <p:extLst>
      <p:ext uri="{BB962C8B-B14F-4D97-AF65-F5344CB8AC3E}">
        <p14:creationId xmlns:p14="http://schemas.microsoft.com/office/powerpoint/2010/main" val="418896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1" y="166254"/>
            <a:ext cx="3519660" cy="817418"/>
          </a:xfrm>
        </p:spPr>
        <p:txBody>
          <a:bodyPr/>
          <a:lstStyle/>
          <a:p>
            <a:pPr algn="l"/>
            <a:r>
              <a:rPr lang="en-IN" sz="4100" b="1" dirty="0">
                <a:effectLst/>
                <a:latin typeface="Söhne"/>
              </a:rPr>
              <a:t>Introduction</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pPr marL="36900" indent="0">
              <a:buNone/>
            </a:pPr>
            <a:r>
              <a:rPr lang="en-US" b="0" i="0" dirty="0">
                <a:solidFill>
                  <a:srgbClr val="D1D5DB"/>
                </a:solidFill>
                <a:effectLst/>
                <a:latin typeface="Söhne"/>
              </a:rPr>
              <a:t>Welcome to the Telecom Data Analysis presentation for </a:t>
            </a:r>
            <a:r>
              <a:rPr lang="en-US" b="0" i="0" dirty="0" err="1">
                <a:solidFill>
                  <a:srgbClr val="D1D5DB"/>
                </a:solidFill>
                <a:effectLst/>
                <a:latin typeface="Söhne"/>
              </a:rPr>
              <a:t>TelCo</a:t>
            </a:r>
            <a:r>
              <a:rPr lang="en-US" b="0" i="0" dirty="0">
                <a:solidFill>
                  <a:srgbClr val="D1D5DB"/>
                </a:solidFill>
                <a:effectLst/>
                <a:latin typeface="Söhne"/>
              </a:rPr>
              <a:t>. As we embark on this journey, we'll explore the intricate details of </a:t>
            </a:r>
            <a:r>
              <a:rPr lang="en-US" b="0" i="0" dirty="0" err="1">
                <a:solidFill>
                  <a:srgbClr val="D1D5DB"/>
                </a:solidFill>
                <a:effectLst/>
                <a:latin typeface="Söhne"/>
              </a:rPr>
              <a:t>TelCo's</a:t>
            </a:r>
            <a:r>
              <a:rPr lang="en-US" b="0" i="0" dirty="0">
                <a:solidFill>
                  <a:srgbClr val="D1D5DB"/>
                </a:solidFill>
                <a:effectLst/>
                <a:latin typeface="Söhne"/>
              </a:rPr>
              <a:t> telecom dataset to uncover valuable insights that will guide strategic decisions.</a:t>
            </a:r>
          </a:p>
          <a:p>
            <a:pPr marL="36900" indent="0">
              <a:buNone/>
            </a:pPr>
            <a:r>
              <a:rPr lang="en-US" b="1" i="0" dirty="0">
                <a:effectLst/>
                <a:latin typeface="Söhne"/>
              </a:rPr>
              <a:t>Background:</a:t>
            </a:r>
            <a:r>
              <a:rPr lang="en-US" b="0" i="0" dirty="0">
                <a:solidFill>
                  <a:srgbClr val="D1D5DB"/>
                </a:solidFill>
                <a:effectLst/>
                <a:latin typeface="Söhne"/>
              </a:rPr>
              <a:t> Our journey is guided by a seasoned investor specializing in identifying undervalued assets. Building on past success stories, such as the transformative analysis of a delivery company, we aim to replicate the success with </a:t>
            </a:r>
            <a:r>
              <a:rPr lang="en-US" b="0" i="0" dirty="0" err="1">
                <a:solidFill>
                  <a:srgbClr val="D1D5DB"/>
                </a:solidFill>
                <a:effectLst/>
                <a:latin typeface="Söhne"/>
              </a:rPr>
              <a:t>TelCo</a:t>
            </a:r>
            <a:r>
              <a:rPr lang="en-US" b="0" i="0" dirty="0">
                <a:solidFill>
                  <a:srgbClr val="D1D5DB"/>
                </a:solidFill>
                <a:effectLst/>
                <a:latin typeface="Söhne"/>
              </a:rPr>
              <a:t>.</a:t>
            </a:r>
          </a:p>
          <a:p>
            <a:pPr marL="36900" indent="0">
              <a:buNone/>
            </a:pPr>
            <a:r>
              <a:rPr lang="en-US" b="1" i="0" dirty="0">
                <a:effectLst/>
                <a:latin typeface="Söhne"/>
              </a:rPr>
              <a:t>Objective:</a:t>
            </a:r>
            <a:r>
              <a:rPr lang="en-US" b="0" i="0" dirty="0">
                <a:solidFill>
                  <a:srgbClr val="D1D5DB"/>
                </a:solidFill>
                <a:effectLst/>
                <a:latin typeface="Söhne"/>
              </a:rPr>
              <a:t> Today's objective is clear - to conduct a comprehensive analysis of </a:t>
            </a:r>
            <a:r>
              <a:rPr lang="en-US" b="0" i="0" dirty="0" err="1">
                <a:solidFill>
                  <a:srgbClr val="D1D5DB"/>
                </a:solidFill>
                <a:effectLst/>
                <a:latin typeface="Söhne"/>
              </a:rPr>
              <a:t>TelCo's</a:t>
            </a:r>
            <a:r>
              <a:rPr lang="en-US" b="0" i="0" dirty="0">
                <a:solidFill>
                  <a:srgbClr val="D1D5DB"/>
                </a:solidFill>
                <a:effectLst/>
                <a:latin typeface="Söhne"/>
              </a:rPr>
              <a:t> telecom dataset. Our focus will be on understanding user behavior, engagement, and overall experience, with the ultimate goal of providing strategic recommendations for future growth.</a:t>
            </a:r>
            <a:endParaRPr lang="en-IN" dirty="0"/>
          </a:p>
        </p:txBody>
      </p:sp>
    </p:spTree>
    <p:extLst>
      <p:ext uri="{BB962C8B-B14F-4D97-AF65-F5344CB8AC3E}">
        <p14:creationId xmlns:p14="http://schemas.microsoft.com/office/powerpoint/2010/main" val="207704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0" y="166254"/>
            <a:ext cx="4115406" cy="817418"/>
          </a:xfrm>
        </p:spPr>
        <p:txBody>
          <a:bodyPr>
            <a:normAutofit/>
          </a:bodyPr>
          <a:lstStyle/>
          <a:p>
            <a:pPr algn="l"/>
            <a:r>
              <a:rPr lang="en-IN" sz="4100" b="1" dirty="0">
                <a:effectLst/>
                <a:latin typeface="Söhne"/>
              </a:rPr>
              <a:t>Agenda Overview</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5708074"/>
          </a:xfrm>
        </p:spPr>
        <p:txBody>
          <a:bodyPr>
            <a:normAutofit/>
          </a:bodyPr>
          <a:lstStyle/>
          <a:p>
            <a:pPr algn="l"/>
            <a:r>
              <a:rPr lang="en-US" b="1" i="0" dirty="0">
                <a:solidFill>
                  <a:srgbClr val="D1D5DB"/>
                </a:solidFill>
                <a:effectLst/>
                <a:latin typeface="Söhne"/>
              </a:rPr>
              <a:t>Let's preview the key tasks that will unfold in this presentation:</a:t>
            </a:r>
          </a:p>
          <a:p>
            <a:pPr lvl="1"/>
            <a:r>
              <a:rPr lang="en-US" b="1" i="0" dirty="0">
                <a:solidFill>
                  <a:srgbClr val="D1D5DB"/>
                </a:solidFill>
                <a:effectLst/>
                <a:latin typeface="Söhne"/>
              </a:rPr>
              <a:t>Task 1: User Overview Analysis</a:t>
            </a:r>
          </a:p>
          <a:p>
            <a:pPr lvl="1"/>
            <a:r>
              <a:rPr lang="en-US" b="1" i="0" dirty="0">
                <a:solidFill>
                  <a:srgbClr val="D1D5DB"/>
                </a:solidFill>
                <a:effectLst/>
                <a:latin typeface="Söhne"/>
              </a:rPr>
              <a:t>Task 2: User Engagement Analysis</a:t>
            </a:r>
          </a:p>
          <a:p>
            <a:pPr lvl="1"/>
            <a:r>
              <a:rPr lang="en-US" b="1" i="0" dirty="0">
                <a:solidFill>
                  <a:srgbClr val="D1D5DB"/>
                </a:solidFill>
                <a:effectLst/>
                <a:latin typeface="Söhne"/>
              </a:rPr>
              <a:t>Task 3: Experience Analysis</a:t>
            </a:r>
          </a:p>
          <a:p>
            <a:pPr lvl="1"/>
            <a:r>
              <a:rPr lang="en-US" b="1" i="0" dirty="0">
                <a:solidFill>
                  <a:srgbClr val="D1D5DB"/>
                </a:solidFill>
                <a:effectLst/>
                <a:latin typeface="Söhne"/>
              </a:rPr>
              <a:t>Task 4: Satisfaction Analysis</a:t>
            </a:r>
            <a:endParaRPr lang="en-US" b="0" i="0" dirty="0">
              <a:solidFill>
                <a:srgbClr val="D1D5DB"/>
              </a:solidFill>
              <a:effectLst/>
              <a:latin typeface="Söhne"/>
            </a:endParaRPr>
          </a:p>
        </p:txBody>
      </p:sp>
    </p:spTree>
    <p:extLst>
      <p:ext uri="{BB962C8B-B14F-4D97-AF65-F5344CB8AC3E}">
        <p14:creationId xmlns:p14="http://schemas.microsoft.com/office/powerpoint/2010/main" val="198885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0" y="166254"/>
            <a:ext cx="11028822" cy="1510146"/>
          </a:xfrm>
        </p:spPr>
        <p:txBody>
          <a:bodyPr>
            <a:normAutofit/>
          </a:bodyPr>
          <a:lstStyle/>
          <a:p>
            <a:pPr algn="l"/>
            <a:r>
              <a:rPr lang="en-US" sz="4100" b="1" dirty="0">
                <a:effectLst/>
                <a:latin typeface="Söhne"/>
              </a:rPr>
              <a:t>User Overview Analysis:</a:t>
            </a:r>
            <a:br>
              <a:rPr lang="en-US" sz="4100" b="1" dirty="0">
                <a:effectLst/>
                <a:latin typeface="Söhne"/>
              </a:rPr>
            </a:br>
            <a:br>
              <a:rPr lang="en-US" sz="2000" b="1" i="0" dirty="0">
                <a:solidFill>
                  <a:srgbClr val="D1D5DB"/>
                </a:solidFill>
                <a:effectLst/>
                <a:latin typeface="Söhne"/>
              </a:rPr>
            </a:br>
            <a:r>
              <a:rPr lang="en-IN" sz="3200" b="1" dirty="0">
                <a:effectLst/>
                <a:latin typeface="Söhne"/>
              </a:rPr>
              <a:t>Relevant variable and associated data types</a:t>
            </a:r>
            <a:endParaRPr lang="en-IN" sz="4100" b="1" dirty="0">
              <a:effectLst/>
              <a:latin typeface="Söhne"/>
            </a:endParaRP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1676400"/>
            <a:ext cx="11028823" cy="5015346"/>
          </a:xfrm>
        </p:spPr>
        <p:txBody>
          <a:bodyPr>
            <a:normAutofit lnSpcReduction="10000"/>
          </a:bodyPr>
          <a:lstStyle/>
          <a:p>
            <a:pPr algn="l"/>
            <a:r>
              <a:rPr lang="en-US" b="1" i="0" dirty="0">
                <a:solidFill>
                  <a:srgbClr val="D1D5DB"/>
                </a:solidFill>
                <a:effectLst/>
                <a:latin typeface="Söhne"/>
              </a:rPr>
              <a:t>To under the behaviors of the user, we have created a </a:t>
            </a:r>
            <a:r>
              <a:rPr lang="en-US" b="1" i="0" dirty="0" err="1">
                <a:solidFill>
                  <a:srgbClr val="D1D5DB"/>
                </a:solidFill>
                <a:effectLst/>
                <a:latin typeface="Söhne"/>
              </a:rPr>
              <a:t>User_Behaviour_Dataset</a:t>
            </a:r>
            <a:r>
              <a:rPr lang="en-US" b="1" i="0" dirty="0">
                <a:solidFill>
                  <a:srgbClr val="D1D5DB"/>
                </a:solidFill>
                <a:effectLst/>
                <a:latin typeface="Söhne"/>
              </a:rPr>
              <a:t> by aggregating following information:</a:t>
            </a:r>
          </a:p>
          <a:p>
            <a:pPr lvl="1"/>
            <a:r>
              <a:rPr lang="en-US" b="1" i="0" dirty="0">
                <a:solidFill>
                  <a:srgbClr val="D1D5DB"/>
                </a:solidFill>
                <a:effectLst/>
                <a:latin typeface="Söhne"/>
              </a:rPr>
              <a:t>Number of </a:t>
            </a:r>
            <a:r>
              <a:rPr lang="en-US" b="1" i="0" dirty="0" err="1">
                <a:solidFill>
                  <a:srgbClr val="D1D5DB"/>
                </a:solidFill>
                <a:effectLst/>
                <a:latin typeface="Söhne"/>
              </a:rPr>
              <a:t>xDR</a:t>
            </a:r>
            <a:r>
              <a:rPr lang="en-US" b="1" i="0" dirty="0">
                <a:solidFill>
                  <a:srgbClr val="D1D5DB"/>
                </a:solidFill>
                <a:effectLst/>
                <a:latin typeface="Söhne"/>
              </a:rPr>
              <a:t> (data sessions Detail Record) sessions</a:t>
            </a:r>
          </a:p>
          <a:p>
            <a:pPr lvl="1"/>
            <a:r>
              <a:rPr lang="en-US" b="1" i="0" dirty="0">
                <a:solidFill>
                  <a:srgbClr val="D1D5DB"/>
                </a:solidFill>
                <a:effectLst/>
                <a:latin typeface="Söhne"/>
              </a:rPr>
              <a:t>Session duration</a:t>
            </a:r>
          </a:p>
          <a:p>
            <a:pPr lvl="1"/>
            <a:r>
              <a:rPr lang="en-US" b="1" i="0" dirty="0">
                <a:solidFill>
                  <a:srgbClr val="D1D5DB"/>
                </a:solidFill>
                <a:effectLst/>
                <a:latin typeface="Söhne"/>
              </a:rPr>
              <a:t>The total download (DL) and upload (UL) data</a:t>
            </a:r>
          </a:p>
          <a:p>
            <a:pPr lvl="1"/>
            <a:r>
              <a:rPr lang="en-US" b="1" i="0" dirty="0">
                <a:solidFill>
                  <a:srgbClr val="D1D5DB"/>
                </a:solidFill>
                <a:effectLst/>
                <a:latin typeface="Söhne"/>
              </a:rPr>
              <a:t>The total data volume (in Bytes) during this session for each application</a:t>
            </a:r>
          </a:p>
          <a:p>
            <a:pPr algn="l"/>
            <a:r>
              <a:rPr lang="en-US" b="1" i="0" dirty="0">
                <a:solidFill>
                  <a:srgbClr val="D1D5DB"/>
                </a:solidFill>
                <a:effectLst/>
                <a:latin typeface="Söhne"/>
              </a:rPr>
              <a:t>The </a:t>
            </a:r>
            <a:r>
              <a:rPr lang="en-US" b="1" i="0" dirty="0" err="1">
                <a:solidFill>
                  <a:srgbClr val="D1D5DB"/>
                </a:solidFill>
                <a:effectLst/>
                <a:latin typeface="Söhne"/>
              </a:rPr>
              <a:t>User_Behaviour_Dataset</a:t>
            </a:r>
            <a:r>
              <a:rPr lang="en-US" b="1" i="0" dirty="0">
                <a:solidFill>
                  <a:srgbClr val="D1D5DB"/>
                </a:solidFill>
                <a:effectLst/>
                <a:latin typeface="Söhne"/>
              </a:rPr>
              <a:t> ' comprises 21 columns, each exclusively containing numeric values.</a:t>
            </a:r>
          </a:p>
          <a:p>
            <a:pPr algn="l"/>
            <a:r>
              <a:rPr lang="en-US" b="1" i="0" dirty="0">
                <a:solidFill>
                  <a:srgbClr val="D1D5DB"/>
                </a:solidFill>
                <a:effectLst/>
                <a:latin typeface="Söhne"/>
              </a:rPr>
              <a:t>The initial column is the 'Bearer ID,' serving as the user identifier.</a:t>
            </a:r>
          </a:p>
          <a:p>
            <a:pPr algn="l"/>
            <a:r>
              <a:rPr lang="en-US" b="1" i="0" dirty="0">
                <a:solidFill>
                  <a:srgbClr val="D1D5DB"/>
                </a:solidFill>
                <a:effectLst/>
                <a:latin typeface="Söhne"/>
              </a:rPr>
              <a:t>Additionally, the dataset includes columns indicating session duration and data downloaded and uploaded through various applications.</a:t>
            </a:r>
            <a:endParaRPr lang="en-US" b="0" i="0" dirty="0">
              <a:solidFill>
                <a:srgbClr val="D1D5DB"/>
              </a:solidFill>
              <a:effectLst/>
              <a:latin typeface="Söhne"/>
            </a:endParaRPr>
          </a:p>
        </p:txBody>
      </p:sp>
    </p:spTree>
    <p:extLst>
      <p:ext uri="{BB962C8B-B14F-4D97-AF65-F5344CB8AC3E}">
        <p14:creationId xmlns:p14="http://schemas.microsoft.com/office/powerpoint/2010/main" val="61126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0DDC8-666C-C8E2-7E3C-B0C09C44CE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BA8CF5-E4F3-A2B0-B2D5-98A1C3D94B6D}"/>
              </a:ext>
            </a:extLst>
          </p:cNvPr>
          <p:cNvSpPr>
            <a:spLocks noGrp="1"/>
          </p:cNvSpPr>
          <p:nvPr>
            <p:ph type="title"/>
          </p:nvPr>
        </p:nvSpPr>
        <p:spPr>
          <a:xfrm>
            <a:off x="262630" y="166254"/>
            <a:ext cx="7601210" cy="817418"/>
          </a:xfrm>
        </p:spPr>
        <p:txBody>
          <a:bodyPr>
            <a:normAutofit/>
          </a:bodyPr>
          <a:lstStyle/>
          <a:p>
            <a:pPr algn="l"/>
            <a:r>
              <a:rPr lang="it-IT" sz="4100" b="1" dirty="0">
                <a:effectLst/>
                <a:latin typeface="Söhne"/>
              </a:rPr>
              <a:t>Leading Handset Manufactures</a:t>
            </a:r>
            <a:endParaRPr lang="en-IN" sz="4100" b="1" dirty="0">
              <a:effectLst/>
              <a:latin typeface="Söhne"/>
            </a:endParaRPr>
          </a:p>
        </p:txBody>
      </p:sp>
      <p:sp>
        <p:nvSpPr>
          <p:cNvPr id="10" name="TextBox 9">
            <a:extLst>
              <a:ext uri="{FF2B5EF4-FFF2-40B4-BE49-F238E27FC236}">
                <a16:creationId xmlns:a16="http://schemas.microsoft.com/office/drawing/2014/main" id="{90764244-9296-04E4-625E-8A8E37711406}"/>
              </a:ext>
            </a:extLst>
          </p:cNvPr>
          <p:cNvSpPr txBox="1"/>
          <p:nvPr/>
        </p:nvSpPr>
        <p:spPr>
          <a:xfrm>
            <a:off x="262630" y="983672"/>
            <a:ext cx="11371352" cy="707886"/>
          </a:xfrm>
          <a:prstGeom prst="rect">
            <a:avLst/>
          </a:prstGeom>
          <a:noFill/>
        </p:spPr>
        <p:txBody>
          <a:bodyPr wrap="square" rtlCol="0">
            <a:spAutoFit/>
          </a:bodyPr>
          <a:lstStyle/>
          <a:p>
            <a:pPr algn="l"/>
            <a:r>
              <a:rPr lang="en-US" sz="2000" b="0" i="0" dirty="0">
                <a:solidFill>
                  <a:srgbClr val="D1D5DB"/>
                </a:solidFill>
                <a:effectLst/>
                <a:latin typeface="Söhne"/>
              </a:rPr>
              <a:t>After conducting an analysis, it has been determined that the leading handset manufacturers are Apple, Samsung, and Huawei, with the respective top 5 handsets shown below.</a:t>
            </a:r>
          </a:p>
        </p:txBody>
      </p:sp>
      <p:pic>
        <p:nvPicPr>
          <p:cNvPr id="5" name="Picture 4">
            <a:extLst>
              <a:ext uri="{FF2B5EF4-FFF2-40B4-BE49-F238E27FC236}">
                <a16:creationId xmlns:a16="http://schemas.microsoft.com/office/drawing/2014/main" id="{DB2DA8ED-7BAF-D4AC-25C0-8EDBC1DDE57C}"/>
              </a:ext>
            </a:extLst>
          </p:cNvPr>
          <p:cNvPicPr>
            <a:picLocks noChangeAspect="1"/>
          </p:cNvPicPr>
          <p:nvPr/>
        </p:nvPicPr>
        <p:blipFill>
          <a:blip r:embed="rId2"/>
          <a:stretch>
            <a:fillRect/>
          </a:stretch>
        </p:blipFill>
        <p:spPr>
          <a:xfrm>
            <a:off x="582670" y="2128656"/>
            <a:ext cx="5058481" cy="2600688"/>
          </a:xfrm>
          <a:prstGeom prst="rect">
            <a:avLst/>
          </a:prstGeom>
        </p:spPr>
      </p:pic>
      <p:pic>
        <p:nvPicPr>
          <p:cNvPr id="7" name="Picture 6">
            <a:extLst>
              <a:ext uri="{FF2B5EF4-FFF2-40B4-BE49-F238E27FC236}">
                <a16:creationId xmlns:a16="http://schemas.microsoft.com/office/drawing/2014/main" id="{51F0E602-B5CF-7D67-D510-381FD05119A6}"/>
              </a:ext>
            </a:extLst>
          </p:cNvPr>
          <p:cNvPicPr>
            <a:picLocks noChangeAspect="1"/>
          </p:cNvPicPr>
          <p:nvPr/>
        </p:nvPicPr>
        <p:blipFill>
          <a:blip r:embed="rId3"/>
          <a:stretch>
            <a:fillRect/>
          </a:stretch>
        </p:blipFill>
        <p:spPr>
          <a:xfrm>
            <a:off x="5948306" y="2128656"/>
            <a:ext cx="4906060" cy="2772162"/>
          </a:xfrm>
          <a:prstGeom prst="rect">
            <a:avLst/>
          </a:prstGeom>
        </p:spPr>
      </p:pic>
    </p:spTree>
    <p:extLst>
      <p:ext uri="{BB962C8B-B14F-4D97-AF65-F5344CB8AC3E}">
        <p14:creationId xmlns:p14="http://schemas.microsoft.com/office/powerpoint/2010/main" val="242273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62B5F-C4F5-82C0-599F-305AF0EA4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57ADBF-7B0F-8B2B-CBD6-B10A414B67BC}"/>
              </a:ext>
            </a:extLst>
          </p:cNvPr>
          <p:cNvSpPr>
            <a:spLocks noGrp="1"/>
          </p:cNvSpPr>
          <p:nvPr>
            <p:ph type="title"/>
          </p:nvPr>
        </p:nvSpPr>
        <p:spPr>
          <a:xfrm>
            <a:off x="262630" y="166254"/>
            <a:ext cx="10313930" cy="817418"/>
          </a:xfrm>
        </p:spPr>
        <p:txBody>
          <a:bodyPr>
            <a:normAutofit/>
          </a:bodyPr>
          <a:lstStyle/>
          <a:p>
            <a:pPr algn="l"/>
            <a:r>
              <a:rPr lang="it-IT" sz="4100" b="1" dirty="0">
                <a:effectLst/>
                <a:latin typeface="Söhne"/>
              </a:rPr>
              <a:t>Top 10 Handsets used by </a:t>
            </a:r>
            <a:r>
              <a:rPr lang="it-IT" sz="4100" b="1">
                <a:effectLst/>
                <a:latin typeface="Söhne"/>
              </a:rPr>
              <a:t>the customers</a:t>
            </a:r>
            <a:endParaRPr lang="en-IN" sz="4100" b="1" dirty="0">
              <a:effectLst/>
              <a:latin typeface="Söhne"/>
            </a:endParaRPr>
          </a:p>
        </p:txBody>
      </p:sp>
      <p:pic>
        <p:nvPicPr>
          <p:cNvPr id="4" name="Picture 3">
            <a:extLst>
              <a:ext uri="{FF2B5EF4-FFF2-40B4-BE49-F238E27FC236}">
                <a16:creationId xmlns:a16="http://schemas.microsoft.com/office/drawing/2014/main" id="{670E0D37-7DDF-F08C-AD53-4B4D7520ECBB}"/>
              </a:ext>
            </a:extLst>
          </p:cNvPr>
          <p:cNvPicPr>
            <a:picLocks noChangeAspect="1"/>
          </p:cNvPicPr>
          <p:nvPr/>
        </p:nvPicPr>
        <p:blipFill>
          <a:blip r:embed="rId2"/>
          <a:stretch>
            <a:fillRect/>
          </a:stretch>
        </p:blipFill>
        <p:spPr>
          <a:xfrm>
            <a:off x="407305" y="1219948"/>
            <a:ext cx="5220429" cy="2924583"/>
          </a:xfrm>
          <a:prstGeom prst="rect">
            <a:avLst/>
          </a:prstGeom>
        </p:spPr>
      </p:pic>
    </p:spTree>
    <p:extLst>
      <p:ext uri="{BB962C8B-B14F-4D97-AF65-F5344CB8AC3E}">
        <p14:creationId xmlns:p14="http://schemas.microsoft.com/office/powerpoint/2010/main" val="90906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30" y="166254"/>
            <a:ext cx="7601210" cy="817418"/>
          </a:xfrm>
        </p:spPr>
        <p:txBody>
          <a:bodyPr>
            <a:normAutofit fontScale="90000"/>
          </a:bodyPr>
          <a:lstStyle/>
          <a:p>
            <a:pPr algn="l"/>
            <a:r>
              <a:rPr lang="it-IT" sz="4100" b="1" dirty="0">
                <a:effectLst/>
                <a:latin typeface="Söhne"/>
              </a:rPr>
              <a:t>Total Data (DL+UL) per Decile Class:</a:t>
            </a:r>
            <a:endParaRPr lang="en-IN" sz="4100" b="1" dirty="0">
              <a:effectLst/>
              <a:latin typeface="Söhne"/>
            </a:endParaRPr>
          </a:p>
        </p:txBody>
      </p:sp>
      <p:sp>
        <p:nvSpPr>
          <p:cNvPr id="10" name="TextBox 9">
            <a:extLst>
              <a:ext uri="{FF2B5EF4-FFF2-40B4-BE49-F238E27FC236}">
                <a16:creationId xmlns:a16="http://schemas.microsoft.com/office/drawing/2014/main" id="{D23DA53A-92DF-65C7-3A68-8ECD2E923370}"/>
              </a:ext>
            </a:extLst>
          </p:cNvPr>
          <p:cNvSpPr txBox="1"/>
          <p:nvPr/>
        </p:nvSpPr>
        <p:spPr>
          <a:xfrm>
            <a:off x="262630" y="983672"/>
            <a:ext cx="11371352" cy="2862322"/>
          </a:xfrm>
          <a:prstGeom prst="rect">
            <a:avLst/>
          </a:prstGeom>
          <a:noFill/>
        </p:spPr>
        <p:txBody>
          <a:bodyPr wrap="square" rtlCol="0">
            <a:spAutoFit/>
          </a:bodyPr>
          <a:lstStyle/>
          <a:p>
            <a:pPr algn="l"/>
            <a:r>
              <a:rPr lang="en-US" sz="2000" b="0" i="0" dirty="0">
                <a:solidFill>
                  <a:srgbClr val="D1D5DB"/>
                </a:solidFill>
                <a:effectLst/>
                <a:latin typeface="Söhne"/>
              </a:rPr>
              <a:t>After segmenting the users into the decile classes based on the total duration for all sessions and compute the total data (DL+UL) per decile class, it has been determined that the </a:t>
            </a:r>
            <a:r>
              <a:rPr lang="en-US" sz="2000" dirty="0">
                <a:solidFill>
                  <a:srgbClr val="D1D5DB"/>
                </a:solidFill>
                <a:latin typeface="Söhne"/>
              </a:rPr>
              <a:t>below are </a:t>
            </a:r>
            <a:r>
              <a:rPr lang="en-US" sz="2000" b="0" i="0" dirty="0">
                <a:solidFill>
                  <a:srgbClr val="D1D5DB"/>
                </a:solidFill>
                <a:effectLst/>
                <a:latin typeface="Söhne"/>
              </a:rPr>
              <a:t>top 5 decile user.</a:t>
            </a:r>
          </a:p>
          <a:p>
            <a:pPr algn="l"/>
            <a:endParaRPr lang="en-US" sz="2000" dirty="0">
              <a:solidFill>
                <a:srgbClr val="D1D5DB"/>
              </a:solidFill>
              <a:latin typeface="Söhne"/>
            </a:endParaRPr>
          </a:p>
          <a:p>
            <a:pPr algn="l"/>
            <a:r>
              <a:rPr lang="en-US" sz="2000" b="0" i="0" dirty="0">
                <a:solidFill>
                  <a:srgbClr val="D1D5DB"/>
                </a:solidFill>
                <a:effectLst/>
                <a:latin typeface="Söhne"/>
              </a:rPr>
              <a:t>Decile	MSISDN/Number</a:t>
            </a:r>
          </a:p>
          <a:p>
            <a:pPr algn="l"/>
            <a:r>
              <a:rPr lang="en-US" sz="2000" b="0" i="0" dirty="0">
                <a:solidFill>
                  <a:srgbClr val="D1D5DB"/>
                </a:solidFill>
                <a:effectLst/>
                <a:latin typeface="Söhne"/>
              </a:rPr>
              <a:t>5	6405460219184</a:t>
            </a:r>
          </a:p>
          <a:p>
            <a:pPr algn="l"/>
            <a:r>
              <a:rPr lang="en-US" sz="2000" b="0" i="0" dirty="0">
                <a:solidFill>
                  <a:srgbClr val="D1D5DB"/>
                </a:solidFill>
                <a:effectLst/>
                <a:latin typeface="Söhne"/>
              </a:rPr>
              <a:t>6	6125652316129</a:t>
            </a:r>
          </a:p>
          <a:p>
            <a:pPr algn="l"/>
            <a:r>
              <a:rPr lang="en-US" sz="2000" b="0" i="0" dirty="0">
                <a:solidFill>
                  <a:srgbClr val="D1D5DB"/>
                </a:solidFill>
                <a:effectLst/>
                <a:latin typeface="Söhne"/>
              </a:rPr>
              <a:t>7	7806072300216</a:t>
            </a:r>
          </a:p>
          <a:p>
            <a:pPr algn="l"/>
            <a:r>
              <a:rPr lang="en-US" sz="2000" b="0" i="0" dirty="0">
                <a:solidFill>
                  <a:srgbClr val="D1D5DB"/>
                </a:solidFill>
                <a:effectLst/>
                <a:latin typeface="Söhne"/>
              </a:rPr>
              <a:t>8	9286284987897</a:t>
            </a:r>
          </a:p>
          <a:p>
            <a:pPr algn="l"/>
            <a:r>
              <a:rPr lang="en-US" sz="2000" b="0" i="0" dirty="0">
                <a:solidFill>
                  <a:srgbClr val="D1D5DB"/>
                </a:solidFill>
                <a:effectLst/>
                <a:latin typeface="Söhne"/>
              </a:rPr>
              <a:t>9	14831037946614</a:t>
            </a:r>
          </a:p>
        </p:txBody>
      </p:sp>
    </p:spTree>
    <p:extLst>
      <p:ext uri="{BB962C8B-B14F-4D97-AF65-F5344CB8AC3E}">
        <p14:creationId xmlns:p14="http://schemas.microsoft.com/office/powerpoint/2010/main" val="21388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10679691" cy="817418"/>
          </a:xfrm>
        </p:spPr>
        <p:txBody>
          <a:bodyPr>
            <a:normAutofit/>
          </a:bodyPr>
          <a:lstStyle/>
          <a:p>
            <a:pPr algn="l"/>
            <a:r>
              <a:rPr lang="en-IN" b="1" i="0" dirty="0">
                <a:effectLst/>
                <a:latin typeface="Söhne"/>
              </a:rPr>
              <a:t>Correlation Analysis for each application</a:t>
            </a:r>
          </a:p>
        </p:txBody>
      </p:sp>
      <p:pic>
        <p:nvPicPr>
          <p:cNvPr id="5" name="Picture 4">
            <a:extLst>
              <a:ext uri="{FF2B5EF4-FFF2-40B4-BE49-F238E27FC236}">
                <a16:creationId xmlns:a16="http://schemas.microsoft.com/office/drawing/2014/main" id="{11E9EEA5-7CB4-1743-1315-20E58E7EBD10}"/>
              </a:ext>
            </a:extLst>
          </p:cNvPr>
          <p:cNvPicPr>
            <a:picLocks noChangeAspect="1"/>
          </p:cNvPicPr>
          <p:nvPr/>
        </p:nvPicPr>
        <p:blipFill>
          <a:blip r:embed="rId2"/>
          <a:stretch>
            <a:fillRect/>
          </a:stretch>
        </p:blipFill>
        <p:spPr>
          <a:xfrm>
            <a:off x="395772" y="983672"/>
            <a:ext cx="6706536" cy="5325218"/>
          </a:xfrm>
          <a:prstGeom prst="rect">
            <a:avLst/>
          </a:prstGeom>
        </p:spPr>
      </p:pic>
    </p:spTree>
    <p:extLst>
      <p:ext uri="{BB962C8B-B14F-4D97-AF65-F5344CB8AC3E}">
        <p14:creationId xmlns:p14="http://schemas.microsoft.com/office/powerpoint/2010/main" val="149051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F4A8-6B3B-148A-88C6-286454AA0E03}"/>
              </a:ext>
            </a:extLst>
          </p:cNvPr>
          <p:cNvSpPr>
            <a:spLocks noGrp="1"/>
          </p:cNvSpPr>
          <p:nvPr>
            <p:ph type="title"/>
          </p:nvPr>
        </p:nvSpPr>
        <p:spPr>
          <a:xfrm>
            <a:off x="262629" y="166254"/>
            <a:ext cx="6473451" cy="817418"/>
          </a:xfrm>
        </p:spPr>
        <p:txBody>
          <a:bodyPr>
            <a:normAutofit fontScale="90000"/>
          </a:bodyPr>
          <a:lstStyle/>
          <a:p>
            <a:pPr algn="l"/>
            <a:r>
              <a:rPr lang="en-IN" b="1" i="0" dirty="0">
                <a:effectLst/>
                <a:latin typeface="Söhne"/>
              </a:rPr>
              <a:t>User Engagement Analysis</a:t>
            </a:r>
          </a:p>
        </p:txBody>
      </p:sp>
      <p:sp>
        <p:nvSpPr>
          <p:cNvPr id="3" name="Content Placeholder 2">
            <a:extLst>
              <a:ext uri="{FF2B5EF4-FFF2-40B4-BE49-F238E27FC236}">
                <a16:creationId xmlns:a16="http://schemas.microsoft.com/office/drawing/2014/main" id="{D31C639C-64D8-DF21-E534-A903F3D64306}"/>
              </a:ext>
            </a:extLst>
          </p:cNvPr>
          <p:cNvSpPr>
            <a:spLocks noGrp="1"/>
          </p:cNvSpPr>
          <p:nvPr>
            <p:ph idx="1"/>
          </p:nvPr>
        </p:nvSpPr>
        <p:spPr>
          <a:xfrm>
            <a:off x="525867" y="983672"/>
            <a:ext cx="11028823" cy="2841568"/>
          </a:xfrm>
        </p:spPr>
        <p:txBody>
          <a:bodyPr>
            <a:normAutofit/>
          </a:bodyPr>
          <a:lstStyle/>
          <a:p>
            <a:pPr algn="l"/>
            <a:r>
              <a:rPr lang="en-US" b="1" i="0" dirty="0">
                <a:solidFill>
                  <a:srgbClr val="D1D5DB"/>
                </a:solidFill>
                <a:effectLst/>
                <a:latin typeface="Söhne"/>
              </a:rPr>
              <a:t>To under the engagement of the user on different applications, we have created another dataset </a:t>
            </a:r>
            <a:r>
              <a:rPr lang="en-US" b="1" dirty="0">
                <a:solidFill>
                  <a:srgbClr val="D1D5DB"/>
                </a:solidFill>
                <a:effectLst/>
                <a:latin typeface="Söhne"/>
              </a:rPr>
              <a:t>named as </a:t>
            </a:r>
            <a:r>
              <a:rPr lang="en-US" b="1" i="0" dirty="0" err="1">
                <a:solidFill>
                  <a:srgbClr val="D1D5DB"/>
                </a:solidFill>
                <a:effectLst/>
                <a:latin typeface="Söhne"/>
              </a:rPr>
              <a:t>User_Engagement_</a:t>
            </a:r>
            <a:r>
              <a:rPr lang="en-US" b="1" dirty="0" err="1">
                <a:solidFill>
                  <a:srgbClr val="D1D5DB"/>
                </a:solidFill>
                <a:effectLst/>
                <a:latin typeface="Söhne"/>
              </a:rPr>
              <a:t>D</a:t>
            </a:r>
            <a:r>
              <a:rPr lang="en-US" b="1" i="0" dirty="0" err="1">
                <a:solidFill>
                  <a:srgbClr val="D1D5DB"/>
                </a:solidFill>
                <a:effectLst/>
                <a:latin typeface="Söhne"/>
              </a:rPr>
              <a:t>ataset</a:t>
            </a:r>
            <a:r>
              <a:rPr lang="en-US" b="1" i="0" dirty="0">
                <a:solidFill>
                  <a:srgbClr val="D1D5DB"/>
                </a:solidFill>
                <a:effectLst/>
                <a:latin typeface="Söhne"/>
              </a:rPr>
              <a:t> by aggregating following information:</a:t>
            </a:r>
          </a:p>
          <a:p>
            <a:pPr lvl="1"/>
            <a:r>
              <a:rPr lang="en-US" b="1" i="0" dirty="0">
                <a:solidFill>
                  <a:srgbClr val="D1D5DB"/>
                </a:solidFill>
                <a:effectLst/>
                <a:latin typeface="Söhne"/>
              </a:rPr>
              <a:t>Session's frequency </a:t>
            </a:r>
          </a:p>
          <a:p>
            <a:pPr lvl="1"/>
            <a:r>
              <a:rPr lang="en-US" b="1" i="0" dirty="0">
                <a:solidFill>
                  <a:srgbClr val="D1D5DB"/>
                </a:solidFill>
                <a:effectLst/>
                <a:latin typeface="Söhne"/>
              </a:rPr>
              <a:t>The duration of the session </a:t>
            </a:r>
          </a:p>
          <a:p>
            <a:pPr lvl="1"/>
            <a:r>
              <a:rPr lang="en-US" b="1" i="0" dirty="0">
                <a:solidFill>
                  <a:srgbClr val="D1D5DB"/>
                </a:solidFill>
                <a:effectLst/>
                <a:latin typeface="Söhne"/>
              </a:rPr>
              <a:t>The session total traffic (download and upload (bytes))</a:t>
            </a:r>
          </a:p>
          <a:p>
            <a:pPr marL="450000" lvl="1" indent="0">
              <a:buNone/>
            </a:pPr>
            <a:endParaRPr lang="en-US" b="1" i="0" dirty="0">
              <a:solidFill>
                <a:srgbClr val="D1D5DB"/>
              </a:solidFill>
              <a:effectLst/>
              <a:latin typeface="Söhne"/>
            </a:endParaRPr>
          </a:p>
        </p:txBody>
      </p:sp>
    </p:spTree>
    <p:extLst>
      <p:ext uri="{BB962C8B-B14F-4D97-AF65-F5344CB8AC3E}">
        <p14:creationId xmlns:p14="http://schemas.microsoft.com/office/powerpoint/2010/main" val="2006685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294</TotalTime>
  <Words>865</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Nova</vt:lpstr>
      <vt:lpstr>Arial Nova Light</vt:lpstr>
      <vt:lpstr>Söhne</vt:lpstr>
      <vt:lpstr>Wingdings 2</vt:lpstr>
      <vt:lpstr>SlateVTI</vt:lpstr>
      <vt:lpstr>Telecom Data Analysis for TelCo</vt:lpstr>
      <vt:lpstr>Introduction</vt:lpstr>
      <vt:lpstr>Agenda Overview</vt:lpstr>
      <vt:lpstr>User Overview Analysis:  Relevant variable and associated data types</vt:lpstr>
      <vt:lpstr>Leading Handset Manufactures</vt:lpstr>
      <vt:lpstr>Top 10 Handsets used by the customers</vt:lpstr>
      <vt:lpstr>Total Data (DL+UL) per Decile Class:</vt:lpstr>
      <vt:lpstr>Correlation Analysis for each application</vt:lpstr>
      <vt:lpstr>User Engagement Analysis</vt:lpstr>
      <vt:lpstr>Top 3 most used applications</vt:lpstr>
      <vt:lpstr>Elbow method to find Optimal K</vt:lpstr>
      <vt:lpstr>Experience Analysis</vt:lpstr>
      <vt:lpstr>Distribution of Average Throughput and average TCP retransmission Handset Type:</vt:lpstr>
      <vt:lpstr>Satisfaction Analytics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and Price Prediction for Mobile Phones</dc:title>
  <dc:creator>Gaurav Kumar</dc:creator>
  <cp:lastModifiedBy>Gaurav Kumar</cp:lastModifiedBy>
  <cp:revision>2</cp:revision>
  <dcterms:created xsi:type="dcterms:W3CDTF">2023-12-25T18:42:44Z</dcterms:created>
  <dcterms:modified xsi:type="dcterms:W3CDTF">2024-02-04T20:32:07Z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