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4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9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1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5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0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5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3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4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88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1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6274" y="197051"/>
            <a:ext cx="4937760" cy="900229"/>
          </a:xfrm>
        </p:spPr>
        <p:txBody>
          <a:bodyPr/>
          <a:lstStyle/>
          <a:p>
            <a:r>
              <a:rPr lang="en-IN" dirty="0" smtClean="0"/>
              <a:t>Smart Share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925" y="5280847"/>
            <a:ext cx="2669075" cy="434974"/>
          </a:xfrm>
        </p:spPr>
        <p:txBody>
          <a:bodyPr/>
          <a:lstStyle/>
          <a:p>
            <a:r>
              <a:rPr lang="en-IN" dirty="0" smtClean="0"/>
              <a:t>By Gaurav &amp; </a:t>
            </a:r>
            <a:r>
              <a:rPr lang="en-IN" dirty="0" err="1" smtClean="0"/>
              <a:t>V</a:t>
            </a:r>
            <a:r>
              <a:rPr lang="en-IN" dirty="0" err="1" smtClean="0"/>
              <a:t>aman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Intro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Top of the line note sharing app for universities collages and institution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1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Customers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Instituition</a:t>
            </a:r>
            <a:r>
              <a:rPr lang="en-IN" dirty="0" smtClean="0"/>
              <a:t>, universities, colleges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4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the name suggest the app allows to share notes.</a:t>
            </a:r>
          </a:p>
          <a:p>
            <a:r>
              <a:rPr lang="en-IN" dirty="0" smtClean="0"/>
              <a:t>Other then notes the admins can also share timetables, notices, question papers.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9630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Competitors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Whatsapp</a:t>
            </a:r>
            <a:r>
              <a:rPr lang="en-IN" dirty="0" smtClean="0"/>
              <a:t> </a:t>
            </a:r>
            <a:r>
              <a:rPr lang="en-IN" dirty="0" smtClean="0"/>
              <a:t>, google keep, share it, hike, telegram.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32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Promotion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personally present our idea of the app to the respective principals/dean.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93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Contract based for colleges, universities etc</a:t>
            </a:r>
            <a:r>
              <a:rPr lang="en-IN" dirty="0"/>
              <a:t>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57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of now the app is developed for only a department, it will be further expanded to the entire </a:t>
            </a:r>
            <a:r>
              <a:rPr lang="en-IN" dirty="0" err="1" smtClean="0"/>
              <a:t>instituite</a:t>
            </a:r>
            <a:r>
              <a:rPr lang="en-IN" dirty="0" smtClean="0"/>
              <a:t> on one click.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14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6909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246</TotalTime>
  <Words>120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Smart Share</vt:lpstr>
      <vt:lpstr>Project Intro</vt:lpstr>
      <vt:lpstr>Target Customers </vt:lpstr>
      <vt:lpstr>Features </vt:lpstr>
      <vt:lpstr>Competitors </vt:lpstr>
      <vt:lpstr>Promotion</vt:lpstr>
      <vt:lpstr>Marketing </vt:lpstr>
      <vt:lpstr>Future plans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Share</dc:title>
  <dc:creator>gauravkerkar</dc:creator>
  <cp:lastModifiedBy>gauravkerkar</cp:lastModifiedBy>
  <cp:revision>11</cp:revision>
  <dcterms:created xsi:type="dcterms:W3CDTF">2019-02-28T05:54:28Z</dcterms:created>
  <dcterms:modified xsi:type="dcterms:W3CDTF">2019-03-06T07:22:51Z</dcterms:modified>
</cp:coreProperties>
</file>