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4" r:id="rId7"/>
    <p:sldId id="263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6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49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95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12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5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03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957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3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4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884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8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91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6274" y="197051"/>
            <a:ext cx="4937760" cy="900229"/>
          </a:xfrm>
        </p:spPr>
        <p:txBody>
          <a:bodyPr/>
          <a:lstStyle/>
          <a:p>
            <a:r>
              <a:rPr lang="en-IN" dirty="0" smtClean="0"/>
              <a:t>Smart Share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2925" y="5280847"/>
            <a:ext cx="2669075" cy="434974"/>
          </a:xfrm>
        </p:spPr>
        <p:txBody>
          <a:bodyPr/>
          <a:lstStyle/>
          <a:p>
            <a:r>
              <a:rPr lang="en-IN" dirty="0" smtClean="0"/>
              <a:t>By Gaurav &amp; </a:t>
            </a:r>
            <a:r>
              <a:rPr lang="en-IN" dirty="0" err="1" smtClean="0"/>
              <a:t>Vaman</a:t>
            </a:r>
            <a:r>
              <a:rPr lang="en-IN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Intro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About the project</a:t>
            </a:r>
          </a:p>
          <a:p>
            <a:r>
              <a:rPr lang="en-IN" dirty="0" smtClean="0"/>
              <a:t>Top </a:t>
            </a:r>
            <a:r>
              <a:rPr lang="en-IN" dirty="0" smtClean="0"/>
              <a:t>of the line note sharing app for universities collages and </a:t>
            </a:r>
            <a:r>
              <a:rPr lang="en-IN" dirty="0" smtClean="0"/>
              <a:t>institution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14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Customers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Instituition</a:t>
            </a:r>
            <a:r>
              <a:rPr lang="en-IN" dirty="0" smtClean="0"/>
              <a:t>, universities, colleges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04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 the name suggest the app allows to share notes.</a:t>
            </a:r>
          </a:p>
          <a:p>
            <a:r>
              <a:rPr lang="en-IN" dirty="0" smtClean="0"/>
              <a:t>Other then notes the admins can also share timetables, notices, question papers.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9630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Competitors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Whatsapp</a:t>
            </a:r>
            <a:r>
              <a:rPr lang="en-IN" dirty="0" smtClean="0"/>
              <a:t>, </a:t>
            </a:r>
            <a:r>
              <a:rPr lang="en-IN" dirty="0" smtClean="0"/>
              <a:t>share </a:t>
            </a:r>
            <a:r>
              <a:rPr lang="en-IN" dirty="0" smtClean="0"/>
              <a:t>it, Google </a:t>
            </a:r>
            <a:r>
              <a:rPr lang="en-IN" dirty="0" smtClean="0"/>
              <a:t>D</a:t>
            </a:r>
            <a:r>
              <a:rPr lang="en-IN" dirty="0" smtClean="0"/>
              <a:t>rive.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32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Promotion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will personally present our idea of the app to the respective principals/dean.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93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Marketing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Creating </a:t>
            </a:r>
            <a:r>
              <a:rPr lang="en-IN" dirty="0" err="1" smtClean="0"/>
              <a:t>facebook</a:t>
            </a:r>
            <a:r>
              <a:rPr lang="en-IN" dirty="0" smtClean="0"/>
              <a:t> page, creating </a:t>
            </a:r>
            <a:r>
              <a:rPr lang="en-IN" dirty="0" err="1" smtClean="0"/>
              <a:t>promotrional</a:t>
            </a:r>
            <a:r>
              <a:rPr lang="en-IN" dirty="0" smtClean="0"/>
              <a:t> videos.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657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plans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 of now the app is developed for only a department, it will be further expanded to the entire </a:t>
            </a:r>
            <a:r>
              <a:rPr lang="en-IN" dirty="0" smtClean="0"/>
              <a:t>institute </a:t>
            </a:r>
            <a:r>
              <a:rPr lang="en-IN" dirty="0" smtClean="0"/>
              <a:t>on one click.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8146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16909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279</TotalTime>
  <Words>119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Smart Share</vt:lpstr>
      <vt:lpstr>Project Intro</vt:lpstr>
      <vt:lpstr>Target Customers </vt:lpstr>
      <vt:lpstr>Features </vt:lpstr>
      <vt:lpstr>Competitors </vt:lpstr>
      <vt:lpstr>Promotion</vt:lpstr>
      <vt:lpstr>Marketing </vt:lpstr>
      <vt:lpstr>Future plans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Share</dc:title>
  <dc:creator>gauravkerkar</dc:creator>
  <cp:lastModifiedBy>gauravkerkar</cp:lastModifiedBy>
  <cp:revision>15</cp:revision>
  <dcterms:created xsi:type="dcterms:W3CDTF">2019-02-28T05:54:28Z</dcterms:created>
  <dcterms:modified xsi:type="dcterms:W3CDTF">2019-03-07T05:16:24Z</dcterms:modified>
</cp:coreProperties>
</file>