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e157f86431af48cb90cdb0c482e7f0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422286647"/>
              </p:ext>
            </p:extLst>
          </p:nvPr>
        </p:nvGraphicFramePr>
        <p:xfrm>
          <a:off x="9197213" y="1320236"/>
          <a:ext cx="2976575" cy="517906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,Arrays ,Collection</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Spring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a:t>Basics, OOPS, Exception Handling ,Arrays </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SQL , Mongo dB</a:t>
                      </a:r>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r>
                        <a:rPr lang="en-US" sz="1100" dirty="0">
                          <a:solidFill>
                            <a:schemeClr val="dk1"/>
                          </a:solidFill>
                        </a:rPr>
                        <a:t>GIT,POSTMAN, </a:t>
                      </a:r>
                      <a:r>
                        <a:rPr lang="en-IN" sz="1100" dirty="0"/>
                        <a:t>IntelliJ IDEA </a:t>
                      </a:r>
                    </a:p>
                    <a:p>
                      <a:r>
                        <a:rPr lang="en-IN" sz="1100" dirty="0"/>
                        <a:t>Eclipse </a:t>
                      </a:r>
                    </a:p>
                    <a:p>
                      <a:r>
                        <a:rPr lang="en-IN" sz="1100" dirty="0"/>
                        <a:t>Visual Studio Code</a:t>
                      </a:r>
                    </a:p>
                    <a:p>
                      <a:pPr marL="0" marR="0" lvl="0" indent="0" algn="l" rtl="0">
                        <a:lnSpc>
                          <a:spcPct val="100000"/>
                        </a:lnSpc>
                        <a:spcBef>
                          <a:spcPts val="0"/>
                        </a:spcBef>
                        <a:spcAft>
                          <a:spcPts val="0"/>
                        </a:spcAft>
                        <a:buClr>
                          <a:schemeClr val="dk1"/>
                        </a:buClr>
                        <a:buSzPts val="1100"/>
                        <a:buFont typeface="Verdana" panose="020B0604030504040204"/>
                        <a:buNone/>
                      </a:pPr>
                      <a:endParaRPr lang="en-US" sz="1100" dirty="0">
                        <a:solidFill>
                          <a:schemeClr val="dk1"/>
                        </a:solidFill>
                      </a:endParaRP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HTML ,CSS, JavaScript &amp; Angular</a:t>
                      </a: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 , Quick learner</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091517" y="2607626"/>
            <a:ext cx="4911365" cy="3880485"/>
          </a:xfrm>
          <a:prstGeom prst="rect">
            <a:avLst/>
          </a:prstGeom>
          <a:noFill/>
          <a:ln>
            <a:noFill/>
          </a:ln>
        </p:spPr>
        <p:txBody>
          <a:bodyPr spcFirstLastPara="1" wrap="square" lIns="0" tIns="0" rIns="0" bIns="0" anchor="t" anchorCtr="0">
            <a:noAutofit/>
          </a:bodyPr>
          <a:lstStyle/>
          <a:p>
            <a:pPr algn="just"/>
            <a:r>
              <a:rPr lang="en-IN" sz="1200" b="0" i="0" u="none" strike="noStrike" baseline="0" dirty="0">
                <a:solidFill>
                  <a:srgbClr val="1B2432"/>
                </a:solidFill>
                <a:latin typeface="Times New Roman" panose="02020603050405020304" pitchFamily="18" charset="0"/>
                <a:cs typeface="Times New Roman" panose="02020603050405020304" pitchFamily="18" charset="0"/>
              </a:rPr>
              <a:t>    </a:t>
            </a:r>
            <a:r>
              <a:rPr lang="en-IN" sz="1400" b="1" i="0" u="none" strike="noStrike" baseline="0" dirty="0" err="1">
                <a:solidFill>
                  <a:srgbClr val="1B2432"/>
                </a:solidFill>
                <a:latin typeface="Times New Roman" panose="02020603050405020304" pitchFamily="18" charset="0"/>
                <a:cs typeface="Times New Roman" panose="02020603050405020304" pitchFamily="18" charset="0"/>
              </a:rPr>
              <a:t>EShoppingZone</a:t>
            </a:r>
            <a:endParaRPr lang="en-IN" sz="1400" b="1" i="0" u="none" strike="noStrike" baseline="0" dirty="0">
              <a:solidFill>
                <a:srgbClr val="1B2432"/>
              </a:solidFill>
              <a:latin typeface="Times New Roman" panose="02020603050405020304" pitchFamily="18" charset="0"/>
              <a:cs typeface="Times New Roman" panose="02020603050405020304" pitchFamily="18" charset="0"/>
            </a:endParaRPr>
          </a:p>
          <a:p>
            <a:pPr algn="just"/>
            <a:r>
              <a:rPr lang="en-IN" sz="1200" b="0" i="0" u="none" strike="noStrike" baseline="0" dirty="0">
                <a:solidFill>
                  <a:srgbClr val="1B2432"/>
                </a:solidFill>
                <a:latin typeface="Times New Roman" panose="02020603050405020304" pitchFamily="18" charset="0"/>
                <a:cs typeface="Times New Roman" panose="02020603050405020304" pitchFamily="18" charset="0"/>
              </a:rPr>
              <a:t>      </a:t>
            </a:r>
            <a:r>
              <a:rPr lang="en-IN" sz="1200" b="0" i="0" u="none" strike="noStrike" baseline="0" dirty="0" err="1">
                <a:solidFill>
                  <a:srgbClr val="1B2432"/>
                </a:solidFill>
                <a:latin typeface="Times New Roman" panose="02020603050405020304" pitchFamily="18" charset="0"/>
                <a:cs typeface="Times New Roman" panose="02020603050405020304" pitchFamily="18" charset="0"/>
              </a:rPr>
              <a:t>EShoppingZone</a:t>
            </a:r>
            <a:r>
              <a:rPr lang="en-IN" sz="1200" b="0" i="0" u="none" strike="noStrike" baseline="0" dirty="0">
                <a:solidFill>
                  <a:srgbClr val="1B2432"/>
                </a:solidFill>
                <a:latin typeface="Times New Roman" panose="02020603050405020304" pitchFamily="18" charset="0"/>
                <a:cs typeface="Times New Roman" panose="02020603050405020304" pitchFamily="18" charset="0"/>
              </a:rPr>
              <a:t> is an eCommerce website, E</a:t>
            </a:r>
            <a:r>
              <a:rPr lang="en-IN" sz="1200" b="0" i="0" u="none" strike="noStrike" baseline="0" dirty="0">
                <a:solidFill>
                  <a:srgbClr val="000000"/>
                </a:solidFill>
                <a:latin typeface="Times New Roman" panose="02020603050405020304" pitchFamily="18" charset="0"/>
                <a:cs typeface="Times New Roman" panose="02020603050405020304" pitchFamily="18" charset="0"/>
              </a:rPr>
              <a:t>-</a:t>
            </a:r>
            <a:r>
              <a:rPr lang="en-IN" sz="1200" b="0" i="0" u="none" strike="noStrike" baseline="0" dirty="0">
                <a:solidFill>
                  <a:srgbClr val="1B2432"/>
                </a:solidFill>
                <a:latin typeface="Times New Roman" panose="02020603050405020304" pitchFamily="18" charset="0"/>
                <a:cs typeface="Times New Roman" panose="02020603050405020304" pitchFamily="18" charset="0"/>
              </a:rPr>
              <a:t>commerce is the activity of buying or selling products on online services or over the Internet. There are two roles one is the merchant where he sells the products and the other is the customers. Here customers can create an account and log in to their active account. Users can browse various types of products. Products on this site will be displayed category-wise . In this, I have used Spring for the backend part and Angular for the front-end part.</a:t>
            </a:r>
            <a:endParaRPr lang="en-US" sz="1200" dirty="0">
              <a:solidFill>
                <a:srgbClr val="242424"/>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rtl="0">
              <a:lnSpc>
                <a:spcPct val="100000"/>
              </a:lnSpc>
              <a:spcBef>
                <a:spcPts val="0"/>
              </a:spcBef>
              <a:spcAft>
                <a:spcPts val="0"/>
              </a:spcAft>
              <a:buClr>
                <a:schemeClr val="dk1"/>
              </a:buClr>
              <a:buSzPts val="1200"/>
              <a:buNone/>
            </a:pPr>
            <a:r>
              <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sz="1400" dirty="0">
                <a:solidFill>
                  <a:schemeClr val="accent2">
                    <a:lumMod val="75000"/>
                  </a:schemeClr>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400" dirty="0">
              <a:solidFill>
                <a:schemeClr val="accent2">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HTML,CSS, JAVASCRIPT</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ANGULAR</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SPRING BOOT</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EUERKA SERVER</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IN" sz="1200"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IN"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MONGODB</a:t>
            </a:r>
            <a:endParaRPr u="sng" dirty="0">
              <a:solidFill>
                <a:schemeClr val="hlink"/>
              </a:solidFill>
              <a:hlinkClick r:id="rId3"/>
            </a:endParaRPr>
          </a:p>
          <a:p>
            <a:pPr marL="0" lvl="0" indent="228600" algn="just" rtl="0">
              <a:lnSpc>
                <a:spcPct val="100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599" y="1563934"/>
            <a:ext cx="3652101" cy="25334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GAURAV.KUMAR-GUPTA</a:t>
            </a:r>
            <a:r>
              <a:rPr lang="en-US" dirty="0"/>
              <a:t>@CAPGEMINI.COM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+918809458619</a:t>
            </a:r>
          </a:p>
        </p:txBody>
      </p:sp>
      <p:sp>
        <p:nvSpPr>
          <p:cNvPr id="221" name="Google Shape;221;p1"/>
          <p:cNvSpPr txBox="1">
            <a:spLocks noGrp="1"/>
          </p:cNvSpPr>
          <p:nvPr>
            <p:ph type="body" idx="8"/>
          </p:nvPr>
        </p:nvSpPr>
        <p:spPr>
          <a:xfrm>
            <a:off x="437109" y="2773543"/>
            <a:ext cx="3676192" cy="390729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t>Full Stack Developer</a:t>
            </a:r>
          </a:p>
          <a:p>
            <a:pPr marL="171450" indent="-171450">
              <a:buFont typeface="Arial" panose="020B0604020202020204"/>
              <a:buChar char="•"/>
            </a:pPr>
            <a:r>
              <a:rPr lang="en-US" sz="1200" dirty="0"/>
              <a:t>Practical understanding of </a:t>
            </a:r>
            <a:r>
              <a:rPr lang="en-US" sz="1200" b="1" dirty="0"/>
              <a:t>JAVA </a:t>
            </a:r>
            <a:r>
              <a:rPr lang="en-US" sz="1200" dirty="0"/>
              <a:t>and </a:t>
            </a:r>
            <a:r>
              <a:rPr lang="en-US" sz="1200" b="1" dirty="0"/>
              <a:t>SQL</a:t>
            </a:r>
            <a:r>
              <a:rPr lang="en-US" sz="1200" dirty="0"/>
              <a:t> concepts using </a:t>
            </a:r>
            <a:r>
              <a:rPr lang="en-US" sz="1200" b="1" dirty="0"/>
              <a:t>Eclipse </a:t>
            </a:r>
            <a:r>
              <a:rPr lang="en-US" sz="1200" dirty="0"/>
              <a:t>and </a:t>
            </a:r>
            <a:r>
              <a:rPr lang="en-US" sz="1200" b="1" dirty="0"/>
              <a:t>SQL Server.</a:t>
            </a:r>
            <a:endParaRPr lang="en-US" sz="1200" dirty="0"/>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Understanding of </a:t>
            </a:r>
            <a:r>
              <a:rPr lang="en-US" sz="1200" b="1" dirty="0"/>
              <a:t>RDBMS</a:t>
            </a:r>
            <a:r>
              <a:rPr lang="en-US" sz="1200" dirty="0"/>
              <a:t> concepts using </a:t>
            </a:r>
            <a:r>
              <a:rPr lang="en-US" sz="1200"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Hands on experience in developing applications using </a:t>
            </a:r>
            <a:r>
              <a:rPr lang="en-US" sz="1200" b="1" dirty="0"/>
              <a:t>Angular CLI</a:t>
            </a:r>
            <a:r>
              <a:rPr lang="en-US" sz="1200" dirty="0"/>
              <a:t>, </a:t>
            </a:r>
            <a:r>
              <a:rPr lang="en-US" sz="1200" b="1" dirty="0"/>
              <a:t>Spring core, Mongo DB.</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Understanding of </a:t>
            </a:r>
            <a:r>
              <a:rPr lang="en-US" sz="1200" b="1" dirty="0"/>
              <a:t>HTML5</a:t>
            </a:r>
            <a:r>
              <a:rPr lang="en-US" sz="1200" dirty="0"/>
              <a:t> , </a:t>
            </a:r>
            <a:r>
              <a:rPr lang="en-US" sz="1200" b="1" dirty="0"/>
              <a:t>CSS </a:t>
            </a:r>
            <a:r>
              <a:rPr lang="en-US" sz="1200" dirty="0"/>
              <a:t>and</a:t>
            </a:r>
            <a:r>
              <a:rPr lang="en-US" sz="1200" b="1" dirty="0"/>
              <a:t> JavaScript.</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sz="1200"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Gaurav Kumar Gupta</a:t>
            </a:r>
          </a:p>
        </p:txBody>
      </p:sp>
      <p:pic>
        <p:nvPicPr>
          <p:cNvPr id="223" name="Google Shape;223;p1">
            <a:hlinkClick r:id="rId4"/>
          </p:cNvPr>
          <p:cNvPicPr preferRelativeResize="0"/>
          <p:nvPr/>
        </p:nvPicPr>
        <p:blipFill rotWithShape="1">
          <a:blip r:embed="rId5"/>
          <a:srcRect l="23582" t="2057" r="24331" b="4875"/>
          <a:stretch>
            <a:fillRect/>
          </a:stretch>
        </p:blipFill>
        <p:spPr>
          <a:xfrm>
            <a:off x="408473" y="6116552"/>
            <a:ext cx="441007" cy="471488"/>
          </a:xfrm>
          <a:prstGeom prst="rect">
            <a:avLst/>
          </a:prstGeom>
          <a:noFill/>
          <a:ln>
            <a:noFill/>
          </a:ln>
        </p:spPr>
      </p:pic>
      <p:sp>
        <p:nvSpPr>
          <p:cNvPr id="224" name="Google Shape;224;p1"/>
          <p:cNvSpPr txBox="1"/>
          <p:nvPr/>
        </p:nvSpPr>
        <p:spPr>
          <a:xfrm>
            <a:off x="3111097" y="1924679"/>
            <a:ext cx="2381250" cy="4883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374537" y="544495"/>
            <a:ext cx="2895283" cy="44315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Bachelor of </a:t>
            </a:r>
            <a:r>
              <a:rPr lang="en-US" sz="1000" dirty="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a:t>
            </a:r>
            <a:endParaRPr sz="1000" dirty="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US" sz="1000" dirty="0">
                <a:solidFill>
                  <a:schemeClr val="dk1"/>
                </a:solidFill>
                <a:latin typeface="Verdana" panose="020B0604030504040204"/>
                <a:ea typeface="Verdana" panose="020B0604030504040204"/>
                <a:cs typeface="Verdana" panose="020B0604030504040204"/>
                <a:sym typeface="Verdana" panose="020B0604030504040204"/>
              </a:rPr>
              <a:t>Civil Engineering </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a:t>
            </a:r>
            <a:r>
              <a:rPr lang="en-US" sz="1000" dirty="0">
                <a:solidFill>
                  <a:schemeClr val="dk1"/>
                </a:solidFill>
                <a:latin typeface="Verdana" panose="020B0604030504040204"/>
                <a:ea typeface="Verdana" panose="020B0604030504040204"/>
                <a:cs typeface="Verdana" panose="020B0604030504040204"/>
                <a:sym typeface="Verdana" panose="020B0604030504040204"/>
              </a:rPr>
              <a:t>2018-22</a:t>
            </a:r>
            <a:endParaRPr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41790" y="108204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sp>
        <p:nvSpPr>
          <p:cNvPr id="229" name="Google Shape;229;p1"/>
          <p:cNvSpPr txBox="1"/>
          <p:nvPr/>
        </p:nvSpPr>
        <p:spPr>
          <a:xfrm>
            <a:off x="3629978" y="1262474"/>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4" name="Picture 3" descr="A picture containing person, person, staring&#10;&#10;Description automatically generated">
            <a:extLst>
              <a:ext uri="{FF2B5EF4-FFF2-40B4-BE49-F238E27FC236}">
                <a16:creationId xmlns:a16="http://schemas.microsoft.com/office/drawing/2014/main" id="{F98F477C-ADB6-4999-B99A-4ED25545EBE9}"/>
              </a:ext>
            </a:extLst>
          </p:cNvPr>
          <p:cNvPicPr>
            <a:picLocks noChangeAspect="1"/>
          </p:cNvPicPr>
          <p:nvPr/>
        </p:nvPicPr>
        <p:blipFill>
          <a:blip r:embed="rId6"/>
          <a:stretch>
            <a:fillRect/>
          </a:stretch>
        </p:blipFill>
        <p:spPr>
          <a:xfrm>
            <a:off x="849480" y="391352"/>
            <a:ext cx="1084944" cy="1451820"/>
          </a:xfrm>
          <a:prstGeom prst="rect">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D31F9884A4944FB59A9BB6AA39993E" ma:contentTypeVersion="0" ma:contentTypeDescription="Create a new document." ma:contentTypeScope="" ma:versionID="4b2a0b7cee7bed989e3344f133599c0f">
  <xsd:schema xmlns:xsd="http://www.w3.org/2001/XMLSchema" xmlns:xs="http://www.w3.org/2001/XMLSchema" xmlns:p="http://schemas.microsoft.com/office/2006/metadata/properties" targetNamespace="http://schemas.microsoft.com/office/2006/metadata/properties" ma:root="true" ma:fieldsID="ac24d1620cad304b09012c84b859958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D2A7E4-A5CA-47DD-95D7-468EC08F8BD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ADC3D7D-85C0-445B-85EE-7ACD68535FCA}">
  <ds:schemaRefs>
    <ds:schemaRef ds:uri="http://schemas.microsoft.com/sharepoint/v3/contenttype/forms"/>
  </ds:schemaRefs>
</ds:datastoreItem>
</file>

<file path=customXml/itemProps3.xml><?xml version="1.0" encoding="utf-8"?>
<ds:datastoreItem xmlns:ds="http://schemas.openxmlformats.org/officeDocument/2006/customXml" ds:itemID="{69EBA95E-ACE0-4759-B6AC-6CB64039FA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258</TotalTime>
  <Words>273</Words>
  <Application>Microsoft Office PowerPoint</Application>
  <PresentationFormat>Widescreen</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KUMAR GUPTA, GAURAV</cp:lastModifiedBy>
  <cp:revision>7</cp:revision>
  <dcterms:created xsi:type="dcterms:W3CDTF">2022-11-02T07:30:00Z</dcterms:created>
  <dcterms:modified xsi:type="dcterms:W3CDTF">2023-01-03T11:36:14Z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0x010100C1D31F9884A4944FB59A9BB6AA39993E</vt:lpwstr>
  </property>
  <property fmtid="{D5CDD505-2E9C-101B-9397-08002B2CF9AE}" pid="3" name="KSOProductBuildVer">
    <vt:lpwstr>1033-11.2.0.11440</vt:lpwstr>
  </property>
  <property fmtid="{D5CDD505-2E9C-101B-9397-08002B2CF9AE}" pid="4" name="ICV">
    <vt:lpwstr>C921A3AF5A794D4198700AB1469F4DFF</vt:lpwstr>
  </property>
</Properties>
</file>