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  <p:sldMasterId id="2147483850" r:id="rId2"/>
    <p:sldMasterId id="2147483661" r:id="rId3"/>
    <p:sldMasterId id="2147483848" r:id="rId4"/>
    <p:sldMasterId id="2147483858" r:id="rId5"/>
    <p:sldMasterId id="2147483860" r:id="rId6"/>
    <p:sldMasterId id="2147483653" r:id="rId7"/>
    <p:sldMasterId id="2147483654" r:id="rId8"/>
    <p:sldMasterId id="2147483655" r:id="rId9"/>
    <p:sldMasterId id="2147483657" r:id="rId10"/>
    <p:sldMasterId id="2147483658" r:id="rId11"/>
    <p:sldMasterId id="2147483659" r:id="rId12"/>
    <p:sldMasterId id="2147483662" r:id="rId13"/>
    <p:sldMasterId id="2147483856" r:id="rId14"/>
    <p:sldMasterId id="2147483664" r:id="rId15"/>
  </p:sldMasterIdLst>
  <p:notesMasterIdLst>
    <p:notesMasterId r:id="rId27"/>
  </p:notesMasterIdLst>
  <p:sldIdLst>
    <p:sldId id="256" r:id="rId16"/>
    <p:sldId id="291" r:id="rId17"/>
    <p:sldId id="259" r:id="rId18"/>
    <p:sldId id="292" r:id="rId19"/>
    <p:sldId id="293" r:id="rId20"/>
    <p:sldId id="294" r:id="rId21"/>
    <p:sldId id="274" r:id="rId22"/>
    <p:sldId id="275" r:id="rId23"/>
    <p:sldId id="295" r:id="rId24"/>
    <p:sldId id="277" r:id="rId25"/>
    <p:sldId id="278" r:id="rId2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800" kern="1200">
        <a:solidFill>
          <a:srgbClr val="000000"/>
        </a:solidFill>
        <a:latin typeface="Helvetica Neue Medium" charset="0"/>
        <a:ea typeface="Heiti TC Light" charset="0"/>
        <a:cs typeface="Heiti TC Light" charset="0"/>
        <a:sym typeface="Helvetica Neue Medium" charset="0"/>
      </a:defRPr>
    </a:lvl1pPr>
    <a:lvl2pPr marL="457152" algn="ctr" rtl="0" fontAlgn="base">
      <a:spcBef>
        <a:spcPct val="0"/>
      </a:spcBef>
      <a:spcAft>
        <a:spcPct val="0"/>
      </a:spcAft>
      <a:defRPr sz="3800" kern="1200">
        <a:solidFill>
          <a:srgbClr val="000000"/>
        </a:solidFill>
        <a:latin typeface="Helvetica Neue Medium" charset="0"/>
        <a:ea typeface="Heiti TC Light" charset="0"/>
        <a:cs typeface="Heiti TC Light" charset="0"/>
        <a:sym typeface="Helvetica Neue Medium" charset="0"/>
      </a:defRPr>
    </a:lvl2pPr>
    <a:lvl3pPr marL="914307" algn="ctr" rtl="0" fontAlgn="base">
      <a:spcBef>
        <a:spcPct val="0"/>
      </a:spcBef>
      <a:spcAft>
        <a:spcPct val="0"/>
      </a:spcAft>
      <a:defRPr sz="3800" kern="1200">
        <a:solidFill>
          <a:srgbClr val="000000"/>
        </a:solidFill>
        <a:latin typeface="Helvetica Neue Medium" charset="0"/>
        <a:ea typeface="Heiti TC Light" charset="0"/>
        <a:cs typeface="Heiti TC Light" charset="0"/>
        <a:sym typeface="Helvetica Neue Medium" charset="0"/>
      </a:defRPr>
    </a:lvl3pPr>
    <a:lvl4pPr marL="1371460" algn="ctr" rtl="0" fontAlgn="base">
      <a:spcBef>
        <a:spcPct val="0"/>
      </a:spcBef>
      <a:spcAft>
        <a:spcPct val="0"/>
      </a:spcAft>
      <a:defRPr sz="3800" kern="1200">
        <a:solidFill>
          <a:srgbClr val="000000"/>
        </a:solidFill>
        <a:latin typeface="Helvetica Neue Medium" charset="0"/>
        <a:ea typeface="Heiti TC Light" charset="0"/>
        <a:cs typeface="Heiti TC Light" charset="0"/>
        <a:sym typeface="Helvetica Neue Medium" charset="0"/>
      </a:defRPr>
    </a:lvl4pPr>
    <a:lvl5pPr marL="1828612" algn="ctr" rtl="0" fontAlgn="base">
      <a:spcBef>
        <a:spcPct val="0"/>
      </a:spcBef>
      <a:spcAft>
        <a:spcPct val="0"/>
      </a:spcAft>
      <a:defRPr sz="3800" kern="1200">
        <a:solidFill>
          <a:srgbClr val="000000"/>
        </a:solidFill>
        <a:latin typeface="Helvetica Neue Medium" charset="0"/>
        <a:ea typeface="Heiti TC Light" charset="0"/>
        <a:cs typeface="Heiti TC Light" charset="0"/>
        <a:sym typeface="Helvetica Neue Medium" charset="0"/>
      </a:defRPr>
    </a:lvl5pPr>
    <a:lvl6pPr marL="2285767" algn="l" defTabSz="457152" rtl="0" eaLnBrk="1" latinLnBrk="0" hangingPunct="1">
      <a:defRPr sz="3800" kern="1200">
        <a:solidFill>
          <a:srgbClr val="000000"/>
        </a:solidFill>
        <a:latin typeface="Helvetica Neue Medium" charset="0"/>
        <a:ea typeface="Heiti TC Light" charset="0"/>
        <a:cs typeface="Heiti TC Light" charset="0"/>
        <a:sym typeface="Helvetica Neue Medium" charset="0"/>
      </a:defRPr>
    </a:lvl6pPr>
    <a:lvl7pPr marL="2742919" algn="l" defTabSz="457152" rtl="0" eaLnBrk="1" latinLnBrk="0" hangingPunct="1">
      <a:defRPr sz="3800" kern="1200">
        <a:solidFill>
          <a:srgbClr val="000000"/>
        </a:solidFill>
        <a:latin typeface="Helvetica Neue Medium" charset="0"/>
        <a:ea typeface="Heiti TC Light" charset="0"/>
        <a:cs typeface="Heiti TC Light" charset="0"/>
        <a:sym typeface="Helvetica Neue Medium" charset="0"/>
      </a:defRPr>
    </a:lvl7pPr>
    <a:lvl8pPr marL="3200072" algn="l" defTabSz="457152" rtl="0" eaLnBrk="1" latinLnBrk="0" hangingPunct="1">
      <a:defRPr sz="3800" kern="1200">
        <a:solidFill>
          <a:srgbClr val="000000"/>
        </a:solidFill>
        <a:latin typeface="Helvetica Neue Medium" charset="0"/>
        <a:ea typeface="Heiti TC Light" charset="0"/>
        <a:cs typeface="Heiti TC Light" charset="0"/>
        <a:sym typeface="Helvetica Neue Medium" charset="0"/>
      </a:defRPr>
    </a:lvl8pPr>
    <a:lvl9pPr marL="3657226" algn="l" defTabSz="457152" rtl="0" eaLnBrk="1" latinLnBrk="0" hangingPunct="1">
      <a:defRPr sz="3800" kern="1200">
        <a:solidFill>
          <a:srgbClr val="000000"/>
        </a:solidFill>
        <a:latin typeface="Helvetica Neue Medium" charset="0"/>
        <a:ea typeface="Heiti TC Light" charset="0"/>
        <a:cs typeface="Heiti TC Light" charset="0"/>
        <a:sym typeface="Helvetica Neue Medium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24">
          <p15:clr>
            <a:srgbClr val="A4A3A4"/>
          </p15:clr>
        </p15:guide>
        <p15:guide id="2" orient="horz" pos="2976">
          <p15:clr>
            <a:srgbClr val="A4A3A4"/>
          </p15:clr>
        </p15:guide>
        <p15:guide id="3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1D2"/>
    <a:srgbClr val="4B7D08"/>
    <a:srgbClr val="189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495" autoAdjust="0"/>
  </p:normalViewPr>
  <p:slideViewPr>
    <p:cSldViewPr>
      <p:cViewPr>
        <p:scale>
          <a:sx n="78" d="100"/>
          <a:sy n="78" d="100"/>
        </p:scale>
        <p:origin x="-1536" y="144"/>
      </p:cViewPr>
      <p:guideLst>
        <p:guide orient="horz" pos="3024"/>
        <p:guide orient="horz" pos="2976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8BE9E-FB7C-2149-9C85-05D201C9438D}" type="datetimeFigureOut">
              <a:rPr lang="en-US" smtClean="0"/>
              <a:t>19/07/13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1A7FD-AB52-9742-846F-608E84AE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A7FD-AB52-9742-846F-608E84AEDE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5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A7FD-AB52-9742-846F-608E84AEDE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7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549400" y="5638800"/>
            <a:ext cx="10515600" cy="685800"/>
          </a:xfrm>
          <a:prstGeom prst="rect">
            <a:avLst/>
          </a:prstGeom>
        </p:spPr>
        <p:txBody>
          <a:bodyPr vert="horz"/>
          <a:lstStyle>
            <a:lvl1pPr marL="0" algn="l">
              <a:defRPr>
                <a:solidFill>
                  <a:srgbClr val="189AE8"/>
                </a:solidFill>
                <a:effectLst>
                  <a:outerShdw blurRad="50800" dist="127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defRPr>
            </a:lvl1pPr>
          </a:lstStyle>
          <a:p>
            <a:pPr lvl="0"/>
            <a:r>
              <a:rPr lang="en-US" dirty="0" smtClean="0"/>
              <a:t>Twitter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549400" y="6248400"/>
            <a:ext cx="10515600" cy="685800"/>
          </a:xfrm>
          <a:prstGeom prst="rect">
            <a:avLst/>
          </a:prstGeom>
        </p:spPr>
        <p:txBody>
          <a:bodyPr vert="horz"/>
          <a:lstStyle>
            <a:lvl1pPr marL="0" algn="l">
              <a:defRPr>
                <a:solidFill>
                  <a:srgbClr val="189AE8"/>
                </a:solidFill>
                <a:effectLst>
                  <a:outerShdw blurRad="50800" dist="127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defRPr>
            </a:lvl1pPr>
          </a:lstStyle>
          <a:p>
            <a:pPr lvl="0"/>
            <a:r>
              <a:rPr lang="en-US" dirty="0" smtClean="0"/>
              <a:t>Email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>
          <a:xfrm>
            <a:off x="977900" y="558800"/>
            <a:ext cx="12065000" cy="4102100"/>
          </a:xfrm>
          <a:prstGeom prst="rect">
            <a:avLst/>
          </a:prstGeom>
          <a:ln/>
        </p:spPr>
        <p:txBody>
          <a:bodyPr anchor="b" anchorCtr="0"/>
          <a:lstStyle>
            <a:lvl1pPr>
              <a:defRPr baseline="0">
                <a:effectLst>
                  <a:outerShdw blurRad="50800" dist="12700" dir="2700000" algn="tl" rotWithShape="0">
                    <a:srgbClr val="000000">
                      <a:alpha val="43000"/>
                    </a:srgbClr>
                  </a:outerShdw>
                </a:effectLst>
                <a:latin typeface="Klavika Medium" panose="020B08030400000200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000" y="5803900"/>
            <a:ext cx="355600" cy="292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9800" y="6477000"/>
            <a:ext cx="457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87503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13801"/>
      </p:ext>
    </p:extLst>
  </p:cSld>
  <p:clrMapOvr>
    <a:masterClrMapping/>
  </p:clrMapOvr>
  <p:transition xmlns:p14="http://schemas.microsoft.com/office/powerpoint/2010/main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8408" y="466344"/>
            <a:ext cx="11045952" cy="7013448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>
                <a:latin typeface="Arial"/>
              </a:defRPr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57568" y="7634290"/>
            <a:ext cx="11107432" cy="1144587"/>
          </a:xfrm>
          <a:prstGeom prst="rect">
            <a:avLst/>
          </a:prstGeom>
        </p:spPr>
        <p:txBody>
          <a:bodyPr vert="horz" lIns="91430" tIns="45715" rIns="91430" bIns="45715" anchor="t" anchorCtr="0"/>
          <a:lstStyle>
            <a:lvl1pPr marL="0" indent="0">
              <a:buNone/>
              <a:defRPr sz="3200" b="1" i="0">
                <a:solidFill>
                  <a:srgbClr val="0E71D2"/>
                </a:solidFill>
                <a:latin typeface="Arial"/>
              </a:defRPr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dirty="0" smtClean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3062307579"/>
      </p:ext>
    </p:extLst>
  </p:cSld>
  <p:clrMapOvr>
    <a:masterClrMapping/>
  </p:clrMapOvr>
  <p:transition xmlns:p14="http://schemas.microsoft.com/office/powerpoint/2010/main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978408" y="466344"/>
            <a:ext cx="11045952" cy="7013448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>
                <a:latin typeface="Arial"/>
              </a:defRPr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62682"/>
      </p:ext>
    </p:extLst>
  </p:cSld>
  <p:clrMapOvr>
    <a:masterClrMapping/>
  </p:clrMapOvr>
  <p:transition xmlns:p14="http://schemas.microsoft.com/office/powerpoint/2010/main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082503"/>
      </p:ext>
    </p:extLst>
  </p:cSld>
  <p:clrMapOvr>
    <a:masterClrMapping/>
  </p:clrMapOvr>
  <p:transition xmlns:p14="http://schemas.microsoft.com/office/powerpoint/2010/main"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627859"/>
      </p:ext>
    </p:extLst>
  </p:cSld>
  <p:clrMapOvr>
    <a:masterClrMapping/>
  </p:clrMapOvr>
  <p:transition xmlns:p14="http://schemas.microsoft.com/office/powerpoint/2010/main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901575"/>
      </p:ext>
    </p:extLst>
  </p:cSld>
  <p:clrMapOvr>
    <a:masterClrMapping/>
  </p:clrMapOvr>
  <p:transition xmlns:p14="http://schemas.microsoft.com/office/powerpoint/2010/main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37966"/>
      </p:ext>
    </p:extLst>
  </p:cSld>
  <p:clrMapOvr>
    <a:masterClrMapping/>
  </p:clrMapOvr>
  <p:transition xmlns:p14="http://schemas.microsoft.com/office/powerpoint/2010/main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8277"/>
      </p:ext>
    </p:extLst>
  </p:cSld>
  <p:clrMapOvr>
    <a:masterClrMapping/>
  </p:clrMapOvr>
  <p:transition xmlns:p14="http://schemas.microsoft.com/office/powerpoint/2010/main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Bullets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5486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40278"/>
      </p:ext>
    </p:extLst>
  </p:cSld>
  <p:clrMapOvr>
    <a:masterClrMapping/>
  </p:clrMapOvr>
  <p:transition xmlns:p14="http://schemas.microsoft.com/office/powerpoint/2010/main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ullets + Picture 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07" y="2819400"/>
            <a:ext cx="6235701" cy="5359400"/>
          </a:xfrm>
        </p:spPr>
        <p:txBody>
          <a:bodyPr/>
          <a:lstStyle>
            <a:lvl1pPr>
              <a:defRPr>
                <a:latin typeface="Arial"/>
              </a:defRPr>
            </a:lvl1pPr>
            <a:lvl2pPr>
              <a:defRPr b="0" i="0">
                <a:latin typeface="Arial"/>
              </a:defRPr>
            </a:lvl2pPr>
            <a:lvl3pPr>
              <a:defRPr b="0" i="0">
                <a:latin typeface="Arial"/>
              </a:defRPr>
            </a:lvl3pPr>
            <a:lvl4pPr>
              <a:defRPr b="0" i="0">
                <a:latin typeface="Arial"/>
              </a:defRPr>
            </a:lvl4pPr>
            <a:lvl5pPr>
              <a:defRPr b="0" i="0"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188200" y="2819400"/>
            <a:ext cx="5181600" cy="53340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40071"/>
      </p:ext>
    </p:extLst>
  </p:cSld>
  <p:clrMapOvr>
    <a:masterClrMapping/>
  </p:clrMapOvr>
  <p:transition xmlns:p14="http://schemas.microsoft.com/office/powerpoint/2010/main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2648" y="2185416"/>
            <a:ext cx="5181600" cy="53340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80176" y="4535424"/>
            <a:ext cx="6291072" cy="676656"/>
          </a:xfrm>
          <a:prstGeom prst="rect">
            <a:avLst/>
          </a:prstGeom>
        </p:spPr>
        <p:txBody>
          <a:bodyPr vert="horz" lIns="91430" tIns="45715" rIns="91430" bIns="45715" anchor="ctr" anchorCtr="1"/>
          <a:lstStyle>
            <a:lvl1pPr algn="l">
              <a:defRPr sz="3800" b="1">
                <a:solidFill>
                  <a:srgbClr val="0E71D2"/>
                </a:solidFill>
                <a:latin typeface="Arial"/>
              </a:defRPr>
            </a:lvl1pPr>
          </a:lstStyle>
          <a:p>
            <a:r>
              <a:rPr lang="en-US" dirty="0" smtClean="0"/>
              <a:t>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90770"/>
      </p:ext>
    </p:extLst>
  </p:cSld>
  <p:clrMapOvr>
    <a:masterClrMapping/>
  </p:clrMapOvr>
  <p:transition xmlns:p14="http://schemas.microsoft.com/office/powerpoint/2010/main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36169"/>
      </p:ext>
    </p:extLst>
  </p:cSld>
  <p:clrMapOvr>
    <a:masterClrMapping/>
  </p:clrMapOvr>
  <p:transition xmlns:p14="http://schemas.microsoft.com/office/powerpoint/2010/main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28522"/>
      </p:ext>
    </p:extLst>
  </p:cSld>
  <p:clrMapOvr>
    <a:masterClrMapping/>
  </p:clrMapOvr>
  <p:transition xmlns:p14="http://schemas.microsoft.com/office/powerpoint/2010/main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53080" y="2596896"/>
            <a:ext cx="6878320" cy="2642616"/>
          </a:xfrm>
          <a:prstGeom prst="rect">
            <a:avLst/>
          </a:prstGeom>
        </p:spPr>
        <p:txBody>
          <a:bodyPr vert="horz" lIns="91430" tIns="45715" rIns="91430" bIns="45715" anchor="ctr" anchorCtr="0"/>
          <a:lstStyle>
            <a:lvl1pPr algn="ctr">
              <a:defRPr sz="20000">
                <a:solidFill>
                  <a:srgbClr val="4B7D08"/>
                </a:solidFill>
                <a:effectLst/>
                <a:latin typeface="Klavika Medium"/>
              </a:defRPr>
            </a:lvl1pPr>
          </a:lstStyle>
          <a:p>
            <a:r>
              <a:rPr lang="en-US" dirty="0" smtClean="0"/>
              <a:t>300%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5648" y="5257801"/>
            <a:ext cx="9102726" cy="838200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 sz="4800" b="1">
                <a:latin typeface="Arial"/>
              </a:defRPr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dirty="0" smtClean="0"/>
              <a:t>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34764"/>
      </p:ext>
    </p:extLst>
  </p:cSld>
  <p:clrMapOvr>
    <a:masterClrMapping/>
  </p:clrMapOvr>
  <p:transition xmlns:p14="http://schemas.microsoft.com/office/powerpoint/2010/main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2.xml"/><Relationship Id="rId3" Type="http://schemas.openxmlformats.org/officeDocument/2006/relationships/image" Target="../media/image8.png"/></Relationships>
</file>

<file path=ppt/slideMasters/_rels/slideMaster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4.xml"/><Relationship Id="rId3" Type="http://schemas.openxmlformats.org/officeDocument/2006/relationships/image" Target="../media/image6.png"/></Relationships>
</file>

<file path=ppt/slideMasters/_rels/slideMaster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5.xml"/><Relationship Id="rId3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Relationship Id="rId3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Relationship Id="rId3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6.xml"/><Relationship Id="rId3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7.xml"/><Relationship Id="rId3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8.xml"/><Relationship Id="rId3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9182100" y="-292100"/>
            <a:ext cx="3294063" cy="3746500"/>
            <a:chOff x="0" y="0"/>
            <a:chExt cx="2075" cy="236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75" cy="236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25399" dir="2700000" algn="ctr" rotWithShape="0">
                <a:srgbClr val="04213D">
                  <a:alpha val="7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467"/>
              <a:ext cx="1664" cy="1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xmlns:p14="http://schemas.microsoft.com/office/powerpoint/2010/main">
    <p:push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9000">
          <a:solidFill>
            <a:srgbClr val="FFFFFF"/>
          </a:solidFill>
          <a:latin typeface="+mj-lt"/>
          <a:ea typeface="+mj-ea"/>
          <a:cs typeface="+mj-cs"/>
          <a:sym typeface="Klavika Medium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9000">
          <a:solidFill>
            <a:srgbClr val="FFFFFF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9000">
          <a:solidFill>
            <a:srgbClr val="FFFFFF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9000">
          <a:solidFill>
            <a:srgbClr val="FFFFFF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9000">
          <a:solidFill>
            <a:srgbClr val="FFFFFF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9000">
          <a:solidFill>
            <a:srgbClr val="FFFFFF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9000">
          <a:solidFill>
            <a:srgbClr val="FFFFFF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9000">
          <a:solidFill>
            <a:srgbClr val="FFFFFF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9000">
          <a:solidFill>
            <a:srgbClr val="FFFFFF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9pPr>
    </p:titleStyle>
    <p:bodyStyle>
      <a:lvl1pPr marL="3429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1pPr>
      <a:lvl2pPr marL="685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2pPr>
      <a:lvl3pPr marL="10287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4pPr>
      <a:lvl5pPr marL="17145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5pPr>
      <a:lvl6pPr marL="21717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6pPr>
      <a:lvl7pPr marL="26289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7pPr>
      <a:lvl8pPr marL="30861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8pPr>
      <a:lvl9pPr marL="35433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2273300"/>
            <a:ext cx="10464801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Klavika Medium" charset="0"/>
              </a:rPr>
              <a:t>First level</a:t>
            </a:r>
            <a:endParaRPr lang="en-US" dirty="0">
              <a:sym typeface="Klavika Medium" charset="0"/>
            </a:endParaRPr>
          </a:p>
          <a:p>
            <a:pPr lvl="1"/>
            <a:r>
              <a:rPr lang="en-US" dirty="0">
                <a:sym typeface="Klavika Medium" charset="0"/>
              </a:rPr>
              <a:t>Second level</a:t>
            </a:r>
          </a:p>
          <a:p>
            <a:pPr lvl="2"/>
            <a:r>
              <a:rPr lang="en-US" dirty="0">
                <a:sym typeface="Klavika Medium" charset="0"/>
              </a:rPr>
              <a:t>Third level</a:t>
            </a:r>
          </a:p>
          <a:p>
            <a:pPr lvl="3"/>
            <a:r>
              <a:rPr lang="en-US" dirty="0">
                <a:sym typeface="Klavika Medium" charset="0"/>
              </a:rPr>
              <a:t>Fourth level</a:t>
            </a:r>
          </a:p>
          <a:p>
            <a:pPr lvl="4"/>
            <a:r>
              <a:rPr lang="en-US" dirty="0">
                <a:sym typeface="Klavika Medium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ransition xmlns:p14="http://schemas.microsoft.com/office/powerpoint/2010/main">
    <p:push/>
  </p:transition>
  <p:txStyles>
    <p:titleStyle>
      <a:lvl1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+mj-lt"/>
          <a:ea typeface="+mj-ea"/>
          <a:cs typeface="+mj-cs"/>
          <a:sym typeface="Klavika Regular Italic" charset="0"/>
        </a:defRPr>
      </a:lvl1pPr>
      <a:lvl2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2pPr>
      <a:lvl3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3pPr>
      <a:lvl4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4pPr>
      <a:lvl5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7300">
          <a:solidFill>
            <a:srgbClr val="003565"/>
          </a:solidFill>
          <a:latin typeface="+mn-lt"/>
          <a:ea typeface="+mn-ea"/>
          <a:cs typeface="+mn-cs"/>
          <a:sym typeface="Klavika Medium" charset="0"/>
        </a:defRPr>
      </a:lvl1pPr>
      <a:lvl2pPr algn="ctr" rtl="0" fontAlgn="base">
        <a:spcBef>
          <a:spcPct val="0"/>
        </a:spcBef>
        <a:spcAft>
          <a:spcPct val="0"/>
        </a:spcAft>
        <a:defRPr sz="6000">
          <a:solidFill>
            <a:srgbClr val="003565"/>
          </a:solidFill>
          <a:latin typeface="+mn-lt"/>
          <a:ea typeface="+mn-ea"/>
          <a:cs typeface="+mn-cs"/>
          <a:sym typeface="Klavika Medium" charset="0"/>
        </a:defRPr>
      </a:lvl2pPr>
      <a:lvl3pPr algn="ctr" rtl="0" fontAlgn="base">
        <a:spcBef>
          <a:spcPct val="0"/>
        </a:spcBef>
        <a:spcAft>
          <a:spcPct val="0"/>
        </a:spcAft>
        <a:defRPr sz="6000">
          <a:solidFill>
            <a:srgbClr val="003565"/>
          </a:solidFill>
          <a:latin typeface="+mn-lt"/>
          <a:ea typeface="+mn-ea"/>
          <a:cs typeface="+mn-cs"/>
          <a:sym typeface="Klavika Medium" charset="0"/>
        </a:defRPr>
      </a:lvl3pPr>
      <a:lvl4pPr algn="ctr" rtl="0" fontAlgn="base">
        <a:spcBef>
          <a:spcPct val="0"/>
        </a:spcBef>
        <a:spcAft>
          <a:spcPct val="0"/>
        </a:spcAft>
        <a:defRPr sz="6000">
          <a:solidFill>
            <a:srgbClr val="003565"/>
          </a:solidFill>
          <a:latin typeface="+mn-lt"/>
          <a:ea typeface="+mn-ea"/>
          <a:cs typeface="+mn-cs"/>
          <a:sym typeface="Klavika Medium" charset="0"/>
        </a:defRPr>
      </a:lvl4pPr>
      <a:lvl5pPr algn="ctr" rtl="0" fontAlgn="base">
        <a:spcBef>
          <a:spcPct val="0"/>
        </a:spcBef>
        <a:spcAft>
          <a:spcPct val="0"/>
        </a:spcAft>
        <a:defRPr sz="6000">
          <a:solidFill>
            <a:srgbClr val="003565"/>
          </a:solidFill>
          <a:latin typeface="+mn-lt"/>
          <a:ea typeface="+mn-ea"/>
          <a:cs typeface="+mn-cs"/>
          <a:sym typeface="Klavika Medium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6000">
          <a:solidFill>
            <a:srgbClr val="003565"/>
          </a:solidFill>
          <a:latin typeface="+mn-lt"/>
          <a:ea typeface="+mn-ea"/>
          <a:cs typeface="+mn-cs"/>
          <a:sym typeface="Klavika Medium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6000">
          <a:solidFill>
            <a:srgbClr val="003565"/>
          </a:solidFill>
          <a:latin typeface="+mn-lt"/>
          <a:ea typeface="+mn-ea"/>
          <a:cs typeface="+mn-cs"/>
          <a:sym typeface="Klavika Medium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6000">
          <a:solidFill>
            <a:srgbClr val="003565"/>
          </a:solidFill>
          <a:latin typeface="+mn-lt"/>
          <a:ea typeface="+mn-ea"/>
          <a:cs typeface="+mn-cs"/>
          <a:sym typeface="Klavika Medium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6000">
          <a:solidFill>
            <a:srgbClr val="003565"/>
          </a:solidFill>
          <a:latin typeface="+mn-lt"/>
          <a:ea typeface="+mn-ea"/>
          <a:cs typeface="+mn-cs"/>
          <a:sym typeface="Klavika Medium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3"/>
          <p:cNvSpPr txBox="1">
            <a:spLocks/>
          </p:cNvSpPr>
          <p:nvPr userDrawn="1"/>
        </p:nvSpPr>
        <p:spPr>
          <a:xfrm>
            <a:off x="957568" y="7634290"/>
            <a:ext cx="11107432" cy="1144587"/>
          </a:xfrm>
          <a:prstGeom prst="rect">
            <a:avLst/>
          </a:prstGeom>
        </p:spPr>
        <p:txBody>
          <a:bodyPr vert="horz" lIns="91430" tIns="45715" rIns="91430" bIns="45715" anchor="t" anchorCtr="0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sz="3200" b="1" i="0">
                <a:solidFill>
                  <a:srgbClr val="0E71D2"/>
                </a:solidFill>
                <a:latin typeface="Arial"/>
                <a:ea typeface="+mn-ea"/>
                <a:cs typeface="+mn-cs"/>
                <a:sym typeface="Helvetica Neue UltraLight" charset="0"/>
              </a:defRPr>
            </a:lvl1pPr>
            <a:lvl2pPr marL="457152" indent="0" algn="ctr" rtl="0" fontAlgn="base">
              <a:spcBef>
                <a:spcPct val="0"/>
              </a:spcBef>
              <a:spcAft>
                <a:spcPct val="0"/>
              </a:spcAft>
              <a:buNone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UltraLight" charset="0"/>
              </a:defRPr>
            </a:lvl2pPr>
            <a:lvl3pPr marL="914307" indent="0" algn="ctr" rtl="0" fontAlgn="base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UltraLight" charset="0"/>
              </a:defRPr>
            </a:lvl3pPr>
            <a:lvl4pPr marL="1371460" indent="0" algn="ctr" rtl="0" fontAlgn="base">
              <a:spcBef>
                <a:spcPct val="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UltraLight" charset="0"/>
              </a:defRPr>
            </a:lvl4pPr>
            <a:lvl5pPr marL="1828612" indent="0" algn="ctr" rtl="0" fontAlgn="base">
              <a:spcBef>
                <a:spcPct val="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UltraLight" charset="0"/>
              </a:defRPr>
            </a:lvl5pPr>
            <a:lvl6pPr marL="2285767" indent="0" algn="ctr" rtl="0" fontAlgn="base">
              <a:spcBef>
                <a:spcPct val="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UltraLight" charset="0"/>
              </a:defRPr>
            </a:lvl6pPr>
            <a:lvl7pPr marL="2742919" indent="0" algn="ctr" rtl="0" fontAlgn="base">
              <a:spcBef>
                <a:spcPct val="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UltraLight" charset="0"/>
              </a:defRPr>
            </a:lvl7pPr>
            <a:lvl8pPr marL="3200072" indent="0" algn="ctr" rtl="0" fontAlgn="base">
              <a:spcBef>
                <a:spcPct val="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UltraLight" charset="0"/>
              </a:defRPr>
            </a:lvl8pPr>
            <a:lvl9pPr marL="3657226" indent="0" algn="ctr" rtl="0" fontAlgn="base">
              <a:spcBef>
                <a:spcPct val="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UltraLight" charset="0"/>
              </a:defRPr>
            </a:lvl9pPr>
          </a:lstStyle>
          <a:p>
            <a:r>
              <a:rPr lang="en-US" smtClean="0"/>
              <a:t>Caption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 xmlns:p14="http://schemas.microsoft.com/office/powerpoint/2010/main">
    <p:push/>
  </p:transition>
  <p:txStyles>
    <p:titleStyle>
      <a:lvl1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+mj-lt"/>
          <a:ea typeface="+mj-ea"/>
          <a:cs typeface="+mj-cs"/>
          <a:sym typeface="Klavika Regular Italic" charset="0"/>
        </a:defRPr>
      </a:lvl1pPr>
      <a:lvl2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2pPr>
      <a:lvl3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3pPr>
      <a:lvl4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4pPr>
      <a:lvl5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transition xmlns:p14="http://schemas.microsoft.com/office/powerpoint/2010/main">
    <p:push/>
  </p:transition>
  <p:txStyles>
    <p:titleStyle>
      <a:lvl1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+mj-lt"/>
          <a:ea typeface="+mj-ea"/>
          <a:cs typeface="+mj-cs"/>
          <a:sym typeface="Klavika Regular Italic" charset="0"/>
        </a:defRPr>
      </a:lvl1pPr>
      <a:lvl2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2pPr>
      <a:lvl3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3pPr>
      <a:lvl4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4pPr>
      <a:lvl5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6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ransition xmlns:p14="http://schemas.microsoft.com/office/powerpoint/2010/main" spd="med">
    <p:push/>
  </p:transition>
  <p:txStyles>
    <p:titleStyle>
      <a:lvl1pPr algn="ctr" rtl="0" fontAlgn="base">
        <a:spcBef>
          <a:spcPct val="0"/>
        </a:spcBef>
        <a:spcAft>
          <a:spcPct val="0"/>
        </a:spcAft>
        <a:defRPr sz="73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Klavika" charset="0"/>
        </a:defRPr>
      </a:lvl1pPr>
      <a:lvl2pPr algn="ctr" rtl="0" fontAlgn="base">
        <a:spcBef>
          <a:spcPct val="0"/>
        </a:spcBef>
        <a:spcAft>
          <a:spcPct val="0"/>
        </a:spcAft>
        <a:defRPr sz="73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Klavika" charset="0"/>
          <a:ea typeface="Heiti TC Light" charset="0"/>
          <a:cs typeface="Heiti TC Light" charset="0"/>
          <a:sym typeface="Klavika" charset="0"/>
        </a:defRPr>
      </a:lvl2pPr>
      <a:lvl3pPr algn="ctr" rtl="0" fontAlgn="base">
        <a:spcBef>
          <a:spcPct val="0"/>
        </a:spcBef>
        <a:spcAft>
          <a:spcPct val="0"/>
        </a:spcAft>
        <a:defRPr sz="73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Klavika" charset="0"/>
          <a:ea typeface="Heiti TC Light" charset="0"/>
          <a:cs typeface="Heiti TC Light" charset="0"/>
          <a:sym typeface="Klavika" charset="0"/>
        </a:defRPr>
      </a:lvl3pPr>
      <a:lvl4pPr algn="ctr" rtl="0" fontAlgn="base">
        <a:spcBef>
          <a:spcPct val="0"/>
        </a:spcBef>
        <a:spcAft>
          <a:spcPct val="0"/>
        </a:spcAft>
        <a:defRPr sz="73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Klavika" charset="0"/>
          <a:ea typeface="Heiti TC Light" charset="0"/>
          <a:cs typeface="Heiti TC Light" charset="0"/>
          <a:sym typeface="Klavika" charset="0"/>
        </a:defRPr>
      </a:lvl4pPr>
      <a:lvl5pPr algn="ctr" rtl="0" fontAlgn="base">
        <a:spcBef>
          <a:spcPct val="0"/>
        </a:spcBef>
        <a:spcAft>
          <a:spcPct val="0"/>
        </a:spcAft>
        <a:defRPr sz="73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Klavika" charset="0"/>
          <a:ea typeface="Heiti TC Light" charset="0"/>
          <a:cs typeface="Heiti TC Light" charset="0"/>
          <a:sym typeface="Klavika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3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Klavika" charset="0"/>
          <a:ea typeface="Heiti TC Light" charset="0"/>
          <a:cs typeface="Heiti TC Light" charset="0"/>
          <a:sym typeface="Klavika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3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Klavika" charset="0"/>
          <a:ea typeface="Heiti TC Light" charset="0"/>
          <a:cs typeface="Heiti TC Light" charset="0"/>
          <a:sym typeface="Klavika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3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Klavika" charset="0"/>
          <a:ea typeface="Heiti TC Light" charset="0"/>
          <a:cs typeface="Heiti TC Light" charset="0"/>
          <a:sym typeface="Klavika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3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Klavika" charset="0"/>
          <a:ea typeface="Heiti TC Light" charset="0"/>
          <a:cs typeface="Heiti TC Light" charset="0"/>
          <a:sym typeface="Klavika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80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</p:sldLayoutIdLst>
  <p:transition xmlns:p14="http://schemas.microsoft.com/office/powerpoint/2010/main">
    <p:push/>
  </p:transition>
  <p:txStyles>
    <p:titleStyle>
      <a:lvl1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+mj-lt"/>
          <a:ea typeface="+mj-ea"/>
          <a:cs typeface="+mj-cs"/>
          <a:sym typeface="Klavika Regular Italic" charset="0"/>
        </a:defRPr>
      </a:lvl1pPr>
      <a:lvl2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2pPr>
      <a:lvl3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3pPr>
      <a:lvl4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4pPr>
      <a:lvl5pPr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300">
          <a:solidFill>
            <a:srgbClr val="313131"/>
          </a:solidFill>
          <a:latin typeface="Klavika Regular Italic" charset="0"/>
          <a:ea typeface="Heiti TC Light" charset="0"/>
          <a:cs typeface="Heiti TC Light" charset="0"/>
          <a:sym typeface="Klavika Regular Italic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transition xmlns:p14="http://schemas.microsoft.com/office/powerpoint/2010/main">
    <p:push/>
  </p:transition>
  <p:txStyles>
    <p:titleStyle>
      <a:lvl1pPr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9pPr>
    </p:titleStyle>
    <p:bodyStyle>
      <a:lvl1pPr marL="698428" indent="-444455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292" indent="-444455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84158" indent="-444455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39722" indent="-444455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82587" indent="-444455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39741" indent="-444455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96893" indent="-444455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54047" indent="-444455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11199" indent="-444455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C6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743200"/>
            <a:ext cx="104648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Klavika Medium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4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</p:sldLayoutIdLst>
  <p:transition xmlns:p14="http://schemas.microsoft.com/office/powerpoint/2010/main">
    <p:push/>
  </p:transition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rgbClr val="FFFFFF"/>
          </a:solidFill>
          <a:latin typeface="+mj-lt"/>
          <a:ea typeface="+mj-ea"/>
          <a:cs typeface="+mj-cs"/>
          <a:sym typeface="Klavika Medium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rgbClr val="FFFFFF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rgbClr val="FFFFFF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rgbClr val="FFFFFF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rgbClr val="FFFFFF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rgbClr val="FFFFFF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rgbClr val="FFFFFF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rgbClr val="FFFFFF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rgbClr val="FFFFFF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rgbClr val="1E1E1E"/>
          </a:solidFill>
          <a:latin typeface="+mn-lt"/>
          <a:ea typeface="+mn-ea"/>
          <a:cs typeface="+mn-cs"/>
          <a:sym typeface="Helvetica Neue Medium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1E1E1E"/>
          </a:solidFill>
          <a:latin typeface="+mn-lt"/>
          <a:ea typeface="+mn-ea"/>
          <a:cs typeface="+mn-cs"/>
          <a:sym typeface="Helvetica Neue Medium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1E1E1E"/>
          </a:solidFill>
          <a:latin typeface="+mn-lt"/>
          <a:ea typeface="+mn-ea"/>
          <a:cs typeface="+mn-cs"/>
          <a:sym typeface="Helvetica Neue Medium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1E1E1E"/>
          </a:solidFill>
          <a:latin typeface="+mn-lt"/>
          <a:ea typeface="+mn-ea"/>
          <a:cs typeface="+mn-cs"/>
          <a:sym typeface="Helvetica Neue Medium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1E1E1E"/>
          </a:solidFill>
          <a:latin typeface="+mn-lt"/>
          <a:ea typeface="+mn-ea"/>
          <a:cs typeface="+mn-cs"/>
          <a:sym typeface="Helvetica Neue Medium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1E1E1E"/>
          </a:solidFill>
          <a:latin typeface="+mn-lt"/>
          <a:ea typeface="+mn-ea"/>
          <a:cs typeface="+mn-cs"/>
          <a:sym typeface="Helvetica Neue Medium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1E1E1E"/>
          </a:solidFill>
          <a:latin typeface="+mn-lt"/>
          <a:ea typeface="+mn-ea"/>
          <a:cs typeface="+mn-cs"/>
          <a:sym typeface="Helvetica Neue Medium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1E1E1E"/>
          </a:solidFill>
          <a:latin typeface="+mn-lt"/>
          <a:ea typeface="+mn-ea"/>
          <a:cs typeface="+mn-cs"/>
          <a:sym typeface="Helvetica Neue Medium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1E1E1E"/>
          </a:solidFill>
          <a:latin typeface="+mn-lt"/>
          <a:ea typeface="+mn-ea"/>
          <a:cs typeface="+mn-cs"/>
          <a:sym typeface="Helvetica Neue Medium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819400"/>
            <a:ext cx="11785600" cy="53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dirty="0">
                <a:sym typeface="Helvetica Neue" charset="0"/>
              </a:rPr>
              <a:t>Second level</a:t>
            </a:r>
          </a:p>
          <a:p>
            <a:pPr lvl="2"/>
            <a:r>
              <a:rPr lang="en-US" dirty="0">
                <a:sym typeface="Helvetica Neue" charset="0"/>
              </a:rPr>
              <a:t>Third level</a:t>
            </a:r>
          </a:p>
          <a:p>
            <a:pPr lvl="3"/>
            <a:r>
              <a:rPr lang="en-US" dirty="0">
                <a:sym typeface="Helvetica Neue" charset="0"/>
              </a:rPr>
              <a:t>Fourth level</a:t>
            </a:r>
          </a:p>
          <a:p>
            <a:pPr lvl="4"/>
            <a:r>
              <a:rPr lang="en-US" dirty="0">
                <a:sym typeface="Helvetica Neue" charset="0"/>
              </a:rPr>
              <a:t>Fifth level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84200"/>
            <a:ext cx="11785600" cy="1854200"/>
          </a:xfrm>
          <a:prstGeom prst="rect">
            <a:avLst/>
          </a:prstGeom>
          <a:noFill/>
          <a:ln>
            <a:noFill/>
          </a:ln>
          <a:effectLst>
            <a:outerShdw blurRad="12700" dist="38100" dir="2999997" algn="ctr" rotWithShape="0">
              <a:srgbClr val="FCFFFF">
                <a:alpha val="5862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Klavika Medium" charset="0"/>
              </a:rPr>
              <a:t>Click to edit Master title style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transition xmlns:p14="http://schemas.microsoft.com/office/powerpoint/2010/main">
    <p:push/>
  </p:transition>
  <p:txStyles>
    <p:titleStyle>
      <a:lvl1pPr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+mj-lt"/>
          <a:ea typeface="+mj-ea"/>
          <a:cs typeface="+mj-cs"/>
          <a:sym typeface="Klavika Medium" charset="0"/>
        </a:defRPr>
      </a:lvl1pPr>
      <a:lvl2pPr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2pPr>
      <a:lvl3pPr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3pPr>
      <a:lvl4pPr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4pPr>
      <a:lvl5pPr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•"/>
        <a:defRPr sz="3200" b="1">
          <a:solidFill>
            <a:schemeClr val="tx1"/>
          </a:solidFill>
          <a:latin typeface="Arial"/>
          <a:ea typeface="+mn-ea"/>
          <a:cs typeface="+mn-cs"/>
          <a:sym typeface="Helvetica Neue" charset="0"/>
        </a:defRPr>
      </a:lvl1pPr>
      <a:lvl2pPr marL="7112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200" b="0" i="0">
          <a:solidFill>
            <a:schemeClr val="tx1"/>
          </a:solidFill>
          <a:latin typeface="Arial"/>
          <a:ea typeface="Heiti TC Light" charset="0"/>
          <a:cs typeface="Heiti TC Light" charset="0"/>
          <a:sym typeface="Helvetica Neue" charset="0"/>
        </a:defRPr>
      </a:lvl2pPr>
      <a:lvl3pPr marL="11684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200" b="0" i="0">
          <a:solidFill>
            <a:schemeClr val="tx1"/>
          </a:solidFill>
          <a:latin typeface="Arial"/>
          <a:ea typeface="Heiti TC Light" charset="0"/>
          <a:cs typeface="Heiti TC Light" charset="0"/>
          <a:sym typeface="Helvetica Neue" charset="0"/>
        </a:defRPr>
      </a:lvl3pPr>
      <a:lvl4pPr marL="16256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200" b="0" i="0">
          <a:solidFill>
            <a:schemeClr val="tx1"/>
          </a:solidFill>
          <a:latin typeface="Arial"/>
          <a:ea typeface="Heiti TC Light" charset="0"/>
          <a:cs typeface="Heiti TC Light" charset="0"/>
          <a:sym typeface="Helvetica Neue" charset="0"/>
        </a:defRPr>
      </a:lvl4pPr>
      <a:lvl5pPr marL="20828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200" b="0" i="0">
          <a:solidFill>
            <a:schemeClr val="tx1"/>
          </a:solidFill>
          <a:latin typeface="Arial"/>
          <a:ea typeface="Heiti TC Light" charset="0"/>
          <a:cs typeface="Heiti TC Light" charset="0"/>
          <a:sym typeface="Helvetica Neue" charset="0"/>
        </a:defRPr>
      </a:lvl5pPr>
      <a:lvl6pPr marL="25400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2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6pPr>
      <a:lvl7pPr marL="29972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2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7pPr>
      <a:lvl8pPr marL="34544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2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8pPr>
      <a:lvl9pPr marL="39116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2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819400"/>
            <a:ext cx="11785600" cy="53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dirty="0">
                <a:sym typeface="Helvetica Neue" charset="0"/>
              </a:rPr>
              <a:t>Second level</a:t>
            </a:r>
          </a:p>
          <a:p>
            <a:pPr lvl="2"/>
            <a:r>
              <a:rPr lang="en-US" dirty="0">
                <a:sym typeface="Helvetica Neue" charset="0"/>
              </a:rPr>
              <a:t>Third level</a:t>
            </a:r>
          </a:p>
          <a:p>
            <a:pPr lvl="3"/>
            <a:r>
              <a:rPr lang="en-US" dirty="0">
                <a:sym typeface="Helvetica Neue" charset="0"/>
              </a:rPr>
              <a:t>Fourth level</a:t>
            </a:r>
          </a:p>
          <a:p>
            <a:pPr lvl="4"/>
            <a:r>
              <a:rPr lang="en-US" dirty="0">
                <a:sym typeface="Helvetica Neue" charset="0"/>
              </a:rPr>
              <a:t>Fifth level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84200"/>
            <a:ext cx="11785600" cy="1854200"/>
          </a:xfrm>
          <a:prstGeom prst="rect">
            <a:avLst/>
          </a:prstGeom>
          <a:noFill/>
          <a:ln>
            <a:noFill/>
          </a:ln>
          <a:effectLst>
            <a:outerShdw blurRad="12700" dist="38100" dir="2999997" algn="ctr" rotWithShape="0">
              <a:srgbClr val="FCFFFF">
                <a:alpha val="5862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Klavika Medium" charset="0"/>
              </a:rPr>
              <a:t>Click to edit Master title style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11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transition xmlns:p14="http://schemas.microsoft.com/office/powerpoint/2010/main">
    <p:push/>
  </p:transition>
  <p:txStyles>
    <p:titleStyle>
      <a:lvl1pPr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+mj-lt"/>
          <a:ea typeface="+mj-ea"/>
          <a:cs typeface="+mj-cs"/>
          <a:sym typeface="Klavika Medium" charset="0"/>
        </a:defRPr>
      </a:lvl1pPr>
      <a:lvl2pPr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2pPr>
      <a:lvl3pPr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3pPr>
      <a:lvl4pPr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4pPr>
      <a:lvl5pPr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•"/>
        <a:defRPr sz="3200" b="1">
          <a:solidFill>
            <a:schemeClr val="tx1"/>
          </a:solidFill>
          <a:latin typeface="Arial"/>
          <a:ea typeface="+mn-ea"/>
          <a:cs typeface="+mn-cs"/>
          <a:sym typeface="Helvetica Neue" charset="0"/>
        </a:defRPr>
      </a:lvl1pPr>
      <a:lvl2pPr marL="7112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200" b="0" i="0">
          <a:solidFill>
            <a:schemeClr val="tx1"/>
          </a:solidFill>
          <a:latin typeface="Arial"/>
          <a:ea typeface="Heiti TC Light" charset="0"/>
          <a:cs typeface="Heiti TC Light" charset="0"/>
          <a:sym typeface="Helvetica Neue" charset="0"/>
        </a:defRPr>
      </a:lvl2pPr>
      <a:lvl3pPr marL="11684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200" b="0" i="0">
          <a:solidFill>
            <a:schemeClr val="tx1"/>
          </a:solidFill>
          <a:latin typeface="Arial"/>
          <a:ea typeface="Heiti TC Light" charset="0"/>
          <a:cs typeface="Heiti TC Light" charset="0"/>
          <a:sym typeface="Helvetica Neue" charset="0"/>
        </a:defRPr>
      </a:lvl3pPr>
      <a:lvl4pPr marL="16256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200" b="0" i="0">
          <a:solidFill>
            <a:schemeClr val="tx1"/>
          </a:solidFill>
          <a:latin typeface="Arial"/>
          <a:ea typeface="Heiti TC Light" charset="0"/>
          <a:cs typeface="Heiti TC Light" charset="0"/>
          <a:sym typeface="Helvetica Neue" charset="0"/>
        </a:defRPr>
      </a:lvl4pPr>
      <a:lvl5pPr marL="20828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200" b="0" i="0">
          <a:solidFill>
            <a:schemeClr val="tx1"/>
          </a:solidFill>
          <a:latin typeface="Arial"/>
          <a:ea typeface="Heiti TC Light" charset="0"/>
          <a:cs typeface="Heiti TC Light" charset="0"/>
          <a:sym typeface="Helvetica Neue" charset="0"/>
        </a:defRPr>
      </a:lvl5pPr>
      <a:lvl6pPr marL="25400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2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6pPr>
      <a:lvl7pPr marL="29972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2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7pPr>
      <a:lvl8pPr marL="34544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2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8pPr>
      <a:lvl9pPr marL="3911600" indent="-3048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2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45" y="2819400"/>
            <a:ext cx="6235701" cy="53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dirty="0">
                <a:sym typeface="Helvetica Neue" charset="0"/>
              </a:rPr>
              <a:t>Second level</a:t>
            </a:r>
          </a:p>
          <a:p>
            <a:pPr lvl="2"/>
            <a:r>
              <a:rPr lang="en-US" dirty="0">
                <a:sym typeface="Helvetica Neue" charset="0"/>
              </a:rPr>
              <a:t>Third level</a:t>
            </a:r>
          </a:p>
          <a:p>
            <a:pPr lvl="3"/>
            <a:r>
              <a:rPr lang="en-US" dirty="0">
                <a:sym typeface="Helvetica Neue" charset="0"/>
              </a:rPr>
              <a:t>Fourth level</a:t>
            </a:r>
          </a:p>
          <a:p>
            <a:pPr lvl="4"/>
            <a:r>
              <a:rPr lang="en-US" dirty="0">
                <a:sym typeface="Helvetica Neue" charset="0"/>
              </a:rPr>
              <a:t>Fifth level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84202"/>
            <a:ext cx="11785600" cy="1854199"/>
          </a:xfrm>
          <a:prstGeom prst="rect">
            <a:avLst/>
          </a:prstGeom>
          <a:noFill/>
          <a:ln>
            <a:noFill/>
          </a:ln>
          <a:effectLst>
            <a:outerShdw blurRad="12700" dist="38100" dir="2999997" algn="ctr" rotWithShape="0">
              <a:srgbClr val="FCFFFF">
                <a:alpha val="5862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Klavika Medium" charset="0"/>
              </a:rPr>
              <a:t>Click to edit Master title style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5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p:transition xmlns:p14="http://schemas.microsoft.com/office/powerpoint/2010/main">
    <p:push/>
  </p:transition>
  <p:txStyles>
    <p:titleStyle>
      <a:lvl1pPr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+mj-lt"/>
          <a:ea typeface="+mj-ea"/>
          <a:cs typeface="+mj-cs"/>
          <a:sym typeface="Klavika Medium" charset="0"/>
        </a:defRPr>
      </a:lvl1pPr>
      <a:lvl2pPr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2pPr>
      <a:lvl3pPr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3pPr>
      <a:lvl4pPr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4pPr>
      <a:lvl5pPr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9pPr>
    </p:titleStyle>
    <p:bodyStyle>
      <a:lvl1pPr marL="304769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•"/>
        <a:defRPr sz="3100" b="1">
          <a:solidFill>
            <a:schemeClr val="tx1"/>
          </a:solidFill>
          <a:latin typeface="Arial"/>
          <a:ea typeface="+mn-ea"/>
          <a:cs typeface="+mn-cs"/>
          <a:sym typeface="Helvetica Neue" charset="0"/>
        </a:defRPr>
      </a:lvl1pPr>
      <a:lvl2pPr marL="711127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100" b="1">
          <a:solidFill>
            <a:schemeClr val="tx1"/>
          </a:solidFill>
          <a:latin typeface="Arial"/>
          <a:ea typeface="Heiti TC Light" charset="0"/>
          <a:cs typeface="Heiti TC Light" charset="0"/>
          <a:sym typeface="Helvetica Neue" charset="0"/>
        </a:defRPr>
      </a:lvl2pPr>
      <a:lvl3pPr marL="1168280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100" b="1">
          <a:solidFill>
            <a:schemeClr val="tx1"/>
          </a:solidFill>
          <a:latin typeface="Arial"/>
          <a:ea typeface="Heiti TC Light" charset="0"/>
          <a:cs typeface="Heiti TC Light" charset="0"/>
          <a:sym typeface="Helvetica Neue" charset="0"/>
        </a:defRPr>
      </a:lvl3pPr>
      <a:lvl4pPr marL="1625432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100" b="1">
          <a:solidFill>
            <a:schemeClr val="tx1"/>
          </a:solidFill>
          <a:latin typeface="Arial"/>
          <a:ea typeface="Heiti TC Light" charset="0"/>
          <a:cs typeface="Heiti TC Light" charset="0"/>
          <a:sym typeface="Helvetica Neue" charset="0"/>
        </a:defRPr>
      </a:lvl4pPr>
      <a:lvl5pPr marL="2082587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100" b="1">
          <a:solidFill>
            <a:schemeClr val="tx1"/>
          </a:solidFill>
          <a:latin typeface="Arial"/>
          <a:ea typeface="Heiti TC Light" charset="0"/>
          <a:cs typeface="Heiti TC Light" charset="0"/>
          <a:sym typeface="Helvetica Neue" charset="0"/>
        </a:defRPr>
      </a:lvl5pPr>
      <a:lvl6pPr marL="2539741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1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6pPr>
      <a:lvl7pPr marL="2996893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1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7pPr>
      <a:lvl8pPr marL="3454047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1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8pPr>
      <a:lvl9pPr marL="3911199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1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1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</p:sldLayoutIdLst>
  <p:transition xmlns:p14="http://schemas.microsoft.com/office/powerpoint/2010/main">
    <p:push/>
  </p:transition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0070CD"/>
          </a:solidFill>
          <a:latin typeface="+mj-lt"/>
          <a:ea typeface="+mj-ea"/>
          <a:cs typeface="+mj-cs"/>
          <a:sym typeface="Helvetica Neue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0070CD"/>
          </a:solidFill>
          <a:latin typeface="Helvetica Neue" charset="0"/>
          <a:ea typeface="Heiti TC Medium" charset="0"/>
          <a:cs typeface="Heiti TC Medium" charset="0"/>
          <a:sym typeface="Helvetica Neue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0070CD"/>
          </a:solidFill>
          <a:latin typeface="Helvetica Neue" charset="0"/>
          <a:ea typeface="Heiti TC Medium" charset="0"/>
          <a:cs typeface="Heiti TC Medium" charset="0"/>
          <a:sym typeface="Helvetica Neue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0070CD"/>
          </a:solidFill>
          <a:latin typeface="Helvetica Neue" charset="0"/>
          <a:ea typeface="Heiti TC Medium" charset="0"/>
          <a:cs typeface="Heiti TC Medium" charset="0"/>
          <a:sym typeface="Helvetica Neue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0070CD"/>
          </a:solidFill>
          <a:latin typeface="Helvetica Neue" charset="0"/>
          <a:ea typeface="Heiti TC Medium" charset="0"/>
          <a:cs typeface="Heiti TC Medium" charset="0"/>
          <a:sym typeface="Helvetica Neue" charset="0"/>
        </a:defRPr>
      </a:lvl5pPr>
      <a:lvl6pPr marL="457152" algn="ctr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0070CD"/>
          </a:solidFill>
          <a:latin typeface="Helvetica Neue" charset="0"/>
          <a:ea typeface="Heiti TC Medium" charset="0"/>
          <a:cs typeface="Heiti TC Medium" charset="0"/>
          <a:sym typeface="Helvetica Neue" charset="0"/>
        </a:defRPr>
      </a:lvl6pPr>
      <a:lvl7pPr marL="914307" algn="ctr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0070CD"/>
          </a:solidFill>
          <a:latin typeface="Helvetica Neue" charset="0"/>
          <a:ea typeface="Heiti TC Medium" charset="0"/>
          <a:cs typeface="Heiti TC Medium" charset="0"/>
          <a:sym typeface="Helvetica Neue" charset="0"/>
        </a:defRPr>
      </a:lvl7pPr>
      <a:lvl8pPr marL="1371460" algn="ctr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0070CD"/>
          </a:solidFill>
          <a:latin typeface="Helvetica Neue" charset="0"/>
          <a:ea typeface="Heiti TC Medium" charset="0"/>
          <a:cs typeface="Heiti TC Medium" charset="0"/>
          <a:sym typeface="Helvetica Neue" charset="0"/>
        </a:defRPr>
      </a:lvl8pPr>
      <a:lvl9pPr marL="1828612" algn="ctr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rgbClr val="0070CD"/>
          </a:solidFill>
          <a:latin typeface="Helvetica Neue" charset="0"/>
          <a:ea typeface="Heiti TC Medium" charset="0"/>
          <a:cs typeface="Heiti TC Medium" charset="0"/>
          <a:sym typeface="Helvetica Neue" charset="0"/>
        </a:defRPr>
      </a:lvl9pPr>
    </p:titleStyle>
    <p:bodyStyle>
      <a:lvl1pPr marL="304769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•"/>
        <a:defRPr sz="3100" b="1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761922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1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2pPr>
      <a:lvl3pPr marL="1219076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1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3pPr>
      <a:lvl4pPr marL="1676228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1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4pPr>
      <a:lvl5pPr marL="2133382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1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5pPr>
      <a:lvl6pPr marL="2590534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1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6pPr>
      <a:lvl7pPr marL="3047688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1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7pPr>
      <a:lvl8pPr marL="3504841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1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8pPr>
      <a:lvl9pPr marL="3961995" indent="-304769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D70CD"/>
        </a:buClr>
        <a:buSzPct val="75000"/>
        <a:buFont typeface="Helvetica Neue" charset="0"/>
        <a:buChar char="-"/>
        <a:defRPr sz="3100" b="1">
          <a:solidFill>
            <a:schemeClr val="tx1"/>
          </a:solidFill>
          <a:latin typeface="+mn-lt"/>
          <a:ea typeface="Heiti TC Light" charset="0"/>
          <a:cs typeface="Heiti TC Light" charset="0"/>
          <a:sym typeface="Helvetica Neue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819400"/>
            <a:ext cx="11785600" cy="53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onsolas" charset="0"/>
              </a:rPr>
              <a:t>Click to edit Master text styles</a:t>
            </a:r>
          </a:p>
          <a:p>
            <a:pPr lvl="1"/>
            <a:r>
              <a:rPr lang="en-US">
                <a:sym typeface="Consolas" charset="0"/>
              </a:rPr>
              <a:t>Second level</a:t>
            </a:r>
          </a:p>
          <a:p>
            <a:pPr lvl="2"/>
            <a:r>
              <a:rPr lang="en-US">
                <a:sym typeface="Consolas" charset="0"/>
              </a:rPr>
              <a:t>Third level</a:t>
            </a:r>
          </a:p>
          <a:p>
            <a:pPr lvl="3"/>
            <a:r>
              <a:rPr lang="en-US">
                <a:sym typeface="Consolas" charset="0"/>
              </a:rPr>
              <a:t>Fourth level</a:t>
            </a:r>
          </a:p>
          <a:p>
            <a:pPr lvl="4"/>
            <a:r>
              <a:rPr lang="en-US">
                <a:sym typeface="Consolas" charset="0"/>
              </a:rPr>
              <a:t>Fifth level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1801"/>
            <a:ext cx="11785600" cy="2006601"/>
          </a:xfrm>
          <a:prstGeom prst="rect">
            <a:avLst/>
          </a:prstGeom>
          <a:noFill/>
          <a:ln>
            <a:noFill/>
          </a:ln>
          <a:effectLst>
            <a:outerShdw blurRad="12700" dist="38100" dir="2999997" algn="ctr" rotWithShape="0">
              <a:srgbClr val="FCFFFF">
                <a:alpha val="5862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Klavika Medium" charset="0"/>
              </a:rPr>
              <a:t>Click to edit Master title style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ransition xmlns:p14="http://schemas.microsoft.com/office/powerpoint/2010/main">
    <p:push/>
  </p:transition>
  <p:txStyles>
    <p:titleStyle>
      <a:lvl1pPr algn="l" rtl="0" fontAlgn="base">
        <a:lnSpc>
          <a:spcPct val="70000"/>
        </a:lnSpc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+mj-lt"/>
          <a:ea typeface="+mj-ea"/>
          <a:cs typeface="+mj-cs"/>
          <a:sym typeface="Klavika Medium" charset="0"/>
        </a:defRPr>
      </a:lvl1pPr>
      <a:lvl2pPr algn="l" rtl="0" fontAlgn="base">
        <a:lnSpc>
          <a:spcPct val="70000"/>
        </a:lnSpc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2pPr>
      <a:lvl3pPr algn="l" rtl="0" fontAlgn="base">
        <a:lnSpc>
          <a:spcPct val="70000"/>
        </a:lnSpc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3pPr>
      <a:lvl4pPr algn="l" rtl="0" fontAlgn="base">
        <a:lnSpc>
          <a:spcPct val="70000"/>
        </a:lnSpc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4pPr>
      <a:lvl5pPr algn="l" rtl="0" fontAlgn="base">
        <a:lnSpc>
          <a:spcPct val="70000"/>
        </a:lnSpc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5pPr>
      <a:lvl6pPr marL="457152" algn="l" rtl="0" fontAlgn="base">
        <a:lnSpc>
          <a:spcPct val="70000"/>
        </a:lnSpc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6pPr>
      <a:lvl7pPr marL="914307" algn="l" rtl="0" fontAlgn="base">
        <a:lnSpc>
          <a:spcPct val="70000"/>
        </a:lnSpc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7pPr>
      <a:lvl8pPr marL="1371460" algn="l" rtl="0" fontAlgn="base">
        <a:lnSpc>
          <a:spcPct val="70000"/>
        </a:lnSpc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8pPr>
      <a:lvl9pPr marL="1828612" algn="l" rtl="0" fontAlgn="base">
        <a:lnSpc>
          <a:spcPct val="70000"/>
        </a:lnSpc>
        <a:spcBef>
          <a:spcPct val="0"/>
        </a:spcBef>
        <a:spcAft>
          <a:spcPct val="0"/>
        </a:spcAft>
        <a:defRPr sz="7000">
          <a:solidFill>
            <a:srgbClr val="0070CD"/>
          </a:solidFill>
          <a:latin typeface="Klavika Medium" charset="0"/>
          <a:ea typeface="Heiti TC Medium" charset="0"/>
          <a:cs typeface="Heiti TC Medium" charset="0"/>
          <a:sym typeface="Klavika Medium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584200"/>
            <a:ext cx="11785600" cy="753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onsolas" charset="0"/>
              </a:rPr>
              <a:t>Click to edit Master text styles</a:t>
            </a:r>
          </a:p>
          <a:p>
            <a:pPr lvl="1"/>
            <a:r>
              <a:rPr lang="en-US">
                <a:sym typeface="Consolas" charset="0"/>
              </a:rPr>
              <a:t>Second level</a:t>
            </a:r>
          </a:p>
          <a:p>
            <a:pPr lvl="2"/>
            <a:r>
              <a:rPr lang="en-US">
                <a:sym typeface="Consolas" charset="0"/>
              </a:rPr>
              <a:t>Third level</a:t>
            </a:r>
          </a:p>
          <a:p>
            <a:pPr lvl="3"/>
            <a:r>
              <a:rPr lang="en-US">
                <a:sym typeface="Consolas" charset="0"/>
              </a:rPr>
              <a:t>Fourth level</a:t>
            </a:r>
          </a:p>
          <a:p>
            <a:pPr lvl="4"/>
            <a:r>
              <a:rPr lang="en-US">
                <a:sym typeface="Consolas" charset="0"/>
              </a:rPr>
              <a:t>Fifth level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ransition xmlns:p14="http://schemas.microsoft.com/office/powerpoint/2010/main">
    <p:push/>
  </p:transition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rgbClr val="DE3A1B"/>
          </a:solidFill>
          <a:latin typeface="+mj-lt"/>
          <a:ea typeface="+mj-ea"/>
          <a:cs typeface="+mj-cs"/>
          <a:sym typeface="Klavika-Bold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rgbClr val="DE3A1B"/>
          </a:solidFill>
          <a:latin typeface="Klavika-Bold" charset="0"/>
          <a:ea typeface="Heiti TC Medium" charset="0"/>
          <a:cs typeface="Heiti TC Medium" charset="0"/>
          <a:sym typeface="Klavika-Bold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rgbClr val="DE3A1B"/>
          </a:solidFill>
          <a:latin typeface="Klavika-Bold" charset="0"/>
          <a:ea typeface="Heiti TC Medium" charset="0"/>
          <a:cs typeface="Heiti TC Medium" charset="0"/>
          <a:sym typeface="Klavika-Bold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rgbClr val="DE3A1B"/>
          </a:solidFill>
          <a:latin typeface="Klavika-Bold" charset="0"/>
          <a:ea typeface="Heiti TC Medium" charset="0"/>
          <a:cs typeface="Heiti TC Medium" charset="0"/>
          <a:sym typeface="Klavika-Bold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rgbClr val="DE3A1B"/>
          </a:solidFill>
          <a:latin typeface="Klavika-Bold" charset="0"/>
          <a:ea typeface="Heiti TC Medium" charset="0"/>
          <a:cs typeface="Heiti TC Medium" charset="0"/>
          <a:sym typeface="Klavika-Bold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6000">
          <a:solidFill>
            <a:srgbClr val="DE3A1B"/>
          </a:solidFill>
          <a:latin typeface="Klavika-Bold" charset="0"/>
          <a:ea typeface="Heiti TC Medium" charset="0"/>
          <a:cs typeface="Heiti TC Medium" charset="0"/>
          <a:sym typeface="Klavika-Bold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6000">
          <a:solidFill>
            <a:srgbClr val="DE3A1B"/>
          </a:solidFill>
          <a:latin typeface="Klavika-Bold" charset="0"/>
          <a:ea typeface="Heiti TC Medium" charset="0"/>
          <a:cs typeface="Heiti TC Medium" charset="0"/>
          <a:sym typeface="Klavika-Bold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6000">
          <a:solidFill>
            <a:srgbClr val="DE3A1B"/>
          </a:solidFill>
          <a:latin typeface="Klavika-Bold" charset="0"/>
          <a:ea typeface="Heiti TC Medium" charset="0"/>
          <a:cs typeface="Heiti TC Medium" charset="0"/>
          <a:sym typeface="Klavika-Bold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6000">
          <a:solidFill>
            <a:srgbClr val="DE3A1B"/>
          </a:solidFill>
          <a:latin typeface="Klavika-Bold" charset="0"/>
          <a:ea typeface="Heiti TC Medium" charset="0"/>
          <a:cs typeface="Heiti TC Medium" charset="0"/>
          <a:sym typeface="Klavika-Bold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2600">
          <a:solidFill>
            <a:srgbClr val="212121"/>
          </a:solidFill>
          <a:latin typeface="+mn-lt"/>
          <a:ea typeface="+mn-ea"/>
          <a:cs typeface="+mn-cs"/>
          <a:sym typeface="Consola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ransition xmlns:p14="http://schemas.microsoft.com/office/powerpoint/2010/main">
    <p:push/>
  </p:transition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rgbClr val="D7381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Klavika-Bold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rgbClr val="D7381B"/>
          </a:solidFill>
          <a:effectLst>
            <a:outerShdw blurRad="38100" dist="38100" dir="2700000" algn="tl">
              <a:srgbClr val="000000"/>
            </a:outerShdw>
          </a:effectLst>
          <a:latin typeface="Klavika-Bold" charset="0"/>
          <a:ea typeface="Heiti TC Medium" charset="0"/>
          <a:cs typeface="Heiti TC Medium" charset="0"/>
          <a:sym typeface="Klavika-Bold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rgbClr val="D7381B"/>
          </a:solidFill>
          <a:effectLst>
            <a:outerShdw blurRad="38100" dist="38100" dir="2700000" algn="tl">
              <a:srgbClr val="000000"/>
            </a:outerShdw>
          </a:effectLst>
          <a:latin typeface="Klavika-Bold" charset="0"/>
          <a:ea typeface="Heiti TC Medium" charset="0"/>
          <a:cs typeface="Heiti TC Medium" charset="0"/>
          <a:sym typeface="Klavika-Bold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rgbClr val="D7381B"/>
          </a:solidFill>
          <a:effectLst>
            <a:outerShdw blurRad="38100" dist="38100" dir="2700000" algn="tl">
              <a:srgbClr val="000000"/>
            </a:outerShdw>
          </a:effectLst>
          <a:latin typeface="Klavika-Bold" charset="0"/>
          <a:ea typeface="Heiti TC Medium" charset="0"/>
          <a:cs typeface="Heiti TC Medium" charset="0"/>
          <a:sym typeface="Klavika-Bold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rgbClr val="D7381B"/>
          </a:solidFill>
          <a:effectLst>
            <a:outerShdw blurRad="38100" dist="38100" dir="2700000" algn="tl">
              <a:srgbClr val="000000"/>
            </a:outerShdw>
          </a:effectLst>
          <a:latin typeface="Klavika-Bold" charset="0"/>
          <a:ea typeface="Heiti TC Medium" charset="0"/>
          <a:cs typeface="Heiti TC Medium" charset="0"/>
          <a:sym typeface="Klavika-Bold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6000">
          <a:solidFill>
            <a:srgbClr val="D7381B"/>
          </a:solidFill>
          <a:effectLst>
            <a:outerShdw blurRad="38100" dist="38100" dir="2700000" algn="tl">
              <a:srgbClr val="000000"/>
            </a:outerShdw>
          </a:effectLst>
          <a:latin typeface="Klavika-Bold" charset="0"/>
          <a:ea typeface="Heiti TC Medium" charset="0"/>
          <a:cs typeface="Heiti TC Medium" charset="0"/>
          <a:sym typeface="Klavika-Bold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6000">
          <a:solidFill>
            <a:srgbClr val="D7381B"/>
          </a:solidFill>
          <a:effectLst>
            <a:outerShdw blurRad="38100" dist="38100" dir="2700000" algn="tl">
              <a:srgbClr val="000000"/>
            </a:outerShdw>
          </a:effectLst>
          <a:latin typeface="Klavika-Bold" charset="0"/>
          <a:ea typeface="Heiti TC Medium" charset="0"/>
          <a:cs typeface="Heiti TC Medium" charset="0"/>
          <a:sym typeface="Klavika-Bold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6000">
          <a:solidFill>
            <a:srgbClr val="D7381B"/>
          </a:solidFill>
          <a:effectLst>
            <a:outerShdw blurRad="38100" dist="38100" dir="2700000" algn="tl">
              <a:srgbClr val="000000"/>
            </a:outerShdw>
          </a:effectLst>
          <a:latin typeface="Klavika-Bold" charset="0"/>
          <a:ea typeface="Heiti TC Medium" charset="0"/>
          <a:cs typeface="Heiti TC Medium" charset="0"/>
          <a:sym typeface="Klavika-Bold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6000">
          <a:solidFill>
            <a:srgbClr val="D7381B"/>
          </a:solidFill>
          <a:effectLst>
            <a:outerShdw blurRad="38100" dist="38100" dir="2700000" algn="tl">
              <a:srgbClr val="000000"/>
            </a:outerShdw>
          </a:effectLst>
          <a:latin typeface="Klavika-Bold" charset="0"/>
          <a:ea typeface="Heiti TC Medium" charset="0"/>
          <a:cs typeface="Heiti TC Medium" charset="0"/>
          <a:sym typeface="Klavika-Bold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rgbClr val="3E3E3E"/>
          </a:solidFill>
          <a:latin typeface="+mn-lt"/>
          <a:ea typeface="+mn-ea"/>
          <a:cs typeface="+mn-cs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Helvetica Neue Medium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Helvetica Neue Medium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Helvetica Neue Medium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Helvetica Neue Medium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Helvetica Neue Medium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aurav.kheterpal@metacube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ube/SenchaCON-Charts-demo" TargetMode="External"/><Relationship Id="rId4" Type="http://schemas.openxmlformats.org/officeDocument/2006/relationships/hyperlink" Target="http://174.129.42.247/SenchaCONDemo/" TargetMode="External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gauravkheterpal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gaurav.kheterpal@metacube.com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b="1" i="1" dirty="0" smtClean="0"/>
              <a:t>Starts at 4:15 PM</a:t>
            </a:r>
            <a:endParaRPr lang="en-US" b="1" i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996" y="685800"/>
            <a:ext cx="12065000" cy="4102100"/>
          </a:xfrm>
        </p:spPr>
        <p:txBody>
          <a:bodyPr/>
          <a:lstStyle/>
          <a:p>
            <a:r>
              <a:rPr lang="en-US" dirty="0" err="1" smtClean="0"/>
              <a:t>SenchaCon</a:t>
            </a:r>
            <a:r>
              <a:rPr lang="en-US" dirty="0" smtClean="0"/>
              <a:t> 2013 Hackathon - </a:t>
            </a:r>
            <a:r>
              <a:rPr lang="en-US" dirty="0" err="1" smtClean="0"/>
              <a:t>BrainStormer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06568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77800" y="609600"/>
            <a:ext cx="12649200" cy="1143000"/>
          </a:xfrm>
          <a:prstGeom prst="rect">
            <a:avLst/>
          </a:prstGeom>
          <a:noFill/>
          <a:ln>
            <a:noFill/>
          </a:ln>
          <a:effectLst>
            <a:outerShdw blurRad="12700" dist="38100" dir="2999997" algn="ctr" rotWithShape="0">
              <a:srgbClr val="FCFFFF">
                <a:alpha val="5862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5pPr>
            <a:lvl6pPr marL="45715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6pPr>
            <a:lvl7pPr marL="914307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7pPr>
            <a:lvl8pPr marL="1371460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8pPr>
            <a:lvl9pPr marL="182861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9pPr>
          </a:lstStyle>
          <a:p>
            <a:r>
              <a:rPr lang="en-US" sz="6200" dirty="0" smtClean="0">
                <a:sym typeface="Klavika Medium" charset="0"/>
              </a:rPr>
              <a:t>Demo &amp; Code Walkthrough</a:t>
            </a:r>
            <a:endParaRPr lang="en-US" sz="6200" dirty="0">
              <a:sym typeface="Klavika Medium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0200" y="358140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600" dirty="0" smtClean="0"/>
          </a:p>
          <a:p>
            <a:pPr algn="l"/>
            <a:r>
              <a:rPr lang="en-US" sz="3000" dirty="0" smtClean="0"/>
              <a:t>Code </a:t>
            </a:r>
            <a:r>
              <a:rPr lang="en-US" sz="3000" dirty="0"/>
              <a:t>- </a:t>
            </a:r>
            <a:r>
              <a:rPr lang="en-US" sz="3000" dirty="0">
                <a:hlinkClick r:id="rId3"/>
              </a:rPr>
              <a:t>https://github.com/mcube/SenchaCON-Charts-</a:t>
            </a:r>
            <a:r>
              <a:rPr lang="en-US" sz="3000" dirty="0" smtClean="0">
                <a:hlinkClick r:id="rId3"/>
              </a:rPr>
              <a:t>demo</a:t>
            </a:r>
            <a:endParaRPr lang="en-US" sz="3000" dirty="0" smtClean="0"/>
          </a:p>
          <a:p>
            <a:pPr algn="l"/>
            <a:endParaRPr lang="en-US" sz="3000" dirty="0"/>
          </a:p>
          <a:p>
            <a:pPr algn="l"/>
            <a:r>
              <a:rPr lang="en-US" sz="3000" dirty="0"/>
              <a:t>Live Demo - </a:t>
            </a:r>
            <a:r>
              <a:rPr lang="en-US" sz="3000" dirty="0">
                <a:hlinkClick r:id="rId4"/>
              </a:rPr>
              <a:t>http://174.129.42.247/SenchaCONDemo</a:t>
            </a:r>
            <a:r>
              <a:rPr lang="en-US" sz="3000" dirty="0" smtClean="0">
                <a:hlinkClick r:id="rId4"/>
              </a:rPr>
              <a:t>/</a:t>
            </a:r>
            <a:endParaRPr lang="en-US" sz="3000" dirty="0" smtClean="0"/>
          </a:p>
          <a:p>
            <a:pPr algn="l"/>
            <a:endParaRPr lang="en-US" sz="3000" dirty="0"/>
          </a:p>
          <a:p>
            <a:pPr algn="l"/>
            <a:endParaRPr lang="en-US" sz="3000" dirty="0" smtClean="0"/>
          </a:p>
          <a:p>
            <a:pPr algn="l"/>
            <a:r>
              <a:rPr lang="en-US" sz="3000" i="1" dirty="0" smtClean="0"/>
              <a:t>Building </a:t>
            </a:r>
            <a:r>
              <a:rPr lang="en-US" sz="3000" i="1" dirty="0" err="1" smtClean="0"/>
              <a:t>BrainStormer</a:t>
            </a:r>
            <a:r>
              <a:rPr lang="en-US" sz="3000" i="1" dirty="0" smtClean="0"/>
              <a:t> for me was ‘Serious App Dev, Serious Fun’</a:t>
            </a:r>
            <a:endParaRPr lang="en-US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3115769216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77800" y="609600"/>
            <a:ext cx="12649200" cy="1143000"/>
          </a:xfrm>
          <a:prstGeom prst="rect">
            <a:avLst/>
          </a:prstGeom>
          <a:noFill/>
          <a:ln>
            <a:noFill/>
          </a:ln>
          <a:effectLst>
            <a:outerShdw blurRad="12700" dist="38100" dir="2999997" algn="ctr" rotWithShape="0">
              <a:srgbClr val="FCFFFF">
                <a:alpha val="5862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5pPr>
            <a:lvl6pPr marL="45715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6pPr>
            <a:lvl7pPr marL="914307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7pPr>
            <a:lvl8pPr marL="1371460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8pPr>
            <a:lvl9pPr marL="182861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9pPr>
          </a:lstStyle>
          <a:p>
            <a:r>
              <a:rPr lang="en-US" sz="6200" dirty="0" smtClean="0">
                <a:sym typeface="Klavika Medium" charset="0"/>
              </a:rPr>
              <a:t>Q&amp;A</a:t>
            </a:r>
            <a:endParaRPr lang="en-US" sz="6200" dirty="0">
              <a:sym typeface="Klavika Medium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6000" y="4191000"/>
            <a:ext cx="10845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/>
              <a:t>We worked very hard to make </a:t>
            </a:r>
            <a:r>
              <a:rPr lang="en-US" sz="3600" dirty="0" err="1" smtClean="0"/>
              <a:t>BrainStormer</a:t>
            </a:r>
            <a:r>
              <a:rPr lang="en-US" sz="3600" dirty="0" smtClean="0"/>
              <a:t>, here’s what we plan to do next </a:t>
            </a:r>
            <a:r>
              <a:rPr lang="en-US" sz="3600" dirty="0" smtClean="0">
                <a:sym typeface="Wingdings"/>
              </a:rPr>
              <a:t></a:t>
            </a:r>
            <a:endParaRPr lang="en-US" sz="3600" dirty="0" smtClean="0"/>
          </a:p>
        </p:txBody>
      </p:sp>
      <p:pic>
        <p:nvPicPr>
          <p:cNvPr id="2" name="Picture 1" descr="Slee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571500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9216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558800" y="533400"/>
            <a:ext cx="11785600" cy="1219200"/>
          </a:xfrm>
          <a:prstGeom prst="rect">
            <a:avLst/>
          </a:prstGeom>
          <a:noFill/>
          <a:ln>
            <a:noFill/>
          </a:ln>
          <a:effectLst>
            <a:outerShdw blurRad="12700" dist="38100" dir="2999997" algn="ctr" rotWithShape="0">
              <a:srgbClr val="FCFFFF">
                <a:alpha val="5862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5pPr>
            <a:lvl6pPr marL="45715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6pPr>
            <a:lvl7pPr marL="914307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7pPr>
            <a:lvl8pPr marL="1371460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8pPr>
            <a:lvl9pPr marL="182861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9pPr>
          </a:lstStyle>
          <a:p>
            <a:r>
              <a:rPr lang="en-US" dirty="0" smtClean="0">
                <a:sym typeface="Klavika Medium" charset="0"/>
              </a:rPr>
              <a:t>Agenda</a:t>
            </a:r>
            <a:endParaRPr lang="en-US" dirty="0">
              <a:sym typeface="Klavika Medium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320800" y="2743200"/>
            <a:ext cx="108450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3200" dirty="0" smtClean="0"/>
              <a:t>Quick Intro</a:t>
            </a:r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3200" dirty="0" err="1" smtClean="0"/>
              <a:t>BrainStormer</a:t>
            </a:r>
            <a:r>
              <a:rPr lang="en-US" sz="3200" dirty="0" smtClean="0"/>
              <a:t> - Features</a:t>
            </a:r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3200" dirty="0" err="1" smtClean="0"/>
              <a:t>BrainStormer</a:t>
            </a:r>
            <a:r>
              <a:rPr lang="en-US" sz="3200" dirty="0" smtClean="0"/>
              <a:t> – Tech Stack</a:t>
            </a:r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3200" dirty="0" smtClean="0"/>
              <a:t>Demo &amp; Code Walkthrough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3200" dirty="0" smtClean="0"/>
              <a:t>Q&amp;A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" name="Picture 2" descr="icon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685800"/>
            <a:ext cx="914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62462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558800" y="533400"/>
            <a:ext cx="11785600" cy="1219200"/>
          </a:xfrm>
          <a:prstGeom prst="rect">
            <a:avLst/>
          </a:prstGeom>
          <a:noFill/>
          <a:ln>
            <a:noFill/>
          </a:ln>
          <a:effectLst>
            <a:outerShdw blurRad="12700" dist="38100" dir="2999997" algn="ctr" rotWithShape="0">
              <a:srgbClr val="FCFFFF">
                <a:alpha val="5862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5pPr>
            <a:lvl6pPr marL="45715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6pPr>
            <a:lvl7pPr marL="914307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7pPr>
            <a:lvl8pPr marL="1371460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8pPr>
            <a:lvl9pPr marL="182861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9pPr>
          </a:lstStyle>
          <a:p>
            <a:r>
              <a:rPr lang="en-US" dirty="0" smtClean="0">
                <a:sym typeface="Klavika Medium" charset="0"/>
              </a:rPr>
              <a:t>Meetings</a:t>
            </a:r>
            <a:endParaRPr lang="en-US" dirty="0">
              <a:sym typeface="Klavika Medium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320801" y="2743201"/>
            <a:ext cx="998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Interesting?</a:t>
            </a:r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" name="Picture 1" descr="meeting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2286000"/>
            <a:ext cx="5524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56905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558800" y="533400"/>
            <a:ext cx="11785600" cy="1219200"/>
          </a:xfrm>
          <a:prstGeom prst="rect">
            <a:avLst/>
          </a:prstGeom>
          <a:noFill/>
          <a:ln>
            <a:noFill/>
          </a:ln>
          <a:effectLst>
            <a:outerShdw blurRad="12700" dist="38100" dir="2999997" algn="ctr" rotWithShape="0">
              <a:srgbClr val="FCFFFF">
                <a:alpha val="5862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5pPr>
            <a:lvl6pPr marL="45715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6pPr>
            <a:lvl7pPr marL="914307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7pPr>
            <a:lvl8pPr marL="1371460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8pPr>
            <a:lvl9pPr marL="182861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9pPr>
          </a:lstStyle>
          <a:p>
            <a:r>
              <a:rPr lang="en-US" dirty="0" smtClean="0">
                <a:sym typeface="Klavika Medium" charset="0"/>
              </a:rPr>
              <a:t>Meetings</a:t>
            </a:r>
            <a:endParaRPr lang="en-US" dirty="0">
              <a:sym typeface="Klavika Medium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320801" y="2743201"/>
            <a:ext cx="998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Boring?</a:t>
            </a:r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" name="Picture 2" descr="12239979_fa9c_1024x20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590800"/>
            <a:ext cx="578450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22286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558800" y="533400"/>
            <a:ext cx="11785600" cy="1219200"/>
          </a:xfrm>
          <a:prstGeom prst="rect">
            <a:avLst/>
          </a:prstGeom>
          <a:noFill/>
          <a:ln>
            <a:noFill/>
          </a:ln>
          <a:effectLst>
            <a:outerShdw blurRad="12700" dist="38100" dir="2999997" algn="ctr" rotWithShape="0">
              <a:srgbClr val="FCFFFF">
                <a:alpha val="5862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5pPr>
            <a:lvl6pPr marL="45715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6pPr>
            <a:lvl7pPr marL="914307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7pPr>
            <a:lvl8pPr marL="1371460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8pPr>
            <a:lvl9pPr marL="182861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9pPr>
          </a:lstStyle>
          <a:p>
            <a:r>
              <a:rPr lang="en-US" dirty="0" smtClean="0">
                <a:sym typeface="Klavika Medium" charset="0"/>
              </a:rPr>
              <a:t>Meetings</a:t>
            </a:r>
            <a:endParaRPr lang="en-US" dirty="0">
              <a:sym typeface="Klavika Medium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320801" y="2743201"/>
            <a:ext cx="9982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Whatever the case may be – there’s ton of valuable info discussed in meetings</a:t>
            </a:r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3200" y="4495800"/>
            <a:ext cx="9982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So, how do you ensure you don’t lose that?</a:t>
            </a:r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3200" y="5867400"/>
            <a:ext cx="9982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Presenting </a:t>
            </a:r>
            <a:r>
              <a:rPr lang="en-US" sz="3200" dirty="0" err="1" smtClean="0"/>
              <a:t>BrainStormer</a:t>
            </a:r>
            <a:r>
              <a:rPr lang="en-US" sz="3200" dirty="0" smtClean="0"/>
              <a:t>!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" name="Picture 1" descr="icon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0" y="6019800"/>
            <a:ext cx="914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88944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558800" y="533400"/>
            <a:ext cx="11785600" cy="1219200"/>
          </a:xfrm>
          <a:prstGeom prst="rect">
            <a:avLst/>
          </a:prstGeom>
          <a:noFill/>
          <a:ln>
            <a:noFill/>
          </a:ln>
          <a:effectLst>
            <a:outerShdw blurRad="12700" dist="38100" dir="2999997" algn="ctr" rotWithShape="0">
              <a:srgbClr val="FCFFFF">
                <a:alpha val="5862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5pPr>
            <a:lvl6pPr marL="45715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6pPr>
            <a:lvl7pPr marL="914307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7pPr>
            <a:lvl8pPr marL="1371460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8pPr>
            <a:lvl9pPr marL="182861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9pPr>
          </a:lstStyle>
          <a:p>
            <a:r>
              <a:rPr lang="en-US" dirty="0" err="1" smtClean="0">
                <a:sym typeface="Klavika Medium" charset="0"/>
              </a:rPr>
              <a:t>BrainStormer</a:t>
            </a:r>
            <a:r>
              <a:rPr lang="en-US" dirty="0" smtClean="0">
                <a:sym typeface="Klavika Medium" charset="0"/>
              </a:rPr>
              <a:t> - Features</a:t>
            </a:r>
            <a:endParaRPr lang="en-US" dirty="0">
              <a:sym typeface="Klavika Medium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320801" y="2743201"/>
            <a:ext cx="9982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Take snapshots of meeting boards</a:t>
            </a:r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3200" y="4495800"/>
            <a:ext cx="9982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Share notes via email instantaneously!</a:t>
            </a:r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3200" y="5867400"/>
            <a:ext cx="9982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Edit/ Delete Notes as you want!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25600" y="7162800"/>
            <a:ext cx="998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Attach hand-drawn annotations, highlighting*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10105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77800" y="609600"/>
            <a:ext cx="12649200" cy="1143000"/>
          </a:xfrm>
          <a:prstGeom prst="rect">
            <a:avLst/>
          </a:prstGeom>
          <a:noFill/>
          <a:ln>
            <a:noFill/>
          </a:ln>
          <a:effectLst>
            <a:outerShdw blurRad="12700" dist="38100" dir="2999997" algn="ctr" rotWithShape="0">
              <a:srgbClr val="FCFFFF">
                <a:alpha val="5862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5pPr>
            <a:lvl6pPr marL="45715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6pPr>
            <a:lvl7pPr marL="914307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7pPr>
            <a:lvl8pPr marL="1371460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8pPr>
            <a:lvl9pPr marL="182861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9pPr>
          </a:lstStyle>
          <a:p>
            <a:r>
              <a:rPr lang="en-US" sz="6200" dirty="0" err="1" smtClean="0">
                <a:sym typeface="Klavika Medium" charset="0"/>
              </a:rPr>
              <a:t>BrainStormer</a:t>
            </a:r>
            <a:r>
              <a:rPr lang="en-US" sz="6200" dirty="0" smtClean="0">
                <a:sym typeface="Klavika Medium" charset="0"/>
              </a:rPr>
              <a:t> – Tech Stack</a:t>
            </a:r>
            <a:endParaRPr lang="en-US" sz="6200" dirty="0">
              <a:sym typeface="Klavika Medium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8400" y="2209800"/>
            <a:ext cx="10845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Technology Stack</a:t>
            </a:r>
          </a:p>
          <a:p>
            <a:pPr algn="l"/>
            <a:endParaRPr lang="en-US" sz="3600" dirty="0" smtClean="0"/>
          </a:p>
          <a:p>
            <a:pPr marL="571500" indent="-571500" algn="l">
              <a:buFontTx/>
              <a:buChar char="•"/>
            </a:pPr>
            <a:r>
              <a:rPr lang="en-US" sz="3600" dirty="0" smtClean="0"/>
              <a:t>Sencha Touch 2.2</a:t>
            </a:r>
          </a:p>
          <a:p>
            <a:pPr marL="571500" indent="-571500" algn="l">
              <a:buFontTx/>
              <a:buChar char="•"/>
            </a:pPr>
            <a:r>
              <a:rPr lang="en-US" sz="3600" dirty="0" smtClean="0"/>
              <a:t>Cordova Camera Plugin</a:t>
            </a:r>
            <a:endParaRPr lang="en-US" sz="3600" dirty="0" smtClean="0"/>
          </a:p>
          <a:p>
            <a:pPr marL="571500" indent="-571500" algn="l">
              <a:buFontTx/>
              <a:buChar char="•"/>
            </a:pPr>
            <a:r>
              <a:rPr lang="en-US" sz="3600" dirty="0" err="1" smtClean="0"/>
              <a:t>PhoneGap</a:t>
            </a:r>
            <a:r>
              <a:rPr lang="en-US" sz="3600" dirty="0" smtClean="0"/>
              <a:t> Build Tool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94358168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77800" y="609600"/>
            <a:ext cx="12649200" cy="1143000"/>
          </a:xfrm>
          <a:prstGeom prst="rect">
            <a:avLst/>
          </a:prstGeom>
          <a:noFill/>
          <a:ln>
            <a:noFill/>
          </a:ln>
          <a:effectLst>
            <a:outerShdw blurRad="12700" dist="38100" dir="2999997" algn="ctr" rotWithShape="0">
              <a:srgbClr val="FCFFFF">
                <a:alpha val="5862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5pPr>
            <a:lvl6pPr marL="45715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6pPr>
            <a:lvl7pPr marL="914307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7pPr>
            <a:lvl8pPr marL="1371460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8pPr>
            <a:lvl9pPr marL="182861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9pPr>
          </a:lstStyle>
          <a:p>
            <a:r>
              <a:rPr lang="en-US" sz="6200" dirty="0" smtClean="0">
                <a:sym typeface="Klavika Medium" charset="0"/>
              </a:rPr>
              <a:t>Supported Platforms</a:t>
            </a:r>
            <a:endParaRPr lang="en-US" sz="6200" dirty="0">
              <a:sym typeface="Klavika Medium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8400" y="2209800"/>
            <a:ext cx="10845007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600" dirty="0" smtClean="0"/>
          </a:p>
          <a:p>
            <a:pPr marL="571500" indent="-571500" algn="l">
              <a:buFontTx/>
              <a:buChar char="•"/>
            </a:pPr>
            <a:r>
              <a:rPr lang="en-US" sz="3600" dirty="0" smtClean="0"/>
              <a:t>Android</a:t>
            </a:r>
            <a:endParaRPr lang="en-US" sz="3600" dirty="0" smtClean="0"/>
          </a:p>
          <a:p>
            <a:pPr marL="571500" indent="-571500" algn="l">
              <a:buFontTx/>
              <a:buChar char="•"/>
            </a:pPr>
            <a:r>
              <a:rPr lang="en-US" sz="3600" dirty="0" err="1" smtClean="0"/>
              <a:t>iOS</a:t>
            </a:r>
            <a:endParaRPr lang="en-US" sz="3600" dirty="0" smtClean="0"/>
          </a:p>
          <a:p>
            <a:pPr marL="571500" indent="-571500" algn="l">
              <a:buFontTx/>
              <a:buChar char="•"/>
            </a:pPr>
            <a:r>
              <a:rPr lang="en-US" sz="3600" dirty="0" smtClean="0"/>
              <a:t>BlackBerry 10*</a:t>
            </a:r>
            <a:endParaRPr lang="en-US" sz="3600" dirty="0" smtClean="0"/>
          </a:p>
          <a:p>
            <a:pPr algn="l"/>
            <a:endParaRPr lang="en-US" sz="3600" dirty="0" smtClean="0"/>
          </a:p>
          <a:p>
            <a:pPr algn="l"/>
            <a:endParaRPr lang="en-US" sz="3600" i="1" dirty="0" smtClean="0"/>
          </a:p>
          <a:p>
            <a:pPr algn="l"/>
            <a:endParaRPr lang="en-US" sz="3600" i="1" dirty="0"/>
          </a:p>
          <a:p>
            <a:pPr algn="l"/>
            <a:endParaRPr lang="en-US" sz="3600" i="1" dirty="0" smtClean="0"/>
          </a:p>
          <a:p>
            <a:pPr algn="l"/>
            <a:endParaRPr lang="en-US" sz="3600" i="1" dirty="0"/>
          </a:p>
          <a:p>
            <a:pPr algn="l"/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612742434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77800" y="609600"/>
            <a:ext cx="12649200" cy="1143000"/>
          </a:xfrm>
          <a:prstGeom prst="rect">
            <a:avLst/>
          </a:prstGeom>
          <a:noFill/>
          <a:ln>
            <a:noFill/>
          </a:ln>
          <a:effectLst>
            <a:outerShdw blurRad="12700" dist="38100" dir="2999997" algn="ctr" rotWithShape="0">
              <a:srgbClr val="FCFFFF">
                <a:alpha val="5862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5pPr>
            <a:lvl6pPr marL="45715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6pPr>
            <a:lvl7pPr marL="914307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7pPr>
            <a:lvl8pPr marL="1371460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8pPr>
            <a:lvl9pPr marL="1828612" algn="ctr" rtl="0" fontAlgn="base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Gill Sans" charset="0"/>
                <a:ea typeface="Heiti TC Light" charset="0"/>
                <a:cs typeface="Heiti TC Light" charset="0"/>
                <a:sym typeface="Gill Sans" charset="0"/>
              </a:defRPr>
            </a:lvl9pPr>
          </a:lstStyle>
          <a:p>
            <a:r>
              <a:rPr lang="en-US" sz="6200" dirty="0" err="1" smtClean="0">
                <a:sym typeface="Klavika Medium" charset="0"/>
              </a:rPr>
              <a:t>BrainStormer</a:t>
            </a:r>
            <a:r>
              <a:rPr lang="en-US" sz="6200" dirty="0" smtClean="0">
                <a:sym typeface="Klavika Medium" charset="0"/>
              </a:rPr>
              <a:t> – What’s Next </a:t>
            </a:r>
            <a:endParaRPr lang="en-US" sz="6200" dirty="0">
              <a:sym typeface="Klavika Medium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8" y="8674100"/>
            <a:ext cx="2159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8401" y="2209800"/>
            <a:ext cx="10668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600" dirty="0" smtClean="0"/>
          </a:p>
          <a:p>
            <a:pPr marL="571500" indent="-571500" algn="l">
              <a:buFontTx/>
              <a:buChar char="•"/>
            </a:pPr>
            <a:r>
              <a:rPr lang="en-US" sz="3600" dirty="0" smtClean="0"/>
              <a:t>If wishes were horses, if pigs could code and developers could fly</a:t>
            </a:r>
            <a:endParaRPr lang="en-US" sz="3600" dirty="0" smtClean="0"/>
          </a:p>
          <a:p>
            <a:pPr algn="l"/>
            <a:endParaRPr lang="en-US" sz="3600" dirty="0" smtClean="0"/>
          </a:p>
          <a:p>
            <a:pPr algn="l"/>
            <a:endParaRPr lang="en-US" sz="3600" i="1" dirty="0" smtClean="0"/>
          </a:p>
          <a:p>
            <a:pPr algn="l"/>
            <a:endParaRPr lang="en-US" sz="3600" i="1" dirty="0"/>
          </a:p>
          <a:p>
            <a:pPr algn="l"/>
            <a:endParaRPr lang="en-US" sz="3600" i="1" dirty="0" smtClean="0"/>
          </a:p>
          <a:p>
            <a:pPr algn="l"/>
            <a:endParaRPr lang="en-US" sz="3600" i="1" dirty="0"/>
          </a:p>
          <a:p>
            <a:pPr algn="l"/>
            <a:endParaRPr lang="en-US" sz="36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20800" y="4419600"/>
            <a:ext cx="10668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600" dirty="0" smtClean="0"/>
          </a:p>
          <a:p>
            <a:pPr marL="571500" indent="-571500" algn="l">
              <a:buFontTx/>
              <a:buChar char="•"/>
            </a:pPr>
            <a:r>
              <a:rPr lang="en-US" sz="3600" dirty="0" smtClean="0"/>
              <a:t>Evernote Integration</a:t>
            </a:r>
            <a:endParaRPr lang="en-US" sz="3600" dirty="0" smtClean="0"/>
          </a:p>
          <a:p>
            <a:pPr algn="l"/>
            <a:endParaRPr lang="en-US" sz="3600" dirty="0" smtClean="0"/>
          </a:p>
          <a:p>
            <a:pPr algn="l"/>
            <a:endParaRPr lang="en-US" sz="3600" i="1" dirty="0" smtClean="0"/>
          </a:p>
          <a:p>
            <a:pPr algn="l"/>
            <a:endParaRPr lang="en-US" sz="3600" i="1" dirty="0"/>
          </a:p>
          <a:p>
            <a:pPr algn="l"/>
            <a:endParaRPr lang="en-US" sz="3600" i="1" dirty="0" smtClean="0"/>
          </a:p>
          <a:p>
            <a:pPr algn="l"/>
            <a:endParaRPr lang="en-US" sz="3600" i="1" dirty="0"/>
          </a:p>
          <a:p>
            <a:pPr algn="l"/>
            <a:endParaRPr lang="en-US" sz="36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44600" y="6172200"/>
            <a:ext cx="10668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600" dirty="0" smtClean="0"/>
          </a:p>
          <a:p>
            <a:pPr marL="571500" indent="-571500" algn="l">
              <a:buFontTx/>
              <a:buChar char="•"/>
            </a:pPr>
            <a:r>
              <a:rPr lang="en-US" sz="3600" dirty="0" smtClean="0"/>
              <a:t>Salesforce Chatter Broadcasts</a:t>
            </a:r>
            <a:endParaRPr lang="en-US" sz="3600" dirty="0" smtClean="0"/>
          </a:p>
          <a:p>
            <a:pPr algn="l"/>
            <a:endParaRPr lang="en-US" sz="3600" dirty="0" smtClean="0"/>
          </a:p>
          <a:p>
            <a:pPr algn="l"/>
            <a:endParaRPr lang="en-US" sz="3600" i="1" dirty="0" smtClean="0"/>
          </a:p>
          <a:p>
            <a:pPr algn="l"/>
            <a:endParaRPr lang="en-US" sz="3600" i="1" dirty="0"/>
          </a:p>
          <a:p>
            <a:pPr algn="l"/>
            <a:endParaRPr lang="en-US" sz="3600" i="1" dirty="0" smtClean="0"/>
          </a:p>
          <a:p>
            <a:pPr algn="l"/>
            <a:endParaRPr lang="en-US" sz="3600" i="1" dirty="0"/>
          </a:p>
          <a:p>
            <a:pPr algn="l"/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612854297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Pres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9323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CADAE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Klavika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lnDef>
  </a:objectDefaults>
  <a:extraClrSchemeLst>
    <a:extraClrScheme>
      <a:clrScheme name="Pres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E544E22D-2877-495E-9764-AAF1AF7F7378}" vid="{8869F896-1556-4972-8E4F-644E83A7FFFB}"/>
    </a:ext>
  </a:extLst>
</a:theme>
</file>

<file path=ppt/theme/theme10.xml><?xml version="1.0" encoding="utf-8"?>
<a:theme xmlns:a="http://schemas.openxmlformats.org/drawingml/2006/main" name="Quote">
  <a:themeElements>
    <a:clrScheme name="">
      <a:dk1>
        <a:srgbClr val="000000"/>
      </a:dk1>
      <a:lt1>
        <a:srgbClr val="82BC00"/>
      </a:lt1>
      <a:dk2>
        <a:srgbClr val="000000"/>
      </a:dk2>
      <a:lt2>
        <a:srgbClr val="000000"/>
      </a:lt2>
      <a:accent1>
        <a:srgbClr val="293238"/>
      </a:accent1>
      <a:accent2>
        <a:srgbClr val="333399"/>
      </a:accent2>
      <a:accent3>
        <a:srgbClr val="C1DAAA"/>
      </a:accent3>
      <a:accent4>
        <a:srgbClr val="000000"/>
      </a:accent4>
      <a:accent5>
        <a:srgbClr val="ACADAE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Klavika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lnDef>
  </a:objectDefaults>
  <a:extraClrSchemeLst>
    <a:extraClrScheme>
      <a:clrScheme name="Quo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E544E22D-2877-495E-9764-AAF1AF7F7378}" vid="{4122C531-D590-45D8-9894-231CB2671AAC}"/>
    </a:ext>
  </a:extLst>
</a:theme>
</file>

<file path=ppt/theme/theme11.xml><?xml version="1.0" encoding="utf-8"?>
<a:theme xmlns:a="http://schemas.openxmlformats.org/drawingml/2006/main" name="Image + Caption 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9323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CADAE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Klavika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lnDef>
  </a:objectDefaults>
  <a:extraClrSchemeLst>
    <a:extraClrScheme>
      <a:clrScheme name="Image + Caption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E544E22D-2877-495E-9764-AAF1AF7F7378}" vid="{8A344A43-38D5-445D-A24A-62E567B33CBF}"/>
    </a:ext>
  </a:extLst>
</a:theme>
</file>

<file path=ppt/theme/theme12.xml><?xml version="1.0" encoding="utf-8"?>
<a:theme xmlns:a="http://schemas.openxmlformats.org/drawingml/2006/main" name="Imag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9323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CADAE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Klavika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lnDef>
  </a:objectDefaults>
  <a:extraClrSchemeLst>
    <a:extraClrScheme>
      <a:clrScheme name="Im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E544E22D-2877-495E-9764-AAF1AF7F7378}" vid="{F916E02D-C7CD-4D83-8B15-B555BB6ABE23}"/>
    </a:ext>
  </a:extLst>
</a:theme>
</file>

<file path=ppt/theme/theme13.xml><?xml version="1.0" encoding="utf-8"?>
<a:theme xmlns:a="http://schemas.openxmlformats.org/drawingml/2006/main" name="Blank - Blue">
  <a:themeElements>
    <a:clrScheme name="Blank - 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Klavika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lnDef>
  </a:objectDefaults>
  <a:extraClrSchemeLst>
    <a:extraClrScheme>
      <a:clrScheme name="Blank -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E544E22D-2877-495E-9764-AAF1AF7F7378}" vid="{9F173D2D-B3ED-4069-AD22-5925C4C230AA}"/>
    </a:ext>
  </a:extLst>
</a:theme>
</file>

<file path=ppt/theme/theme14.xml><?xml version="1.0" encoding="utf-8"?>
<a:theme xmlns:a="http://schemas.openxmlformats.org/drawingml/2006/main" name="Blank - Cream">
  <a:themeElements>
    <a:clrScheme name="">
      <a:dk1>
        <a:srgbClr val="000000"/>
      </a:dk1>
      <a:lt1>
        <a:srgbClr val="F8FFE4"/>
      </a:lt1>
      <a:dk2>
        <a:srgbClr val="000000"/>
      </a:dk2>
      <a:lt2>
        <a:srgbClr val="000000"/>
      </a:lt2>
      <a:accent1>
        <a:srgbClr val="293238"/>
      </a:accent1>
      <a:accent2>
        <a:srgbClr val="333399"/>
      </a:accent2>
      <a:accent3>
        <a:srgbClr val="FBFFEF"/>
      </a:accent3>
      <a:accent4>
        <a:srgbClr val="000000"/>
      </a:accent4>
      <a:accent5>
        <a:srgbClr val="ACADAE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Klavika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lnDef>
  </a:objectDefaults>
  <a:extraClrSchemeLst>
    <a:extraClrScheme>
      <a:clrScheme name="Blank - Crea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E544E22D-2877-495E-9764-AAF1AF7F7378}" vid="{7F9523B2-65C9-4E46-A0B3-64BD1F354101}"/>
    </a:ext>
  </a:extLst>
</a:theme>
</file>

<file path=ppt/theme/theme15.xml><?xml version="1.0" encoding="utf-8"?>
<a:theme xmlns:a="http://schemas.openxmlformats.org/drawingml/2006/main" name="Blank - Whi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F72CE"/>
      </a:accent1>
      <a:accent2>
        <a:srgbClr val="063568"/>
      </a:accent2>
      <a:accent3>
        <a:srgbClr val="82BF03"/>
      </a:accent3>
      <a:accent4>
        <a:srgbClr val="D0DE1D"/>
      </a:accent4>
      <a:accent5>
        <a:srgbClr val="092356"/>
      </a:accent5>
      <a:accent6>
        <a:srgbClr val="6FB900"/>
      </a:accent6>
      <a:hlink>
        <a:srgbClr val="0E71D2"/>
      </a:hlink>
      <a:folHlink>
        <a:srgbClr val="99CC00"/>
      </a:folHlink>
    </a:clrScheme>
    <a:fontScheme name="Custom 1">
      <a:majorFont>
        <a:latin typeface="Klavika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lnDef>
  </a:objectDefaults>
  <a:extraClrSchemeLst>
    <a:extraClrScheme>
      <a:clrScheme name="Blank - 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E544E22D-2877-495E-9764-AAF1AF7F7378}" vid="{9E710667-63DE-40CE-B116-601B5980AEF1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tion Start">
  <a:themeElements>
    <a:clrScheme name="">
      <a:dk1>
        <a:srgbClr val="000000"/>
      </a:dk1>
      <a:lt1>
        <a:srgbClr val="0D70CD"/>
      </a:lt1>
      <a:dk2>
        <a:srgbClr val="000000"/>
      </a:dk2>
      <a:lt2>
        <a:srgbClr val="000000"/>
      </a:lt2>
      <a:accent1>
        <a:srgbClr val="293238"/>
      </a:accent1>
      <a:accent2>
        <a:srgbClr val="333399"/>
      </a:accent2>
      <a:accent3>
        <a:srgbClr val="AABBE3"/>
      </a:accent3>
      <a:accent4>
        <a:srgbClr val="000000"/>
      </a:accent4>
      <a:accent5>
        <a:srgbClr val="ACADAE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Klavika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lnDef>
  </a:objectDefaults>
  <a:extraClrSchemeLst>
    <a:extraClrScheme>
      <a:clrScheme name="Section St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E544E22D-2877-495E-9764-AAF1AF7F7378}" vid="{7CEC7E49-90D0-4FDD-86B2-A7346482B4F2}"/>
    </a:ext>
  </a:extLst>
</a:theme>
</file>

<file path=ppt/theme/theme3.xml><?xml version="1.0" encoding="utf-8"?>
<a:theme xmlns:a="http://schemas.openxmlformats.org/drawingml/2006/main" name="Title +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9323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CADAE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Klavika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lnDef>
  </a:objectDefaults>
  <a:extraClrSchemeLst>
    <a:extraClrScheme>
      <a:clrScheme name="Title +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E544E22D-2877-495E-9764-AAF1AF7F7378}" vid="{E34CADBF-EEDA-44ED-802B-3A125852C8F8}"/>
    </a:ext>
  </a:extLst>
</a:theme>
</file>

<file path=ppt/theme/theme4.xml><?xml version="1.0" encoding="utf-8"?>
<a:theme xmlns:a="http://schemas.openxmlformats.org/drawingml/2006/main" name="Title + Bullets (2 Columns)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9323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CADAE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Klavika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lnDef>
  </a:objectDefaults>
  <a:extraClrSchemeLst>
    <a:extraClrScheme>
      <a:clrScheme name="Title +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E544E22D-2877-495E-9764-AAF1AF7F7378}" vid="{238F4600-589E-4AE1-9D9D-864C2B619D02}"/>
    </a:ext>
  </a:extLst>
</a:theme>
</file>

<file path=ppt/theme/theme5.xml><?xml version="1.0" encoding="utf-8"?>
<a:theme xmlns:a="http://schemas.openxmlformats.org/drawingml/2006/main" name="Title + Bullets + Picture (R)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9323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CADAE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Klavika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lnDef>
  </a:objectDefaults>
  <a:extraClrSchemeLst>
    <a:extraClrScheme>
      <a:clrScheme name="Title + Bullets + Picture (L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E544E22D-2877-495E-9764-AAF1AF7F7378}" vid="{8E9A3F2B-8153-41B8-9ADC-3F1AC679625A}"/>
    </a:ext>
  </a:extLst>
</a:theme>
</file>

<file path=ppt/theme/theme6.xml><?xml version="1.0" encoding="utf-8"?>
<a:theme xmlns:a="http://schemas.openxmlformats.org/drawingml/2006/main" name="Title + Pictur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9323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CADAE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Klavika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lnDef>
  </a:objectDefaults>
  <a:extraClrSchemeLst>
    <a:extraClrScheme>
      <a:clrScheme name="Title + Pi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E544E22D-2877-495E-9764-AAF1AF7F7378}" vid="{3B604F92-4B05-4369-949B-70916E007C23}"/>
    </a:ext>
  </a:extLst>
</a:theme>
</file>

<file path=ppt/theme/theme7.xml><?xml version="1.0" encoding="utf-8"?>
<a:theme xmlns:a="http://schemas.openxmlformats.org/drawingml/2006/main" name="Title + Co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9323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CADAE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Klavika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lnDef>
  </a:objectDefaults>
  <a:extraClrSchemeLst>
    <a:extraClrScheme>
      <a:clrScheme name="Title + 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E544E22D-2877-495E-9764-AAF1AF7F7378}" vid="{D799CBFC-9D5F-492D-BD46-14B3AC38FA2A}"/>
    </a:ext>
  </a:extLst>
</a:theme>
</file>

<file path=ppt/theme/theme8.xml><?xml version="1.0" encoding="utf-8"?>
<a:theme xmlns:a="http://schemas.openxmlformats.org/drawingml/2006/main" name="Co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9323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CADAE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Klavika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E544E22D-2877-495E-9764-AAF1AF7F7378}" vid="{067D247F-B872-4862-A077-E92899697D3E}"/>
    </a:ext>
  </a:extLst>
</a:theme>
</file>

<file path=ppt/theme/theme9.xml><?xml version="1.0" encoding="utf-8"?>
<a:theme xmlns:a="http://schemas.openxmlformats.org/drawingml/2006/main" name="Stat slide">
  <a:themeElements>
    <a:clrScheme name="">
      <a:dk1>
        <a:srgbClr val="000000"/>
      </a:dk1>
      <a:lt1>
        <a:srgbClr val="F7FFE4"/>
      </a:lt1>
      <a:dk2>
        <a:srgbClr val="000000"/>
      </a:dk2>
      <a:lt2>
        <a:srgbClr val="000000"/>
      </a:lt2>
      <a:accent1>
        <a:srgbClr val="293238"/>
      </a:accent1>
      <a:accent2>
        <a:srgbClr val="333399"/>
      </a:accent2>
      <a:accent3>
        <a:srgbClr val="FAFFEF"/>
      </a:accent3>
      <a:accent4>
        <a:srgbClr val="000000"/>
      </a:accent4>
      <a:accent5>
        <a:srgbClr val="ACADAE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Klavika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93238"/>
        </a:solidFill>
        <a:ln w="9525" cap="flat" cmpd="sng" algn="ctr">
          <a:solidFill>
            <a:srgbClr val="F6FFF5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Medium" charset="0"/>
            <a:ea typeface="Heiti TC Light" charset="0"/>
            <a:cs typeface="Heiti TC Light" charset="0"/>
            <a:sym typeface="Helvetica Neue Medium" charset="0"/>
          </a:defRPr>
        </a:defPPr>
      </a:lstStyle>
    </a:lnDef>
  </a:objectDefaults>
  <a:extraClrSchemeLst>
    <a:extraClrScheme>
      <a:clrScheme name="Stat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E544E22D-2877-495E-9764-AAF1AF7F7378}" vid="{446BC8B9-3E62-4F67-BDE9-65BD9C93A3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3272</TotalTime>
  <Pages>0</Pages>
  <Words>205</Words>
  <Characters>0</Characters>
  <Application>Microsoft Macintosh PowerPoint</Application>
  <PresentationFormat>Custom</PresentationFormat>
  <Lines>0</Lines>
  <Paragraphs>75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Presenter</vt:lpstr>
      <vt:lpstr>Section Start</vt:lpstr>
      <vt:lpstr>Title + Bullets</vt:lpstr>
      <vt:lpstr>Title + Bullets (2 Columns)</vt:lpstr>
      <vt:lpstr>Title + Bullets + Picture (R)</vt:lpstr>
      <vt:lpstr>Title + Picture</vt:lpstr>
      <vt:lpstr>Title + Code</vt:lpstr>
      <vt:lpstr>Code</vt:lpstr>
      <vt:lpstr>Stat slide</vt:lpstr>
      <vt:lpstr>Quote</vt:lpstr>
      <vt:lpstr>Image + Caption </vt:lpstr>
      <vt:lpstr>Image</vt:lpstr>
      <vt:lpstr>Blank - Blue</vt:lpstr>
      <vt:lpstr>Blank - Cream</vt:lpstr>
      <vt:lpstr>Blank - White</vt:lpstr>
      <vt:lpstr>SenchaCon 2013 Hackathon - BrainStormer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gil gordon</dc:creator>
  <cp:keywords/>
  <dc:description/>
  <cp:lastModifiedBy>Gaurav Kheterpal</cp:lastModifiedBy>
  <cp:revision>185</cp:revision>
  <dcterms:created xsi:type="dcterms:W3CDTF">2013-05-23T00:26:25Z</dcterms:created>
  <dcterms:modified xsi:type="dcterms:W3CDTF">2013-07-19T18:23:33Z</dcterms:modified>
</cp:coreProperties>
</file>