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72" r:id="rId3"/>
    <p:sldId id="257" r:id="rId4"/>
    <p:sldId id="258" r:id="rId5"/>
    <p:sldId id="261" r:id="rId6"/>
    <p:sldId id="260" r:id="rId7"/>
    <p:sldId id="262" r:id="rId8"/>
    <p:sldId id="263" r:id="rId9"/>
    <p:sldId id="265" r:id="rId10"/>
    <p:sldId id="267" r:id="rId11"/>
    <p:sldId id="268" r:id="rId12"/>
    <p:sldId id="269" r:id="rId13"/>
    <p:sldId id="270"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54DC7-8AA4-4DE5-A6A5-E9612C1CFF66}"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9B27F646-86B5-4F5D-8109-3E5C1F70DFB1}">
      <dgm:prSet/>
      <dgm:spPr/>
      <dgm:t>
        <a:bodyPr/>
        <a:lstStyle/>
        <a:p>
          <a:r>
            <a:rPr lang="en-US"/>
            <a:t>Implement</a:t>
          </a:r>
        </a:p>
      </dgm:t>
    </dgm:pt>
    <dgm:pt modelId="{53DD3472-50DD-45CA-B5E7-50FFA12D60B6}" type="parTrans" cxnId="{8A485DEC-A6B4-4F70-9FA0-E99D1C86D12A}">
      <dgm:prSet/>
      <dgm:spPr/>
      <dgm:t>
        <a:bodyPr/>
        <a:lstStyle/>
        <a:p>
          <a:endParaRPr lang="en-US"/>
        </a:p>
      </dgm:t>
    </dgm:pt>
    <dgm:pt modelId="{396FAB2D-1133-4B87-9568-1CA0B98602A8}" type="sibTrans" cxnId="{8A485DEC-A6B4-4F70-9FA0-E99D1C86D12A}">
      <dgm:prSet/>
      <dgm:spPr/>
      <dgm:t>
        <a:bodyPr/>
        <a:lstStyle/>
        <a:p>
          <a:endParaRPr lang="en-US"/>
        </a:p>
      </dgm:t>
    </dgm:pt>
    <dgm:pt modelId="{AA528A69-A16E-4FF9-8A0D-8E01AC10B363}">
      <dgm:prSet/>
      <dgm:spPr/>
      <dgm:t>
        <a:bodyPr/>
        <a:lstStyle/>
        <a:p>
          <a:r>
            <a:rPr lang="en-US"/>
            <a:t>Implement a Table Scan for the relational database management System.</a:t>
          </a:r>
        </a:p>
      </dgm:t>
    </dgm:pt>
    <dgm:pt modelId="{2A82DFBF-CB3D-4D5E-82B0-8A2B496C9147}" type="parTrans" cxnId="{726D1DCB-C9DB-43FA-BC3F-E7A7684294E5}">
      <dgm:prSet/>
      <dgm:spPr/>
      <dgm:t>
        <a:bodyPr/>
        <a:lstStyle/>
        <a:p>
          <a:endParaRPr lang="en-US"/>
        </a:p>
      </dgm:t>
    </dgm:pt>
    <dgm:pt modelId="{EE1ED042-C1B4-468D-B1B0-F4CE4D2C44D8}" type="sibTrans" cxnId="{726D1DCB-C9DB-43FA-BC3F-E7A7684294E5}">
      <dgm:prSet/>
      <dgm:spPr/>
      <dgm:t>
        <a:bodyPr/>
        <a:lstStyle/>
        <a:p>
          <a:endParaRPr lang="en-US"/>
        </a:p>
      </dgm:t>
    </dgm:pt>
    <dgm:pt modelId="{2EC21EA7-2AA3-4924-9F86-3BE033D79992}">
      <dgm:prSet/>
      <dgm:spPr/>
      <dgm:t>
        <a:bodyPr/>
        <a:lstStyle/>
        <a:p>
          <a:r>
            <a:rPr lang="en-US"/>
            <a:t>Implement</a:t>
          </a:r>
        </a:p>
      </dgm:t>
    </dgm:pt>
    <dgm:pt modelId="{A3308F1F-3B6E-45D3-AE22-A100C2635092}" type="parTrans" cxnId="{A5A21642-DA5B-450F-82C4-50D05DAD26E7}">
      <dgm:prSet/>
      <dgm:spPr/>
      <dgm:t>
        <a:bodyPr/>
        <a:lstStyle/>
        <a:p>
          <a:endParaRPr lang="en-US"/>
        </a:p>
      </dgm:t>
    </dgm:pt>
    <dgm:pt modelId="{18AFCC12-3F29-462A-A1DA-10D0D307260F}" type="sibTrans" cxnId="{A5A21642-DA5B-450F-82C4-50D05DAD26E7}">
      <dgm:prSet/>
      <dgm:spPr/>
      <dgm:t>
        <a:bodyPr/>
        <a:lstStyle/>
        <a:p>
          <a:endParaRPr lang="en-US"/>
        </a:p>
      </dgm:t>
    </dgm:pt>
    <dgm:pt modelId="{38FB406E-92B1-4A10-A2C2-5070A949E7A3}">
      <dgm:prSet/>
      <dgm:spPr/>
      <dgm:t>
        <a:bodyPr/>
        <a:lstStyle/>
        <a:p>
          <a:r>
            <a:rPr lang="en-US"/>
            <a:t>Implement Index Seek for Relational Database Management System .</a:t>
          </a:r>
        </a:p>
      </dgm:t>
    </dgm:pt>
    <dgm:pt modelId="{448D1F0F-7C9A-43EC-B88C-AD6A0910E21E}" type="parTrans" cxnId="{E2F5182B-223B-4216-A03C-BB53280241C9}">
      <dgm:prSet/>
      <dgm:spPr/>
      <dgm:t>
        <a:bodyPr/>
        <a:lstStyle/>
        <a:p>
          <a:endParaRPr lang="en-US"/>
        </a:p>
      </dgm:t>
    </dgm:pt>
    <dgm:pt modelId="{0CB99579-4836-4F64-928C-F4A836BE16D2}" type="sibTrans" cxnId="{E2F5182B-223B-4216-A03C-BB53280241C9}">
      <dgm:prSet/>
      <dgm:spPr/>
      <dgm:t>
        <a:bodyPr/>
        <a:lstStyle/>
        <a:p>
          <a:endParaRPr lang="en-US"/>
        </a:p>
      </dgm:t>
    </dgm:pt>
    <dgm:pt modelId="{94401266-8FC3-4AB9-9133-0D2DCF64D4D1}">
      <dgm:prSet/>
      <dgm:spPr/>
      <dgm:t>
        <a:bodyPr/>
        <a:lstStyle/>
        <a:p>
          <a:r>
            <a:rPr lang="en-US" dirty="0"/>
            <a:t>Implement</a:t>
          </a:r>
        </a:p>
      </dgm:t>
    </dgm:pt>
    <dgm:pt modelId="{BB4E50E6-0B4B-4651-9F20-6D0381444D5F}" type="parTrans" cxnId="{9C413168-4D6D-47E0-9B55-F392E953CB53}">
      <dgm:prSet/>
      <dgm:spPr/>
      <dgm:t>
        <a:bodyPr/>
        <a:lstStyle/>
        <a:p>
          <a:endParaRPr lang="en-US"/>
        </a:p>
      </dgm:t>
    </dgm:pt>
    <dgm:pt modelId="{7262F938-F9A7-4DD7-9611-D42F3A46EF17}" type="sibTrans" cxnId="{9C413168-4D6D-47E0-9B55-F392E953CB53}">
      <dgm:prSet/>
      <dgm:spPr/>
      <dgm:t>
        <a:bodyPr/>
        <a:lstStyle/>
        <a:p>
          <a:endParaRPr lang="en-US"/>
        </a:p>
      </dgm:t>
    </dgm:pt>
    <dgm:pt modelId="{BF4DCE90-7C9C-4124-92D6-7E109B7469F9}">
      <dgm:prSet/>
      <dgm:spPr/>
      <dgm:t>
        <a:bodyPr/>
        <a:lstStyle/>
        <a:p>
          <a:r>
            <a:rPr lang="en-US" dirty="0"/>
            <a:t>Implement</a:t>
          </a:r>
        </a:p>
      </dgm:t>
    </dgm:pt>
    <dgm:pt modelId="{2877B9BA-5BA2-41AE-AFC5-850E80DFDAED}" type="parTrans" cxnId="{514CABC1-BAEC-4390-A83D-7B26FFFB9588}">
      <dgm:prSet/>
      <dgm:spPr/>
      <dgm:t>
        <a:bodyPr/>
        <a:lstStyle/>
        <a:p>
          <a:endParaRPr lang="en-US"/>
        </a:p>
      </dgm:t>
    </dgm:pt>
    <dgm:pt modelId="{767E52B2-CEAC-43CA-A87B-17C430CABBDC}" type="sibTrans" cxnId="{514CABC1-BAEC-4390-A83D-7B26FFFB9588}">
      <dgm:prSet/>
      <dgm:spPr/>
      <dgm:t>
        <a:bodyPr/>
        <a:lstStyle/>
        <a:p>
          <a:endParaRPr lang="en-US"/>
        </a:p>
      </dgm:t>
    </dgm:pt>
    <dgm:pt modelId="{35E51000-C914-46CA-9A0D-8503FA899CC4}">
      <dgm:prSet/>
      <dgm:spPr/>
      <dgm:t>
        <a:bodyPr/>
        <a:lstStyle/>
        <a:p>
          <a:r>
            <a:rPr lang="en-US" dirty="0"/>
            <a:t>Implement Multilevel Indexing in Relational Database Management System</a:t>
          </a:r>
        </a:p>
      </dgm:t>
    </dgm:pt>
    <dgm:pt modelId="{D449229E-BF54-431A-A5AF-9C1802ECCB10}" type="parTrans" cxnId="{EBE7390C-27E7-4646-AAFF-CEB11EE1C0F9}">
      <dgm:prSet/>
      <dgm:spPr/>
      <dgm:t>
        <a:bodyPr/>
        <a:lstStyle/>
        <a:p>
          <a:endParaRPr lang="en-US"/>
        </a:p>
      </dgm:t>
    </dgm:pt>
    <dgm:pt modelId="{E5C4CC69-FAFF-481A-8D0C-15C606519DB5}" type="sibTrans" cxnId="{EBE7390C-27E7-4646-AAFF-CEB11EE1C0F9}">
      <dgm:prSet/>
      <dgm:spPr/>
      <dgm:t>
        <a:bodyPr/>
        <a:lstStyle/>
        <a:p>
          <a:endParaRPr lang="en-US"/>
        </a:p>
      </dgm:t>
    </dgm:pt>
    <dgm:pt modelId="{46E8766D-FC8E-4D43-B43B-45248252C23D}">
      <dgm:prSet/>
      <dgm:spPr/>
      <dgm:t>
        <a:bodyPr/>
        <a:lstStyle/>
        <a:p>
          <a:r>
            <a:rPr lang="en-US" dirty="0"/>
            <a:t>Compare</a:t>
          </a:r>
        </a:p>
      </dgm:t>
    </dgm:pt>
    <dgm:pt modelId="{C41535BF-6AB8-4039-99AB-979169781630}" type="parTrans" cxnId="{10690BEC-93E7-47E0-BCA0-D5962FEDDDC5}">
      <dgm:prSet/>
      <dgm:spPr/>
      <dgm:t>
        <a:bodyPr/>
        <a:lstStyle/>
        <a:p>
          <a:endParaRPr lang="en-US"/>
        </a:p>
      </dgm:t>
    </dgm:pt>
    <dgm:pt modelId="{64CBB43B-4BFA-4574-B592-D50C296AA939}" type="sibTrans" cxnId="{10690BEC-93E7-47E0-BCA0-D5962FEDDDC5}">
      <dgm:prSet/>
      <dgm:spPr/>
      <dgm:t>
        <a:bodyPr/>
        <a:lstStyle/>
        <a:p>
          <a:endParaRPr lang="en-US"/>
        </a:p>
      </dgm:t>
    </dgm:pt>
    <dgm:pt modelId="{97E83AEB-2F47-49F1-8D95-7895CCD0BC69}">
      <dgm:prSet/>
      <dgm:spPr/>
      <dgm:t>
        <a:bodyPr/>
        <a:lstStyle/>
        <a:p>
          <a:r>
            <a:rPr lang="en-US"/>
            <a:t>Search in</a:t>
          </a:r>
        </a:p>
      </dgm:t>
    </dgm:pt>
    <dgm:pt modelId="{4216FC22-CD51-473F-A8ED-32518D861792}" type="parTrans" cxnId="{5651A7B3-B5BF-417D-97B5-A5B30D4C0455}">
      <dgm:prSet/>
      <dgm:spPr/>
      <dgm:t>
        <a:bodyPr/>
        <a:lstStyle/>
        <a:p>
          <a:endParaRPr lang="en-US"/>
        </a:p>
      </dgm:t>
    </dgm:pt>
    <dgm:pt modelId="{25D6946C-49B1-4A4C-8797-18B7C826A3A3}" type="sibTrans" cxnId="{5651A7B3-B5BF-417D-97B5-A5B30D4C0455}">
      <dgm:prSet/>
      <dgm:spPr/>
      <dgm:t>
        <a:bodyPr/>
        <a:lstStyle/>
        <a:p>
          <a:endParaRPr lang="en-US"/>
        </a:p>
      </dgm:t>
    </dgm:pt>
    <dgm:pt modelId="{F4AA567F-4D9C-44B1-9E7D-53BB41EA15F1}">
      <dgm:prSet/>
      <dgm:spPr/>
      <dgm:t>
        <a:bodyPr/>
        <a:lstStyle/>
        <a:p>
          <a:r>
            <a:rPr lang="en-US" dirty="0"/>
            <a:t>Better search in less time</a:t>
          </a:r>
        </a:p>
      </dgm:t>
    </dgm:pt>
    <dgm:pt modelId="{4FFC33F8-397A-4950-96D0-6EECA4EE7E04}" type="parTrans" cxnId="{D33FAB93-9D2C-42B2-A189-9F5E015A1D27}">
      <dgm:prSet/>
      <dgm:spPr/>
      <dgm:t>
        <a:bodyPr/>
        <a:lstStyle/>
        <a:p>
          <a:endParaRPr lang="en-US"/>
        </a:p>
      </dgm:t>
    </dgm:pt>
    <dgm:pt modelId="{DDEC9D85-ADD6-4FF7-B788-3BF5003FC34D}" type="sibTrans" cxnId="{D33FAB93-9D2C-42B2-A189-9F5E015A1D27}">
      <dgm:prSet/>
      <dgm:spPr/>
      <dgm:t>
        <a:bodyPr/>
        <a:lstStyle/>
        <a:p>
          <a:endParaRPr lang="en-US"/>
        </a:p>
      </dgm:t>
    </dgm:pt>
    <dgm:pt modelId="{0AC07438-010A-4D40-A625-BD22FE72E3AE}">
      <dgm:prSet/>
      <dgm:spPr/>
      <dgm:t>
        <a:bodyPr/>
        <a:lstStyle/>
        <a:p>
          <a:r>
            <a:rPr lang="en-US" dirty="0"/>
            <a:t>Implement B+ Tree  for better query optimization</a:t>
          </a:r>
        </a:p>
      </dgm:t>
    </dgm:pt>
    <dgm:pt modelId="{CFCAD3CF-A153-42A7-AEF2-24F339FD76C7}" type="sibTrans" cxnId="{2533BB9E-B189-4841-B6CA-51C27402FD17}">
      <dgm:prSet/>
      <dgm:spPr/>
      <dgm:t>
        <a:bodyPr/>
        <a:lstStyle/>
        <a:p>
          <a:endParaRPr lang="en-US"/>
        </a:p>
      </dgm:t>
    </dgm:pt>
    <dgm:pt modelId="{CB861667-E771-40F6-BEEC-B59177E488F1}" type="parTrans" cxnId="{2533BB9E-B189-4841-B6CA-51C27402FD17}">
      <dgm:prSet/>
      <dgm:spPr/>
      <dgm:t>
        <a:bodyPr/>
        <a:lstStyle/>
        <a:p>
          <a:endParaRPr lang="en-US"/>
        </a:p>
      </dgm:t>
    </dgm:pt>
    <dgm:pt modelId="{625E7477-F81E-4475-B20A-F678AADD6920}">
      <dgm:prSet/>
      <dgm:spPr/>
      <dgm:t>
        <a:bodyPr/>
        <a:lstStyle/>
        <a:p>
          <a:r>
            <a:rPr lang="en-US"/>
            <a:t>Compare the efficiency of Index Seek and Table Scan in the relational database. </a:t>
          </a:r>
          <a:endParaRPr lang="en-US" dirty="0"/>
        </a:p>
      </dgm:t>
    </dgm:pt>
    <dgm:pt modelId="{BC881345-06CA-44D2-8725-545FF8F25BAE}" type="parTrans" cxnId="{4B01C8D2-9A2F-406F-9583-A3C9D0FB5EE9}">
      <dgm:prSet/>
      <dgm:spPr/>
    </dgm:pt>
    <dgm:pt modelId="{9059744D-60C0-4B49-9CC9-A9DE52137785}" type="sibTrans" cxnId="{4B01C8D2-9A2F-406F-9583-A3C9D0FB5EE9}">
      <dgm:prSet/>
      <dgm:spPr/>
    </dgm:pt>
    <dgm:pt modelId="{F553B888-7122-4DF1-87D9-CD06B0D70B1A}" type="pres">
      <dgm:prSet presAssocID="{79C54DC7-8AA4-4DE5-A6A5-E9612C1CFF66}" presName="Name0" presStyleCnt="0">
        <dgm:presLayoutVars>
          <dgm:dir/>
          <dgm:animLvl val="lvl"/>
          <dgm:resizeHandles val="exact"/>
        </dgm:presLayoutVars>
      </dgm:prSet>
      <dgm:spPr/>
    </dgm:pt>
    <dgm:pt modelId="{726FD100-ED3D-4BC2-B863-5B8A97F997D9}" type="pres">
      <dgm:prSet presAssocID="{9B27F646-86B5-4F5D-8109-3E5C1F70DFB1}" presName="linNode" presStyleCnt="0"/>
      <dgm:spPr/>
    </dgm:pt>
    <dgm:pt modelId="{758C2E7A-C876-4D8C-866D-166E98991BC3}" type="pres">
      <dgm:prSet presAssocID="{9B27F646-86B5-4F5D-8109-3E5C1F70DFB1}" presName="parentText" presStyleLbl="alignNode1" presStyleIdx="0" presStyleCnt="6">
        <dgm:presLayoutVars>
          <dgm:chMax val="1"/>
          <dgm:bulletEnabled/>
        </dgm:presLayoutVars>
      </dgm:prSet>
      <dgm:spPr/>
    </dgm:pt>
    <dgm:pt modelId="{225D6599-0A72-4DAB-B15B-6FC4456D385A}" type="pres">
      <dgm:prSet presAssocID="{9B27F646-86B5-4F5D-8109-3E5C1F70DFB1}" presName="descendantText" presStyleLbl="alignAccFollowNode1" presStyleIdx="0" presStyleCnt="6">
        <dgm:presLayoutVars>
          <dgm:bulletEnabled/>
        </dgm:presLayoutVars>
      </dgm:prSet>
      <dgm:spPr/>
    </dgm:pt>
    <dgm:pt modelId="{99F5EE17-A64C-4034-9089-242E46065CC3}" type="pres">
      <dgm:prSet presAssocID="{396FAB2D-1133-4B87-9568-1CA0B98602A8}" presName="sp" presStyleCnt="0"/>
      <dgm:spPr/>
    </dgm:pt>
    <dgm:pt modelId="{4233DD6E-FA9E-4DF6-B26E-77A292CFF2F3}" type="pres">
      <dgm:prSet presAssocID="{2EC21EA7-2AA3-4924-9F86-3BE033D79992}" presName="linNode" presStyleCnt="0"/>
      <dgm:spPr/>
    </dgm:pt>
    <dgm:pt modelId="{02716BA9-0C35-4376-AB5F-C8CA8C651624}" type="pres">
      <dgm:prSet presAssocID="{2EC21EA7-2AA3-4924-9F86-3BE033D79992}" presName="parentText" presStyleLbl="alignNode1" presStyleIdx="1" presStyleCnt="6">
        <dgm:presLayoutVars>
          <dgm:chMax val="1"/>
          <dgm:bulletEnabled/>
        </dgm:presLayoutVars>
      </dgm:prSet>
      <dgm:spPr/>
    </dgm:pt>
    <dgm:pt modelId="{354D20BC-C7E3-4DC2-8427-CCE9B833723F}" type="pres">
      <dgm:prSet presAssocID="{2EC21EA7-2AA3-4924-9F86-3BE033D79992}" presName="descendantText" presStyleLbl="alignAccFollowNode1" presStyleIdx="1" presStyleCnt="6">
        <dgm:presLayoutVars>
          <dgm:bulletEnabled/>
        </dgm:presLayoutVars>
      </dgm:prSet>
      <dgm:spPr/>
    </dgm:pt>
    <dgm:pt modelId="{582D1F6F-5F6B-4E24-93E6-BBB5218894F0}" type="pres">
      <dgm:prSet presAssocID="{18AFCC12-3F29-462A-A1DA-10D0D307260F}" presName="sp" presStyleCnt="0"/>
      <dgm:spPr/>
    </dgm:pt>
    <dgm:pt modelId="{E98ACB9A-E629-40DC-B610-E248FE789464}" type="pres">
      <dgm:prSet presAssocID="{94401266-8FC3-4AB9-9133-0D2DCF64D4D1}" presName="linNode" presStyleCnt="0"/>
      <dgm:spPr/>
    </dgm:pt>
    <dgm:pt modelId="{039C38F4-035F-44E9-BA7C-6E83B62D0EF5}" type="pres">
      <dgm:prSet presAssocID="{94401266-8FC3-4AB9-9133-0D2DCF64D4D1}" presName="parentText" presStyleLbl="alignNode1" presStyleIdx="2" presStyleCnt="6">
        <dgm:presLayoutVars>
          <dgm:chMax val="1"/>
          <dgm:bulletEnabled/>
        </dgm:presLayoutVars>
      </dgm:prSet>
      <dgm:spPr/>
    </dgm:pt>
    <dgm:pt modelId="{FF2A2BB0-7CEC-4E2C-BDC2-FEDFB98DBB87}" type="pres">
      <dgm:prSet presAssocID="{94401266-8FC3-4AB9-9133-0D2DCF64D4D1}" presName="descendantText" presStyleLbl="alignAccFollowNode1" presStyleIdx="2" presStyleCnt="6">
        <dgm:presLayoutVars>
          <dgm:bulletEnabled/>
        </dgm:presLayoutVars>
      </dgm:prSet>
      <dgm:spPr/>
    </dgm:pt>
    <dgm:pt modelId="{0AEE931E-D5B6-446B-993B-762ACA2CF091}" type="pres">
      <dgm:prSet presAssocID="{7262F938-F9A7-4DD7-9611-D42F3A46EF17}" presName="sp" presStyleCnt="0"/>
      <dgm:spPr/>
    </dgm:pt>
    <dgm:pt modelId="{2ED9839B-17B2-44CD-B54C-F4AB1ECD7C76}" type="pres">
      <dgm:prSet presAssocID="{BF4DCE90-7C9C-4124-92D6-7E109B7469F9}" presName="linNode" presStyleCnt="0"/>
      <dgm:spPr/>
    </dgm:pt>
    <dgm:pt modelId="{3075D221-09AD-4AF9-B596-515AE46A7453}" type="pres">
      <dgm:prSet presAssocID="{BF4DCE90-7C9C-4124-92D6-7E109B7469F9}" presName="parentText" presStyleLbl="alignNode1" presStyleIdx="3" presStyleCnt="6">
        <dgm:presLayoutVars>
          <dgm:chMax val="1"/>
          <dgm:bulletEnabled/>
        </dgm:presLayoutVars>
      </dgm:prSet>
      <dgm:spPr/>
    </dgm:pt>
    <dgm:pt modelId="{D6D3A4D0-488E-4CED-BCE8-67EA82802588}" type="pres">
      <dgm:prSet presAssocID="{BF4DCE90-7C9C-4124-92D6-7E109B7469F9}" presName="descendantText" presStyleLbl="alignAccFollowNode1" presStyleIdx="3" presStyleCnt="6">
        <dgm:presLayoutVars>
          <dgm:bulletEnabled/>
        </dgm:presLayoutVars>
      </dgm:prSet>
      <dgm:spPr/>
    </dgm:pt>
    <dgm:pt modelId="{ABE23CDA-CE01-44EF-A8C1-58E3DB8F7A44}" type="pres">
      <dgm:prSet presAssocID="{767E52B2-CEAC-43CA-A87B-17C430CABBDC}" presName="sp" presStyleCnt="0"/>
      <dgm:spPr/>
    </dgm:pt>
    <dgm:pt modelId="{207E3278-808B-48C5-A872-8DE719DE4096}" type="pres">
      <dgm:prSet presAssocID="{46E8766D-FC8E-4D43-B43B-45248252C23D}" presName="linNode" presStyleCnt="0"/>
      <dgm:spPr/>
    </dgm:pt>
    <dgm:pt modelId="{7F1710C8-AF86-4AD9-A66A-8E8A379B9493}" type="pres">
      <dgm:prSet presAssocID="{46E8766D-FC8E-4D43-B43B-45248252C23D}" presName="parentText" presStyleLbl="alignNode1" presStyleIdx="4" presStyleCnt="6">
        <dgm:presLayoutVars>
          <dgm:chMax val="1"/>
          <dgm:bulletEnabled/>
        </dgm:presLayoutVars>
      </dgm:prSet>
      <dgm:spPr/>
    </dgm:pt>
    <dgm:pt modelId="{630732F2-1728-42B9-9811-4656D3B35ECB}" type="pres">
      <dgm:prSet presAssocID="{46E8766D-FC8E-4D43-B43B-45248252C23D}" presName="descendantText" presStyleLbl="alignAccFollowNode1" presStyleIdx="4" presStyleCnt="6">
        <dgm:presLayoutVars>
          <dgm:bulletEnabled/>
        </dgm:presLayoutVars>
      </dgm:prSet>
      <dgm:spPr/>
    </dgm:pt>
    <dgm:pt modelId="{8CCE7126-320C-49B3-BBAC-6A804597E5DE}" type="pres">
      <dgm:prSet presAssocID="{64CBB43B-4BFA-4574-B592-D50C296AA939}" presName="sp" presStyleCnt="0"/>
      <dgm:spPr/>
    </dgm:pt>
    <dgm:pt modelId="{FD19E190-3371-43C9-976C-EC7C1CF47530}" type="pres">
      <dgm:prSet presAssocID="{97E83AEB-2F47-49F1-8D95-7895CCD0BC69}" presName="linNode" presStyleCnt="0"/>
      <dgm:spPr/>
    </dgm:pt>
    <dgm:pt modelId="{6FB2DCA6-3B7A-4CC1-BC29-DFF4D4877241}" type="pres">
      <dgm:prSet presAssocID="{97E83AEB-2F47-49F1-8D95-7895CCD0BC69}" presName="parentText" presStyleLbl="alignNode1" presStyleIdx="5" presStyleCnt="6">
        <dgm:presLayoutVars>
          <dgm:chMax val="1"/>
          <dgm:bulletEnabled/>
        </dgm:presLayoutVars>
      </dgm:prSet>
      <dgm:spPr/>
    </dgm:pt>
    <dgm:pt modelId="{1A3953E6-28BD-412F-AECC-EF81D38C3B79}" type="pres">
      <dgm:prSet presAssocID="{97E83AEB-2F47-49F1-8D95-7895CCD0BC69}" presName="descendantText" presStyleLbl="alignAccFollowNode1" presStyleIdx="5" presStyleCnt="6">
        <dgm:presLayoutVars>
          <dgm:bulletEnabled/>
        </dgm:presLayoutVars>
      </dgm:prSet>
      <dgm:spPr/>
    </dgm:pt>
  </dgm:ptLst>
  <dgm:cxnLst>
    <dgm:cxn modelId="{EBE7390C-27E7-4646-AAFF-CEB11EE1C0F9}" srcId="{BF4DCE90-7C9C-4124-92D6-7E109B7469F9}" destId="{35E51000-C914-46CA-9A0D-8503FA899CC4}" srcOrd="0" destOrd="0" parTransId="{D449229E-BF54-431A-A5AF-9C1802ECCB10}" sibTransId="{E5C4CC69-FAFF-481A-8D0C-15C606519DB5}"/>
    <dgm:cxn modelId="{B53A8412-934C-452F-B0FF-BE396FAFECB2}" type="presOf" srcId="{94401266-8FC3-4AB9-9133-0D2DCF64D4D1}" destId="{039C38F4-035F-44E9-BA7C-6E83B62D0EF5}" srcOrd="0" destOrd="0" presId="urn:microsoft.com/office/officeart/2016/7/layout/VerticalSolidActionList"/>
    <dgm:cxn modelId="{65FC4D24-A11F-491F-A1DB-BB1F45C7EC93}" type="presOf" srcId="{35E51000-C914-46CA-9A0D-8503FA899CC4}" destId="{D6D3A4D0-488E-4CED-BCE8-67EA82802588}" srcOrd="0" destOrd="0" presId="urn:microsoft.com/office/officeart/2016/7/layout/VerticalSolidActionList"/>
    <dgm:cxn modelId="{E2F5182B-223B-4216-A03C-BB53280241C9}" srcId="{2EC21EA7-2AA3-4924-9F86-3BE033D79992}" destId="{38FB406E-92B1-4A10-A2C2-5070A949E7A3}" srcOrd="0" destOrd="0" parTransId="{448D1F0F-7C9A-43EC-B88C-AD6A0910E21E}" sibTransId="{0CB99579-4836-4F64-928C-F4A836BE16D2}"/>
    <dgm:cxn modelId="{A5A21642-DA5B-450F-82C4-50D05DAD26E7}" srcId="{79C54DC7-8AA4-4DE5-A6A5-E9612C1CFF66}" destId="{2EC21EA7-2AA3-4924-9F86-3BE033D79992}" srcOrd="1" destOrd="0" parTransId="{A3308F1F-3B6E-45D3-AE22-A100C2635092}" sibTransId="{18AFCC12-3F29-462A-A1DA-10D0D307260F}"/>
    <dgm:cxn modelId="{9C413168-4D6D-47E0-9B55-F392E953CB53}" srcId="{79C54DC7-8AA4-4DE5-A6A5-E9612C1CFF66}" destId="{94401266-8FC3-4AB9-9133-0D2DCF64D4D1}" srcOrd="2" destOrd="0" parTransId="{BB4E50E6-0B4B-4651-9F20-6D0381444D5F}" sibTransId="{7262F938-F9A7-4DD7-9611-D42F3A46EF17}"/>
    <dgm:cxn modelId="{4D21894C-61D2-4077-975B-4E01795F6EDF}" type="presOf" srcId="{38FB406E-92B1-4A10-A2C2-5070A949E7A3}" destId="{354D20BC-C7E3-4DC2-8427-CCE9B833723F}" srcOrd="0" destOrd="0" presId="urn:microsoft.com/office/officeart/2016/7/layout/VerticalSolidActionList"/>
    <dgm:cxn modelId="{8AD86571-5FFE-48EB-B292-62D34BD7F15D}" type="presOf" srcId="{97E83AEB-2F47-49F1-8D95-7895CCD0BC69}" destId="{6FB2DCA6-3B7A-4CC1-BC29-DFF4D4877241}" srcOrd="0" destOrd="0" presId="urn:microsoft.com/office/officeart/2016/7/layout/VerticalSolidActionList"/>
    <dgm:cxn modelId="{BB72D07D-8794-4788-A5B8-B2249767B249}" type="presOf" srcId="{79C54DC7-8AA4-4DE5-A6A5-E9612C1CFF66}" destId="{F553B888-7122-4DF1-87D9-CD06B0D70B1A}" srcOrd="0" destOrd="0" presId="urn:microsoft.com/office/officeart/2016/7/layout/VerticalSolidActionList"/>
    <dgm:cxn modelId="{78B5DE80-6F41-4CD9-8C8F-31001761C628}" type="presOf" srcId="{2EC21EA7-2AA3-4924-9F86-3BE033D79992}" destId="{02716BA9-0C35-4376-AB5F-C8CA8C651624}" srcOrd="0" destOrd="0" presId="urn:microsoft.com/office/officeart/2016/7/layout/VerticalSolidActionList"/>
    <dgm:cxn modelId="{6613A687-CA93-4830-B16F-5539ECB87EF1}" type="presOf" srcId="{0AC07438-010A-4D40-A625-BD22FE72E3AE}" destId="{FF2A2BB0-7CEC-4E2C-BDC2-FEDFB98DBB87}" srcOrd="0" destOrd="0" presId="urn:microsoft.com/office/officeart/2016/7/layout/VerticalSolidActionList"/>
    <dgm:cxn modelId="{13396A8F-F43F-4AF0-B300-DF4F2A1EF0B8}" type="presOf" srcId="{F4AA567F-4D9C-44B1-9E7D-53BB41EA15F1}" destId="{1A3953E6-28BD-412F-AECC-EF81D38C3B79}" srcOrd="0" destOrd="0" presId="urn:microsoft.com/office/officeart/2016/7/layout/VerticalSolidActionList"/>
    <dgm:cxn modelId="{D33FAB93-9D2C-42B2-A189-9F5E015A1D27}" srcId="{97E83AEB-2F47-49F1-8D95-7895CCD0BC69}" destId="{F4AA567F-4D9C-44B1-9E7D-53BB41EA15F1}" srcOrd="0" destOrd="0" parTransId="{4FFC33F8-397A-4950-96D0-6EECA4EE7E04}" sibTransId="{DDEC9D85-ADD6-4FF7-B788-3BF5003FC34D}"/>
    <dgm:cxn modelId="{5685E09A-73B5-4113-8D93-A8D68F550496}" type="presOf" srcId="{AA528A69-A16E-4FF9-8A0D-8E01AC10B363}" destId="{225D6599-0A72-4DAB-B15B-6FC4456D385A}" srcOrd="0" destOrd="0" presId="urn:microsoft.com/office/officeart/2016/7/layout/VerticalSolidActionList"/>
    <dgm:cxn modelId="{2533BB9E-B189-4841-B6CA-51C27402FD17}" srcId="{94401266-8FC3-4AB9-9133-0D2DCF64D4D1}" destId="{0AC07438-010A-4D40-A625-BD22FE72E3AE}" srcOrd="0" destOrd="0" parTransId="{CB861667-E771-40F6-BEEC-B59177E488F1}" sibTransId="{CFCAD3CF-A153-42A7-AEF2-24F339FD76C7}"/>
    <dgm:cxn modelId="{C2EE11AC-A8A4-4431-8A85-3363D3EBFB63}" type="presOf" srcId="{46E8766D-FC8E-4D43-B43B-45248252C23D}" destId="{7F1710C8-AF86-4AD9-A66A-8E8A379B9493}" srcOrd="0" destOrd="0" presId="urn:microsoft.com/office/officeart/2016/7/layout/VerticalSolidActionList"/>
    <dgm:cxn modelId="{B868EEAF-C40D-4ECD-B713-0B9E44861329}" type="presOf" srcId="{625E7477-F81E-4475-B20A-F678AADD6920}" destId="{630732F2-1728-42B9-9811-4656D3B35ECB}" srcOrd="0" destOrd="0" presId="urn:microsoft.com/office/officeart/2016/7/layout/VerticalSolidActionList"/>
    <dgm:cxn modelId="{5651A7B3-B5BF-417D-97B5-A5B30D4C0455}" srcId="{79C54DC7-8AA4-4DE5-A6A5-E9612C1CFF66}" destId="{97E83AEB-2F47-49F1-8D95-7895CCD0BC69}" srcOrd="5" destOrd="0" parTransId="{4216FC22-CD51-473F-A8ED-32518D861792}" sibTransId="{25D6946C-49B1-4A4C-8797-18B7C826A3A3}"/>
    <dgm:cxn modelId="{514CABC1-BAEC-4390-A83D-7B26FFFB9588}" srcId="{79C54DC7-8AA4-4DE5-A6A5-E9612C1CFF66}" destId="{BF4DCE90-7C9C-4124-92D6-7E109B7469F9}" srcOrd="3" destOrd="0" parTransId="{2877B9BA-5BA2-41AE-AFC5-850E80DFDAED}" sibTransId="{767E52B2-CEAC-43CA-A87B-17C430CABBDC}"/>
    <dgm:cxn modelId="{726D1DCB-C9DB-43FA-BC3F-E7A7684294E5}" srcId="{9B27F646-86B5-4F5D-8109-3E5C1F70DFB1}" destId="{AA528A69-A16E-4FF9-8A0D-8E01AC10B363}" srcOrd="0" destOrd="0" parTransId="{2A82DFBF-CB3D-4D5E-82B0-8A2B496C9147}" sibTransId="{EE1ED042-C1B4-468D-B1B0-F4CE4D2C44D8}"/>
    <dgm:cxn modelId="{C1A11CCF-32D5-4B33-B4C5-A498AC3B14EC}" type="presOf" srcId="{BF4DCE90-7C9C-4124-92D6-7E109B7469F9}" destId="{3075D221-09AD-4AF9-B596-515AE46A7453}" srcOrd="0" destOrd="0" presId="urn:microsoft.com/office/officeart/2016/7/layout/VerticalSolidActionList"/>
    <dgm:cxn modelId="{4B01C8D2-9A2F-406F-9583-A3C9D0FB5EE9}" srcId="{46E8766D-FC8E-4D43-B43B-45248252C23D}" destId="{625E7477-F81E-4475-B20A-F678AADD6920}" srcOrd="0" destOrd="0" parTransId="{BC881345-06CA-44D2-8725-545FF8F25BAE}" sibTransId="{9059744D-60C0-4B49-9CC9-A9DE52137785}"/>
    <dgm:cxn modelId="{57A0BAE1-9B6F-4D26-911B-D05BF5A3ECE2}" type="presOf" srcId="{9B27F646-86B5-4F5D-8109-3E5C1F70DFB1}" destId="{758C2E7A-C876-4D8C-866D-166E98991BC3}" srcOrd="0" destOrd="0" presId="urn:microsoft.com/office/officeart/2016/7/layout/VerticalSolidActionList"/>
    <dgm:cxn modelId="{10690BEC-93E7-47E0-BCA0-D5962FEDDDC5}" srcId="{79C54DC7-8AA4-4DE5-A6A5-E9612C1CFF66}" destId="{46E8766D-FC8E-4D43-B43B-45248252C23D}" srcOrd="4" destOrd="0" parTransId="{C41535BF-6AB8-4039-99AB-979169781630}" sibTransId="{64CBB43B-4BFA-4574-B592-D50C296AA939}"/>
    <dgm:cxn modelId="{8A485DEC-A6B4-4F70-9FA0-E99D1C86D12A}" srcId="{79C54DC7-8AA4-4DE5-A6A5-E9612C1CFF66}" destId="{9B27F646-86B5-4F5D-8109-3E5C1F70DFB1}" srcOrd="0" destOrd="0" parTransId="{53DD3472-50DD-45CA-B5E7-50FFA12D60B6}" sibTransId="{396FAB2D-1133-4B87-9568-1CA0B98602A8}"/>
    <dgm:cxn modelId="{5D84B9DA-4CE1-4947-AE58-AEE57A8E9DEB}" type="presParOf" srcId="{F553B888-7122-4DF1-87D9-CD06B0D70B1A}" destId="{726FD100-ED3D-4BC2-B863-5B8A97F997D9}" srcOrd="0" destOrd="0" presId="urn:microsoft.com/office/officeart/2016/7/layout/VerticalSolidActionList"/>
    <dgm:cxn modelId="{07A0E029-1C28-4763-BB8B-14304DCEA47D}" type="presParOf" srcId="{726FD100-ED3D-4BC2-B863-5B8A97F997D9}" destId="{758C2E7A-C876-4D8C-866D-166E98991BC3}" srcOrd="0" destOrd="0" presId="urn:microsoft.com/office/officeart/2016/7/layout/VerticalSolidActionList"/>
    <dgm:cxn modelId="{5A098A40-0078-4F5E-ACC5-FEA16A56B9AF}" type="presParOf" srcId="{726FD100-ED3D-4BC2-B863-5B8A97F997D9}" destId="{225D6599-0A72-4DAB-B15B-6FC4456D385A}" srcOrd="1" destOrd="0" presId="urn:microsoft.com/office/officeart/2016/7/layout/VerticalSolidActionList"/>
    <dgm:cxn modelId="{8BB0F615-E3D3-4E84-BDA5-BD5DC8565172}" type="presParOf" srcId="{F553B888-7122-4DF1-87D9-CD06B0D70B1A}" destId="{99F5EE17-A64C-4034-9089-242E46065CC3}" srcOrd="1" destOrd="0" presId="urn:microsoft.com/office/officeart/2016/7/layout/VerticalSolidActionList"/>
    <dgm:cxn modelId="{9E509AB8-4C88-4741-A9E6-BA3BACAE27BA}" type="presParOf" srcId="{F553B888-7122-4DF1-87D9-CD06B0D70B1A}" destId="{4233DD6E-FA9E-4DF6-B26E-77A292CFF2F3}" srcOrd="2" destOrd="0" presId="urn:microsoft.com/office/officeart/2016/7/layout/VerticalSolidActionList"/>
    <dgm:cxn modelId="{7F48A73F-FE45-40E9-8398-EB33567F391B}" type="presParOf" srcId="{4233DD6E-FA9E-4DF6-B26E-77A292CFF2F3}" destId="{02716BA9-0C35-4376-AB5F-C8CA8C651624}" srcOrd="0" destOrd="0" presId="urn:microsoft.com/office/officeart/2016/7/layout/VerticalSolidActionList"/>
    <dgm:cxn modelId="{E84245E3-C56B-4B3B-8801-9E914F60CF05}" type="presParOf" srcId="{4233DD6E-FA9E-4DF6-B26E-77A292CFF2F3}" destId="{354D20BC-C7E3-4DC2-8427-CCE9B833723F}" srcOrd="1" destOrd="0" presId="urn:microsoft.com/office/officeart/2016/7/layout/VerticalSolidActionList"/>
    <dgm:cxn modelId="{3B503C2B-895B-4CEA-809D-E482E168DC75}" type="presParOf" srcId="{F553B888-7122-4DF1-87D9-CD06B0D70B1A}" destId="{582D1F6F-5F6B-4E24-93E6-BBB5218894F0}" srcOrd="3" destOrd="0" presId="urn:microsoft.com/office/officeart/2016/7/layout/VerticalSolidActionList"/>
    <dgm:cxn modelId="{EBAB8CC2-97FB-4544-A043-1592D42BD147}" type="presParOf" srcId="{F553B888-7122-4DF1-87D9-CD06B0D70B1A}" destId="{E98ACB9A-E629-40DC-B610-E248FE789464}" srcOrd="4" destOrd="0" presId="urn:microsoft.com/office/officeart/2016/7/layout/VerticalSolidActionList"/>
    <dgm:cxn modelId="{6516F8F1-5BE1-40F8-9285-E4C58D4D6C93}" type="presParOf" srcId="{E98ACB9A-E629-40DC-B610-E248FE789464}" destId="{039C38F4-035F-44E9-BA7C-6E83B62D0EF5}" srcOrd="0" destOrd="0" presId="urn:microsoft.com/office/officeart/2016/7/layout/VerticalSolidActionList"/>
    <dgm:cxn modelId="{4126C94C-466B-4031-A803-E36C7B4F8DF9}" type="presParOf" srcId="{E98ACB9A-E629-40DC-B610-E248FE789464}" destId="{FF2A2BB0-7CEC-4E2C-BDC2-FEDFB98DBB87}" srcOrd="1" destOrd="0" presId="urn:microsoft.com/office/officeart/2016/7/layout/VerticalSolidActionList"/>
    <dgm:cxn modelId="{113C1FC1-6092-4CAC-A745-2B7E16BC4620}" type="presParOf" srcId="{F553B888-7122-4DF1-87D9-CD06B0D70B1A}" destId="{0AEE931E-D5B6-446B-993B-762ACA2CF091}" srcOrd="5" destOrd="0" presId="urn:microsoft.com/office/officeart/2016/7/layout/VerticalSolidActionList"/>
    <dgm:cxn modelId="{73D03790-BF32-4AD9-9210-29EAA082919A}" type="presParOf" srcId="{F553B888-7122-4DF1-87D9-CD06B0D70B1A}" destId="{2ED9839B-17B2-44CD-B54C-F4AB1ECD7C76}" srcOrd="6" destOrd="0" presId="urn:microsoft.com/office/officeart/2016/7/layout/VerticalSolidActionList"/>
    <dgm:cxn modelId="{6411CB3A-21CE-4044-86CB-9A0FE70BCBA4}" type="presParOf" srcId="{2ED9839B-17B2-44CD-B54C-F4AB1ECD7C76}" destId="{3075D221-09AD-4AF9-B596-515AE46A7453}" srcOrd="0" destOrd="0" presId="urn:microsoft.com/office/officeart/2016/7/layout/VerticalSolidActionList"/>
    <dgm:cxn modelId="{6F1176AE-00ED-4BCD-B424-1D7E7B868DEF}" type="presParOf" srcId="{2ED9839B-17B2-44CD-B54C-F4AB1ECD7C76}" destId="{D6D3A4D0-488E-4CED-BCE8-67EA82802588}" srcOrd="1" destOrd="0" presId="urn:microsoft.com/office/officeart/2016/7/layout/VerticalSolidActionList"/>
    <dgm:cxn modelId="{69356343-30A9-41A1-9F5E-DA367DC381C4}" type="presParOf" srcId="{F553B888-7122-4DF1-87D9-CD06B0D70B1A}" destId="{ABE23CDA-CE01-44EF-A8C1-58E3DB8F7A44}" srcOrd="7" destOrd="0" presId="urn:microsoft.com/office/officeart/2016/7/layout/VerticalSolidActionList"/>
    <dgm:cxn modelId="{4E27D68F-8B44-4A1C-A0FA-6D7CB856455D}" type="presParOf" srcId="{F553B888-7122-4DF1-87D9-CD06B0D70B1A}" destId="{207E3278-808B-48C5-A872-8DE719DE4096}" srcOrd="8" destOrd="0" presId="urn:microsoft.com/office/officeart/2016/7/layout/VerticalSolidActionList"/>
    <dgm:cxn modelId="{53BF0AA8-250A-4773-A8D5-F80B6DD985C7}" type="presParOf" srcId="{207E3278-808B-48C5-A872-8DE719DE4096}" destId="{7F1710C8-AF86-4AD9-A66A-8E8A379B9493}" srcOrd="0" destOrd="0" presId="urn:microsoft.com/office/officeart/2016/7/layout/VerticalSolidActionList"/>
    <dgm:cxn modelId="{B0EFA4CF-0493-4940-B29A-B15A41C1B4AE}" type="presParOf" srcId="{207E3278-808B-48C5-A872-8DE719DE4096}" destId="{630732F2-1728-42B9-9811-4656D3B35ECB}" srcOrd="1" destOrd="0" presId="urn:microsoft.com/office/officeart/2016/7/layout/VerticalSolidActionList"/>
    <dgm:cxn modelId="{734CAA64-86BA-4909-ABA3-A19C40168C40}" type="presParOf" srcId="{F553B888-7122-4DF1-87D9-CD06B0D70B1A}" destId="{8CCE7126-320C-49B3-BBAC-6A804597E5DE}" srcOrd="9" destOrd="0" presId="urn:microsoft.com/office/officeart/2016/7/layout/VerticalSolidActionList"/>
    <dgm:cxn modelId="{2968BF80-E264-4C3C-81CD-F798763F309B}" type="presParOf" srcId="{F553B888-7122-4DF1-87D9-CD06B0D70B1A}" destId="{FD19E190-3371-43C9-976C-EC7C1CF47530}" srcOrd="10" destOrd="0" presId="urn:microsoft.com/office/officeart/2016/7/layout/VerticalSolidActionList"/>
    <dgm:cxn modelId="{5A8728A5-EFEF-436A-A2EC-0940330E2DD7}" type="presParOf" srcId="{FD19E190-3371-43C9-976C-EC7C1CF47530}" destId="{6FB2DCA6-3B7A-4CC1-BC29-DFF4D4877241}" srcOrd="0" destOrd="0" presId="urn:microsoft.com/office/officeart/2016/7/layout/VerticalSolidActionList"/>
    <dgm:cxn modelId="{E4CBD506-9C70-4CF2-80DB-CD4B3CC0EFC1}" type="presParOf" srcId="{FD19E190-3371-43C9-976C-EC7C1CF47530}" destId="{1A3953E6-28BD-412F-AECC-EF81D38C3B7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D6599-0A72-4DAB-B15B-6FC4456D385A}">
      <dsp:nvSpPr>
        <dsp:cNvPr id="0" name=""/>
        <dsp:cNvSpPr/>
      </dsp:nvSpPr>
      <dsp:spPr>
        <a:xfrm>
          <a:off x="1261110" y="680"/>
          <a:ext cx="5044440" cy="884432"/>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6" tIns="224646" rIns="97876" bIns="224646" numCol="1" spcCol="1270" anchor="ctr" anchorCtr="0">
          <a:noAutofit/>
        </a:bodyPr>
        <a:lstStyle/>
        <a:p>
          <a:pPr marL="0" lvl="0" indent="0" algn="l" defTabSz="711200">
            <a:lnSpc>
              <a:spcPct val="90000"/>
            </a:lnSpc>
            <a:spcBef>
              <a:spcPct val="0"/>
            </a:spcBef>
            <a:spcAft>
              <a:spcPct val="35000"/>
            </a:spcAft>
            <a:buNone/>
          </a:pPr>
          <a:r>
            <a:rPr lang="en-US" sz="1600" kern="1200"/>
            <a:t>Implement a Table Scan for the relational database management System.</a:t>
          </a:r>
        </a:p>
      </dsp:txBody>
      <dsp:txXfrm>
        <a:off x="1261110" y="680"/>
        <a:ext cx="5044440" cy="884432"/>
      </dsp:txXfrm>
    </dsp:sp>
    <dsp:sp modelId="{758C2E7A-C876-4D8C-866D-166E98991BC3}">
      <dsp:nvSpPr>
        <dsp:cNvPr id="0" name=""/>
        <dsp:cNvSpPr/>
      </dsp:nvSpPr>
      <dsp:spPr>
        <a:xfrm>
          <a:off x="0" y="680"/>
          <a:ext cx="1261110" cy="884432"/>
        </a:xfrm>
        <a:prstGeom prst="rect">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4" tIns="87362" rIns="66734" bIns="87362" numCol="1" spcCol="1270" anchor="ctr" anchorCtr="0">
          <a:noAutofit/>
        </a:bodyPr>
        <a:lstStyle/>
        <a:p>
          <a:pPr marL="0" lvl="0" indent="0" algn="ctr" defTabSz="889000">
            <a:lnSpc>
              <a:spcPct val="90000"/>
            </a:lnSpc>
            <a:spcBef>
              <a:spcPct val="0"/>
            </a:spcBef>
            <a:spcAft>
              <a:spcPct val="35000"/>
            </a:spcAft>
            <a:buNone/>
          </a:pPr>
          <a:r>
            <a:rPr lang="en-US" sz="2000" kern="1200"/>
            <a:t>Implement</a:t>
          </a:r>
        </a:p>
      </dsp:txBody>
      <dsp:txXfrm>
        <a:off x="0" y="680"/>
        <a:ext cx="1261110" cy="884432"/>
      </dsp:txXfrm>
    </dsp:sp>
    <dsp:sp modelId="{354D20BC-C7E3-4DC2-8427-CCE9B833723F}">
      <dsp:nvSpPr>
        <dsp:cNvPr id="0" name=""/>
        <dsp:cNvSpPr/>
      </dsp:nvSpPr>
      <dsp:spPr>
        <a:xfrm>
          <a:off x="1261110" y="938178"/>
          <a:ext cx="5044440" cy="884432"/>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6" tIns="224646" rIns="97876" bIns="224646" numCol="1" spcCol="1270" anchor="ctr" anchorCtr="0">
          <a:noAutofit/>
        </a:bodyPr>
        <a:lstStyle/>
        <a:p>
          <a:pPr marL="0" lvl="0" indent="0" algn="l" defTabSz="711200">
            <a:lnSpc>
              <a:spcPct val="90000"/>
            </a:lnSpc>
            <a:spcBef>
              <a:spcPct val="0"/>
            </a:spcBef>
            <a:spcAft>
              <a:spcPct val="35000"/>
            </a:spcAft>
            <a:buNone/>
          </a:pPr>
          <a:r>
            <a:rPr lang="en-US" sz="1600" kern="1200"/>
            <a:t>Implement Index Seek for Relational Database Management System .</a:t>
          </a:r>
        </a:p>
      </dsp:txBody>
      <dsp:txXfrm>
        <a:off x="1261110" y="938178"/>
        <a:ext cx="5044440" cy="884432"/>
      </dsp:txXfrm>
    </dsp:sp>
    <dsp:sp modelId="{02716BA9-0C35-4376-AB5F-C8CA8C651624}">
      <dsp:nvSpPr>
        <dsp:cNvPr id="0" name=""/>
        <dsp:cNvSpPr/>
      </dsp:nvSpPr>
      <dsp:spPr>
        <a:xfrm>
          <a:off x="0" y="938178"/>
          <a:ext cx="1261110" cy="884432"/>
        </a:xfrm>
        <a:prstGeom prst="rect">
          <a:avLst/>
        </a:prstGeom>
        <a:solidFill>
          <a:schemeClr val="accent3">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4" tIns="87362" rIns="66734" bIns="87362" numCol="1" spcCol="1270" anchor="ctr" anchorCtr="0">
          <a:noAutofit/>
        </a:bodyPr>
        <a:lstStyle/>
        <a:p>
          <a:pPr marL="0" lvl="0" indent="0" algn="ctr" defTabSz="889000">
            <a:lnSpc>
              <a:spcPct val="90000"/>
            </a:lnSpc>
            <a:spcBef>
              <a:spcPct val="0"/>
            </a:spcBef>
            <a:spcAft>
              <a:spcPct val="35000"/>
            </a:spcAft>
            <a:buNone/>
          </a:pPr>
          <a:r>
            <a:rPr lang="en-US" sz="2000" kern="1200"/>
            <a:t>Implement</a:t>
          </a:r>
        </a:p>
      </dsp:txBody>
      <dsp:txXfrm>
        <a:off x="0" y="938178"/>
        <a:ext cx="1261110" cy="884432"/>
      </dsp:txXfrm>
    </dsp:sp>
    <dsp:sp modelId="{FF2A2BB0-7CEC-4E2C-BDC2-FEDFB98DBB87}">
      <dsp:nvSpPr>
        <dsp:cNvPr id="0" name=""/>
        <dsp:cNvSpPr/>
      </dsp:nvSpPr>
      <dsp:spPr>
        <a:xfrm>
          <a:off x="1261110" y="1875676"/>
          <a:ext cx="5044440" cy="884432"/>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6" tIns="224646" rIns="97876" bIns="224646" numCol="1" spcCol="1270" anchor="ctr" anchorCtr="0">
          <a:noAutofit/>
        </a:bodyPr>
        <a:lstStyle/>
        <a:p>
          <a:pPr marL="0" lvl="0" indent="0" algn="l" defTabSz="711200">
            <a:lnSpc>
              <a:spcPct val="90000"/>
            </a:lnSpc>
            <a:spcBef>
              <a:spcPct val="0"/>
            </a:spcBef>
            <a:spcAft>
              <a:spcPct val="35000"/>
            </a:spcAft>
            <a:buNone/>
          </a:pPr>
          <a:r>
            <a:rPr lang="en-US" sz="1600" kern="1200" dirty="0"/>
            <a:t>Implement B+ Tree  for better query optimization</a:t>
          </a:r>
        </a:p>
      </dsp:txBody>
      <dsp:txXfrm>
        <a:off x="1261110" y="1875676"/>
        <a:ext cx="5044440" cy="884432"/>
      </dsp:txXfrm>
    </dsp:sp>
    <dsp:sp modelId="{039C38F4-035F-44E9-BA7C-6E83B62D0EF5}">
      <dsp:nvSpPr>
        <dsp:cNvPr id="0" name=""/>
        <dsp:cNvSpPr/>
      </dsp:nvSpPr>
      <dsp:spPr>
        <a:xfrm>
          <a:off x="0" y="1875676"/>
          <a:ext cx="1261110" cy="884432"/>
        </a:xfrm>
        <a:prstGeom prst="rect">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4" tIns="87362" rIns="66734" bIns="87362" numCol="1" spcCol="1270" anchor="ctr" anchorCtr="0">
          <a:noAutofit/>
        </a:bodyPr>
        <a:lstStyle/>
        <a:p>
          <a:pPr marL="0" lvl="0" indent="0" algn="ctr" defTabSz="889000">
            <a:lnSpc>
              <a:spcPct val="90000"/>
            </a:lnSpc>
            <a:spcBef>
              <a:spcPct val="0"/>
            </a:spcBef>
            <a:spcAft>
              <a:spcPct val="35000"/>
            </a:spcAft>
            <a:buNone/>
          </a:pPr>
          <a:r>
            <a:rPr lang="en-US" sz="2000" kern="1200" dirty="0"/>
            <a:t>Implement</a:t>
          </a:r>
        </a:p>
      </dsp:txBody>
      <dsp:txXfrm>
        <a:off x="0" y="1875676"/>
        <a:ext cx="1261110" cy="884432"/>
      </dsp:txXfrm>
    </dsp:sp>
    <dsp:sp modelId="{D6D3A4D0-488E-4CED-BCE8-67EA82802588}">
      <dsp:nvSpPr>
        <dsp:cNvPr id="0" name=""/>
        <dsp:cNvSpPr/>
      </dsp:nvSpPr>
      <dsp:spPr>
        <a:xfrm>
          <a:off x="1261110" y="2813174"/>
          <a:ext cx="5044440" cy="884432"/>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6" tIns="224646" rIns="97876" bIns="224646" numCol="1" spcCol="1270" anchor="ctr" anchorCtr="0">
          <a:noAutofit/>
        </a:bodyPr>
        <a:lstStyle/>
        <a:p>
          <a:pPr marL="0" lvl="0" indent="0" algn="l" defTabSz="711200">
            <a:lnSpc>
              <a:spcPct val="90000"/>
            </a:lnSpc>
            <a:spcBef>
              <a:spcPct val="0"/>
            </a:spcBef>
            <a:spcAft>
              <a:spcPct val="35000"/>
            </a:spcAft>
            <a:buNone/>
          </a:pPr>
          <a:r>
            <a:rPr lang="en-US" sz="1600" kern="1200" dirty="0"/>
            <a:t>Implement Multilevel Indexing in Relational Database Management System</a:t>
          </a:r>
        </a:p>
      </dsp:txBody>
      <dsp:txXfrm>
        <a:off x="1261110" y="2813174"/>
        <a:ext cx="5044440" cy="884432"/>
      </dsp:txXfrm>
    </dsp:sp>
    <dsp:sp modelId="{3075D221-09AD-4AF9-B596-515AE46A7453}">
      <dsp:nvSpPr>
        <dsp:cNvPr id="0" name=""/>
        <dsp:cNvSpPr/>
      </dsp:nvSpPr>
      <dsp:spPr>
        <a:xfrm>
          <a:off x="0" y="2813174"/>
          <a:ext cx="1261110" cy="884432"/>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4" tIns="87362" rIns="66734" bIns="87362" numCol="1" spcCol="1270" anchor="ctr" anchorCtr="0">
          <a:noAutofit/>
        </a:bodyPr>
        <a:lstStyle/>
        <a:p>
          <a:pPr marL="0" lvl="0" indent="0" algn="ctr" defTabSz="889000">
            <a:lnSpc>
              <a:spcPct val="90000"/>
            </a:lnSpc>
            <a:spcBef>
              <a:spcPct val="0"/>
            </a:spcBef>
            <a:spcAft>
              <a:spcPct val="35000"/>
            </a:spcAft>
            <a:buNone/>
          </a:pPr>
          <a:r>
            <a:rPr lang="en-US" sz="2000" kern="1200" dirty="0"/>
            <a:t>Implement</a:t>
          </a:r>
        </a:p>
      </dsp:txBody>
      <dsp:txXfrm>
        <a:off x="0" y="2813174"/>
        <a:ext cx="1261110" cy="884432"/>
      </dsp:txXfrm>
    </dsp:sp>
    <dsp:sp modelId="{630732F2-1728-42B9-9811-4656D3B35ECB}">
      <dsp:nvSpPr>
        <dsp:cNvPr id="0" name=""/>
        <dsp:cNvSpPr/>
      </dsp:nvSpPr>
      <dsp:spPr>
        <a:xfrm>
          <a:off x="1261110" y="3750673"/>
          <a:ext cx="5044440" cy="884432"/>
        </a:xfrm>
        <a:prstGeom prst="rect">
          <a:avLst/>
        </a:prstGeom>
        <a:solidFill>
          <a:schemeClr val="accent6">
            <a:tint val="40000"/>
            <a:alpha val="90000"/>
            <a:hueOff val="0"/>
            <a:satOff val="0"/>
            <a:lumOff val="0"/>
            <a:alphaOff val="0"/>
          </a:schemeClr>
        </a:solidFill>
        <a:ln w="12700"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6" tIns="224646" rIns="97876" bIns="224646" numCol="1" spcCol="1270" anchor="ctr" anchorCtr="0">
          <a:noAutofit/>
        </a:bodyPr>
        <a:lstStyle/>
        <a:p>
          <a:pPr marL="0" lvl="0" indent="0" algn="l" defTabSz="711200">
            <a:lnSpc>
              <a:spcPct val="90000"/>
            </a:lnSpc>
            <a:spcBef>
              <a:spcPct val="0"/>
            </a:spcBef>
            <a:spcAft>
              <a:spcPct val="35000"/>
            </a:spcAft>
            <a:buNone/>
          </a:pPr>
          <a:r>
            <a:rPr lang="en-US" sz="1600" kern="1200"/>
            <a:t>Compare the efficiency of Index Seek and Table Scan in the relational database. </a:t>
          </a:r>
          <a:endParaRPr lang="en-US" sz="1600" kern="1200" dirty="0"/>
        </a:p>
      </dsp:txBody>
      <dsp:txXfrm>
        <a:off x="1261110" y="3750673"/>
        <a:ext cx="5044440" cy="884432"/>
      </dsp:txXfrm>
    </dsp:sp>
    <dsp:sp modelId="{7F1710C8-AF86-4AD9-A66A-8E8A379B9493}">
      <dsp:nvSpPr>
        <dsp:cNvPr id="0" name=""/>
        <dsp:cNvSpPr/>
      </dsp:nvSpPr>
      <dsp:spPr>
        <a:xfrm>
          <a:off x="0" y="3750673"/>
          <a:ext cx="1261110" cy="884432"/>
        </a:xfrm>
        <a:prstGeom prst="rect">
          <a:avLst/>
        </a:prstGeom>
        <a:solidFill>
          <a:schemeClr val="accent6">
            <a:hueOff val="0"/>
            <a:satOff val="0"/>
            <a:lumOff val="0"/>
            <a:alphaOff val="0"/>
          </a:schemeClr>
        </a:solidFill>
        <a:ln w="12700"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4" tIns="87362" rIns="66734" bIns="87362" numCol="1" spcCol="1270" anchor="ctr" anchorCtr="0">
          <a:noAutofit/>
        </a:bodyPr>
        <a:lstStyle/>
        <a:p>
          <a:pPr marL="0" lvl="0" indent="0" algn="ctr" defTabSz="889000">
            <a:lnSpc>
              <a:spcPct val="90000"/>
            </a:lnSpc>
            <a:spcBef>
              <a:spcPct val="0"/>
            </a:spcBef>
            <a:spcAft>
              <a:spcPct val="35000"/>
            </a:spcAft>
            <a:buNone/>
          </a:pPr>
          <a:r>
            <a:rPr lang="en-US" sz="2000" kern="1200" dirty="0"/>
            <a:t>Compare</a:t>
          </a:r>
        </a:p>
      </dsp:txBody>
      <dsp:txXfrm>
        <a:off x="0" y="3750673"/>
        <a:ext cx="1261110" cy="884432"/>
      </dsp:txXfrm>
    </dsp:sp>
    <dsp:sp modelId="{1A3953E6-28BD-412F-AECC-EF81D38C3B79}">
      <dsp:nvSpPr>
        <dsp:cNvPr id="0" name=""/>
        <dsp:cNvSpPr/>
      </dsp:nvSpPr>
      <dsp:spPr>
        <a:xfrm>
          <a:off x="1261110" y="4688171"/>
          <a:ext cx="5044440" cy="884432"/>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6" tIns="224646" rIns="97876" bIns="224646" numCol="1" spcCol="1270" anchor="ctr" anchorCtr="0">
          <a:noAutofit/>
        </a:bodyPr>
        <a:lstStyle/>
        <a:p>
          <a:pPr marL="0" lvl="0" indent="0" algn="l" defTabSz="711200">
            <a:lnSpc>
              <a:spcPct val="90000"/>
            </a:lnSpc>
            <a:spcBef>
              <a:spcPct val="0"/>
            </a:spcBef>
            <a:spcAft>
              <a:spcPct val="35000"/>
            </a:spcAft>
            <a:buNone/>
          </a:pPr>
          <a:r>
            <a:rPr lang="en-US" sz="1600" kern="1200" dirty="0"/>
            <a:t>Better search in less time</a:t>
          </a:r>
        </a:p>
      </dsp:txBody>
      <dsp:txXfrm>
        <a:off x="1261110" y="4688171"/>
        <a:ext cx="5044440" cy="884432"/>
      </dsp:txXfrm>
    </dsp:sp>
    <dsp:sp modelId="{6FB2DCA6-3B7A-4CC1-BC29-DFF4D4877241}">
      <dsp:nvSpPr>
        <dsp:cNvPr id="0" name=""/>
        <dsp:cNvSpPr/>
      </dsp:nvSpPr>
      <dsp:spPr>
        <a:xfrm>
          <a:off x="0" y="4688171"/>
          <a:ext cx="1261110" cy="884432"/>
        </a:xfrm>
        <a:prstGeom prst="rect">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4" tIns="87362" rIns="66734" bIns="87362" numCol="1" spcCol="1270" anchor="ctr" anchorCtr="0">
          <a:noAutofit/>
        </a:bodyPr>
        <a:lstStyle/>
        <a:p>
          <a:pPr marL="0" lvl="0" indent="0" algn="ctr" defTabSz="889000">
            <a:lnSpc>
              <a:spcPct val="90000"/>
            </a:lnSpc>
            <a:spcBef>
              <a:spcPct val="0"/>
            </a:spcBef>
            <a:spcAft>
              <a:spcPct val="35000"/>
            </a:spcAft>
            <a:buNone/>
          </a:pPr>
          <a:r>
            <a:rPr lang="en-US" sz="2000" kern="1200"/>
            <a:t>Search in</a:t>
          </a:r>
        </a:p>
      </dsp:txBody>
      <dsp:txXfrm>
        <a:off x="0" y="4688171"/>
        <a:ext cx="1261110" cy="88443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03-Oct-19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03-Oct-19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03-Oct-19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03-Oct-19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03-Oct-19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03-Oct-19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03-Oct-19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03-Oct-19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03-Oct-19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03-Oct-19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03-Oct-19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03-Oct-19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5083-E270-4632-A5CB-CEB80761D587}"/>
              </a:ext>
            </a:extLst>
          </p:cNvPr>
          <p:cNvSpPr>
            <a:spLocks noGrp="1"/>
          </p:cNvSpPr>
          <p:nvPr>
            <p:ph type="title"/>
          </p:nvPr>
        </p:nvSpPr>
        <p:spPr/>
        <p:txBody>
          <a:bodyPr/>
          <a:lstStyle/>
          <a:p>
            <a:r>
              <a:rPr lang="en-US" sz="8800" dirty="0"/>
              <a:t>Optimized</a:t>
            </a:r>
            <a:br>
              <a:rPr lang="en-US" sz="8800" dirty="0"/>
            </a:br>
            <a:r>
              <a:rPr lang="en-US" sz="8800" dirty="0"/>
              <a:t>Searching</a:t>
            </a:r>
            <a:br>
              <a:rPr lang="en-US" sz="8800" dirty="0"/>
            </a:br>
            <a:r>
              <a:rPr lang="en-US" sz="8800" dirty="0"/>
              <a:t>in RDBMS</a:t>
            </a:r>
            <a:endParaRPr lang="en-US" dirty="0"/>
          </a:p>
        </p:txBody>
      </p:sp>
      <p:sp>
        <p:nvSpPr>
          <p:cNvPr id="3" name="Text Placeholder 2">
            <a:extLst>
              <a:ext uri="{FF2B5EF4-FFF2-40B4-BE49-F238E27FC236}">
                <a16:creationId xmlns:a16="http://schemas.microsoft.com/office/drawing/2014/main" id="{310986FD-C325-4723-89CC-4DD17CC5A418}"/>
              </a:ext>
            </a:extLst>
          </p:cNvPr>
          <p:cNvSpPr>
            <a:spLocks noGrp="1"/>
          </p:cNvSpPr>
          <p:nvPr>
            <p:ph type="body" idx="1"/>
          </p:nvPr>
        </p:nvSpPr>
        <p:spPr/>
        <p:txBody>
          <a:bodyPr>
            <a:normAutofit fontScale="85000" lnSpcReduction="20000"/>
          </a:bodyPr>
          <a:lstStyle/>
          <a:p>
            <a:r>
              <a:rPr lang="en-US" dirty="0"/>
              <a:t>Presented BY:</a:t>
            </a:r>
          </a:p>
          <a:p>
            <a:r>
              <a:rPr lang="en-US" dirty="0"/>
              <a:t>Gaurav Khurana</a:t>
            </a:r>
          </a:p>
          <a:p>
            <a:r>
              <a:rPr lang="en-US" dirty="0"/>
              <a:t>(01451203117)</a:t>
            </a:r>
          </a:p>
        </p:txBody>
      </p:sp>
    </p:spTree>
    <p:extLst>
      <p:ext uri="{BB962C8B-B14F-4D97-AF65-F5344CB8AC3E}">
        <p14:creationId xmlns:p14="http://schemas.microsoft.com/office/powerpoint/2010/main" val="242907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E651-8529-4D6C-B52E-E7A01213041D}"/>
              </a:ext>
            </a:extLst>
          </p:cNvPr>
          <p:cNvSpPr>
            <a:spLocks noGrp="1"/>
          </p:cNvSpPr>
          <p:nvPr>
            <p:ph type="title"/>
          </p:nvPr>
        </p:nvSpPr>
        <p:spPr/>
        <p:txBody>
          <a:bodyPr/>
          <a:lstStyle/>
          <a:p>
            <a:r>
              <a:rPr lang="en-US" dirty="0"/>
              <a:t>WHY B+ Tree over B-TREE?</a:t>
            </a:r>
          </a:p>
        </p:txBody>
      </p:sp>
      <p:sp>
        <p:nvSpPr>
          <p:cNvPr id="3" name="Content Placeholder 2">
            <a:extLst>
              <a:ext uri="{FF2B5EF4-FFF2-40B4-BE49-F238E27FC236}">
                <a16:creationId xmlns:a16="http://schemas.microsoft.com/office/drawing/2014/main" id="{1DFFB7B5-D98F-45BC-9C54-90F831186C8F}"/>
              </a:ext>
            </a:extLst>
          </p:cNvPr>
          <p:cNvSpPr>
            <a:spLocks noGrp="1"/>
          </p:cNvSpPr>
          <p:nvPr>
            <p:ph idx="1"/>
          </p:nvPr>
        </p:nvSpPr>
        <p:spPr/>
        <p:txBody>
          <a:bodyPr/>
          <a:lstStyle/>
          <a:p>
            <a:r>
              <a:rPr lang="en-US" dirty="0"/>
              <a:t>In order, to implement dynamic multilevel indexing, B-tree and B+ tree are generally employed. The drawback of B-tree used for indexing, however, is that it stores the data pointer (a pointer to the disk file block containing the key value), corresponding to a key value, along with that key value in the node of a B-tree. This technique, greatly reduces the number of entries that can be packed into a node of a B-tree, thereby contributing to the increase in the number of levels in the B-tree, hence increasing the search time of a record.</a:t>
            </a:r>
          </a:p>
        </p:txBody>
      </p:sp>
    </p:spTree>
    <p:extLst>
      <p:ext uri="{BB962C8B-B14F-4D97-AF65-F5344CB8AC3E}">
        <p14:creationId xmlns:p14="http://schemas.microsoft.com/office/powerpoint/2010/main" val="356186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1021-B367-4012-AB8C-E22FFB693AF8}"/>
              </a:ext>
            </a:extLst>
          </p:cNvPr>
          <p:cNvSpPr>
            <a:spLocks noGrp="1"/>
          </p:cNvSpPr>
          <p:nvPr>
            <p:ph type="title"/>
          </p:nvPr>
        </p:nvSpPr>
        <p:spPr/>
        <p:txBody>
          <a:bodyPr/>
          <a:lstStyle/>
          <a:p>
            <a:r>
              <a:rPr lang="en-US" dirty="0"/>
              <a:t>INFO CONTAINED BY B+ Tree Node</a:t>
            </a:r>
          </a:p>
        </p:txBody>
      </p:sp>
      <p:sp>
        <p:nvSpPr>
          <p:cNvPr id="3" name="Content Placeholder 2">
            <a:extLst>
              <a:ext uri="{FF2B5EF4-FFF2-40B4-BE49-F238E27FC236}">
                <a16:creationId xmlns:a16="http://schemas.microsoft.com/office/drawing/2014/main" id="{773D436F-8A67-4161-8888-6206EBE01D68}"/>
              </a:ext>
            </a:extLst>
          </p:cNvPr>
          <p:cNvSpPr>
            <a:spLocks noGrp="1"/>
          </p:cNvSpPr>
          <p:nvPr>
            <p:ph idx="1"/>
          </p:nvPr>
        </p:nvSpPr>
        <p:spPr/>
        <p:txBody>
          <a:bodyPr/>
          <a:lstStyle/>
          <a:p>
            <a:pPr marL="0" indent="0">
              <a:buNone/>
            </a:pPr>
            <a:r>
              <a:rPr lang="en-US" i="1" dirty="0">
                <a:latin typeface="Miriam Fixed" panose="020B0604020202020204" pitchFamily="49" charset="-79"/>
                <a:cs typeface="Miriam Fixed" panose="020B0604020202020204" pitchFamily="49" charset="-79"/>
              </a:rPr>
              <a:t>int *keys; </a:t>
            </a:r>
            <a:r>
              <a:rPr lang="en-US" dirty="0">
                <a:latin typeface="Miriam Fixed" panose="020B0604020202020204" pitchFamily="49" charset="-79"/>
                <a:cs typeface="Miriam Fixed" panose="020B0604020202020204" pitchFamily="49" charset="-79"/>
              </a:rPr>
              <a:t>// An array of keys </a:t>
            </a:r>
          </a:p>
          <a:p>
            <a:pPr marL="0" indent="0">
              <a:buNone/>
            </a:pPr>
            <a:r>
              <a:rPr lang="en-US" i="1" dirty="0">
                <a:latin typeface="Miriam Fixed" panose="020B0604020202020204" pitchFamily="49" charset="-79"/>
                <a:cs typeface="Miriam Fixed" panose="020B0604020202020204" pitchFamily="49" charset="-79"/>
              </a:rPr>
              <a:t>int t;</a:t>
            </a:r>
            <a:r>
              <a:rPr lang="en-US" dirty="0">
                <a:latin typeface="Miriam Fixed" panose="020B0604020202020204" pitchFamily="49" charset="-79"/>
                <a:cs typeface="Miriam Fixed" panose="020B0604020202020204" pitchFamily="49" charset="-79"/>
              </a:rPr>
              <a:t>	 // Minimum degree (defines the range for number of keys) </a:t>
            </a:r>
          </a:p>
          <a:p>
            <a:pPr marL="0" indent="0">
              <a:buNone/>
            </a:pPr>
            <a:r>
              <a:rPr lang="en-US" i="1" dirty="0" err="1">
                <a:latin typeface="Miriam Fixed" panose="020B0604020202020204" pitchFamily="49" charset="-79"/>
                <a:cs typeface="Miriam Fixed" panose="020B0604020202020204" pitchFamily="49" charset="-79"/>
              </a:rPr>
              <a:t>BTreeNode</a:t>
            </a:r>
            <a:r>
              <a:rPr lang="en-US" i="1" dirty="0">
                <a:latin typeface="Miriam Fixed" panose="020B0604020202020204" pitchFamily="49" charset="-79"/>
                <a:cs typeface="Miriam Fixed" panose="020B0604020202020204" pitchFamily="49" charset="-79"/>
              </a:rPr>
              <a:t> **C; </a:t>
            </a:r>
            <a:r>
              <a:rPr lang="en-US" dirty="0">
                <a:latin typeface="Miriam Fixed" panose="020B0604020202020204" pitchFamily="49" charset="-79"/>
                <a:cs typeface="Miriam Fixed" panose="020B0604020202020204" pitchFamily="49" charset="-79"/>
              </a:rPr>
              <a:t>// An array of child pointers </a:t>
            </a:r>
          </a:p>
          <a:p>
            <a:pPr marL="0" indent="0">
              <a:buNone/>
            </a:pPr>
            <a:r>
              <a:rPr lang="en-US" i="1" dirty="0">
                <a:latin typeface="Miriam Fixed" panose="020B0604020202020204" pitchFamily="49" charset="-79"/>
                <a:cs typeface="Miriam Fixed" panose="020B0604020202020204" pitchFamily="49" charset="-79"/>
              </a:rPr>
              <a:t>int n;</a:t>
            </a:r>
            <a:r>
              <a:rPr lang="en-US" dirty="0">
                <a:latin typeface="Miriam Fixed" panose="020B0604020202020204" pitchFamily="49" charset="-79"/>
                <a:cs typeface="Miriam Fixed" panose="020B0604020202020204" pitchFamily="49" charset="-79"/>
              </a:rPr>
              <a:t>	 // Current number of keys </a:t>
            </a:r>
          </a:p>
          <a:p>
            <a:pPr marL="0" indent="0">
              <a:buNone/>
            </a:pPr>
            <a:r>
              <a:rPr lang="en-US" i="1" dirty="0">
                <a:latin typeface="Miriam Fixed" panose="020B0604020202020204" pitchFamily="49" charset="-79"/>
                <a:cs typeface="Miriam Fixed" panose="020B0604020202020204" pitchFamily="49" charset="-79"/>
              </a:rPr>
              <a:t>bool leaf; </a:t>
            </a:r>
            <a:r>
              <a:rPr lang="en-US" dirty="0">
                <a:latin typeface="Miriam Fixed" panose="020B0604020202020204" pitchFamily="49" charset="-79"/>
                <a:cs typeface="Miriam Fixed" panose="020B0604020202020204" pitchFamily="49" charset="-79"/>
              </a:rPr>
              <a:t>// Is true when node is leaf. Otherwise false </a:t>
            </a:r>
          </a:p>
        </p:txBody>
      </p:sp>
    </p:spTree>
    <p:extLst>
      <p:ext uri="{BB962C8B-B14F-4D97-AF65-F5344CB8AC3E}">
        <p14:creationId xmlns:p14="http://schemas.microsoft.com/office/powerpoint/2010/main" val="205856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A8E9-3B2A-4B35-A9B9-5DA070ACF515}"/>
              </a:ext>
            </a:extLst>
          </p:cNvPr>
          <p:cNvSpPr>
            <a:spLocks noGrp="1"/>
          </p:cNvSpPr>
          <p:nvPr>
            <p:ph type="title"/>
          </p:nvPr>
        </p:nvSpPr>
        <p:spPr>
          <a:xfrm>
            <a:off x="1251677" y="645105"/>
            <a:ext cx="4357499" cy="1320855"/>
          </a:xfrm>
        </p:spPr>
        <p:txBody>
          <a:bodyPr>
            <a:normAutofit/>
          </a:bodyPr>
          <a:lstStyle/>
          <a:p>
            <a:r>
              <a:rPr lang="en-US" sz="4400" b="1"/>
              <a:t>DBMS Data Storage System</a:t>
            </a:r>
            <a:endParaRPr lang="en-US" sz="4400"/>
          </a:p>
        </p:txBody>
      </p:sp>
      <p:sp>
        <p:nvSpPr>
          <p:cNvPr id="3" name="Content Placeholder 2">
            <a:extLst>
              <a:ext uri="{FF2B5EF4-FFF2-40B4-BE49-F238E27FC236}">
                <a16:creationId xmlns:a16="http://schemas.microsoft.com/office/drawing/2014/main" id="{57446118-231E-4F7F-B92B-29AB22426B33}"/>
              </a:ext>
            </a:extLst>
          </p:cNvPr>
          <p:cNvSpPr>
            <a:spLocks noGrp="1"/>
          </p:cNvSpPr>
          <p:nvPr>
            <p:ph idx="1"/>
          </p:nvPr>
        </p:nvSpPr>
        <p:spPr>
          <a:xfrm>
            <a:off x="1251678" y="2286001"/>
            <a:ext cx="4363595" cy="3593591"/>
          </a:xfrm>
        </p:spPr>
        <p:txBody>
          <a:bodyPr>
            <a:normAutofit/>
          </a:bodyPr>
          <a:lstStyle/>
          <a:p>
            <a:pPr>
              <a:lnSpc>
                <a:spcPct val="100000"/>
              </a:lnSpc>
            </a:pPr>
            <a:r>
              <a:rPr lang="en-US" sz="1400" b="1" i="1" dirty="0">
                <a:solidFill>
                  <a:schemeClr val="tx1"/>
                </a:solidFill>
              </a:rPr>
              <a:t>Primary Storage</a:t>
            </a:r>
            <a:r>
              <a:rPr lang="en-US" sz="1400" dirty="0">
                <a:solidFill>
                  <a:schemeClr val="tx1"/>
                </a:solidFill>
              </a:rPr>
              <a:t> − The memory storage that is directly accessible to the CPU comes under this category. CPU's internal memory (registers), fast memory (cache), and main memory (RAM) are directly accessible to the CPU, as they are all placed on the motherboard or CPU chipset</a:t>
            </a:r>
          </a:p>
          <a:p>
            <a:pPr>
              <a:lnSpc>
                <a:spcPct val="100000"/>
              </a:lnSpc>
            </a:pPr>
            <a:r>
              <a:rPr lang="en-US" sz="1400" b="1" i="1" dirty="0">
                <a:solidFill>
                  <a:schemeClr val="tx1"/>
                </a:solidFill>
              </a:rPr>
              <a:t>Secondary Storage</a:t>
            </a:r>
            <a:r>
              <a:rPr lang="en-US" sz="1400" dirty="0">
                <a:solidFill>
                  <a:schemeClr val="tx1"/>
                </a:solidFill>
              </a:rPr>
              <a:t> − Secondary storage devices are used to store data for future use or as a backup. Secondary storage includes memory devices that are not a part of the CPU chipset or motherboard.</a:t>
            </a:r>
          </a:p>
          <a:p>
            <a:pPr>
              <a:lnSpc>
                <a:spcPct val="100000"/>
              </a:lnSpc>
            </a:pPr>
            <a:r>
              <a:rPr lang="en-US" sz="1400" b="1" i="1" dirty="0">
                <a:solidFill>
                  <a:schemeClr val="tx1"/>
                </a:solidFill>
              </a:rPr>
              <a:t>Tertiary Storage</a:t>
            </a:r>
            <a:r>
              <a:rPr lang="en-US" sz="1400" dirty="0">
                <a:solidFill>
                  <a:schemeClr val="tx1"/>
                </a:solidFill>
              </a:rPr>
              <a:t> − Tertiary storage is used to store huge volumes of data. Since such storage devices are external to the computer system, they are the slowest in speed. These storage devices are mostly used to take the back up of an entire system. </a:t>
            </a:r>
          </a:p>
          <a:p>
            <a:pPr>
              <a:lnSpc>
                <a:spcPct val="100000"/>
              </a:lnSpc>
            </a:pPr>
            <a:endParaRPr lang="en-US" sz="1400" dirty="0">
              <a:solidFill>
                <a:schemeClr val="tx1"/>
              </a:solidFill>
            </a:endParaRPr>
          </a:p>
        </p:txBody>
      </p:sp>
      <p:pic>
        <p:nvPicPr>
          <p:cNvPr id="5" name="image4.png" descr="Memory Types">
            <a:extLst>
              <a:ext uri="{FF2B5EF4-FFF2-40B4-BE49-F238E27FC236}">
                <a16:creationId xmlns:a16="http://schemas.microsoft.com/office/drawing/2014/main" id="{5EDD7786-65C9-4425-A388-EC1A472656FB}"/>
              </a:ext>
            </a:extLst>
          </p:cNvPr>
          <p:cNvPicPr/>
          <p:nvPr/>
        </p:nvPicPr>
        <p:blipFill>
          <a:blip r:embed="rId2"/>
          <a:stretch>
            <a:fillRect/>
          </a:stretch>
        </p:blipFill>
        <p:spPr>
          <a:xfrm>
            <a:off x="6098193" y="2174355"/>
            <a:ext cx="5176744" cy="2535548"/>
          </a:xfrm>
          <a:prstGeom prst="rect">
            <a:avLst/>
          </a:prstGeom>
        </p:spPr>
      </p:pic>
      <p:sp>
        <p:nvSpPr>
          <p:cNvPr id="6" name="Rectangle 5">
            <a:extLst>
              <a:ext uri="{FF2B5EF4-FFF2-40B4-BE49-F238E27FC236}">
                <a16:creationId xmlns:a16="http://schemas.microsoft.com/office/drawing/2014/main" id="{2607AFE4-D763-49BD-8F9C-BCE99C730660}"/>
              </a:ext>
            </a:extLst>
          </p:cNvPr>
          <p:cNvSpPr/>
          <p:nvPr/>
        </p:nvSpPr>
        <p:spPr>
          <a:xfrm>
            <a:off x="8686565" y="5694926"/>
            <a:ext cx="2732479" cy="369332"/>
          </a:xfrm>
          <a:prstGeom prst="rect">
            <a:avLst/>
          </a:prstGeom>
        </p:spPr>
        <p:txBody>
          <a:bodyPr wrap="none">
            <a:spAutoFit/>
          </a:bodyPr>
          <a:lstStyle/>
          <a:p>
            <a:pPr>
              <a:lnSpc>
                <a:spcPct val="100000"/>
              </a:lnSpc>
            </a:pPr>
            <a:r>
              <a:rPr lang="en-US" dirty="0"/>
              <a:t>Image Courtesy: </a:t>
            </a:r>
            <a:r>
              <a:rPr lang="en-US" dirty="0" err="1"/>
              <a:t>JavaTpoint</a:t>
            </a:r>
            <a:endParaRPr lang="en-US" dirty="0"/>
          </a:p>
        </p:txBody>
      </p:sp>
    </p:spTree>
    <p:extLst>
      <p:ext uri="{BB962C8B-B14F-4D97-AF65-F5344CB8AC3E}">
        <p14:creationId xmlns:p14="http://schemas.microsoft.com/office/powerpoint/2010/main" val="272534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7E15-A230-4FB8-919D-187BA4E64991}"/>
              </a:ext>
            </a:extLst>
          </p:cNvPr>
          <p:cNvSpPr>
            <a:spLocks noGrp="1"/>
          </p:cNvSpPr>
          <p:nvPr>
            <p:ph type="title"/>
          </p:nvPr>
        </p:nvSpPr>
        <p:spPr>
          <a:xfrm>
            <a:off x="1251678" y="382385"/>
            <a:ext cx="10178322" cy="1492132"/>
          </a:xfrm>
        </p:spPr>
        <p:txBody>
          <a:bodyPr/>
          <a:lstStyle/>
          <a:p>
            <a:r>
              <a:rPr lang="en-US" dirty="0"/>
              <a:t>ALGORITHM</a:t>
            </a:r>
          </a:p>
        </p:txBody>
      </p:sp>
      <p:sp>
        <p:nvSpPr>
          <p:cNvPr id="3" name="Content Placeholder 2">
            <a:extLst>
              <a:ext uri="{FF2B5EF4-FFF2-40B4-BE49-F238E27FC236}">
                <a16:creationId xmlns:a16="http://schemas.microsoft.com/office/drawing/2014/main" id="{763A56BE-12D7-4F92-904B-4C6C36E180A4}"/>
              </a:ext>
            </a:extLst>
          </p:cNvPr>
          <p:cNvSpPr>
            <a:spLocks noGrp="1"/>
          </p:cNvSpPr>
          <p:nvPr>
            <p:ph idx="1"/>
          </p:nvPr>
        </p:nvSpPr>
        <p:spPr/>
        <p:txBody>
          <a:bodyPr/>
          <a:lstStyle/>
          <a:p>
            <a:pPr lvl="0"/>
            <a:r>
              <a:rPr lang="en-US" dirty="0"/>
              <a:t>The root of a B+ Tree represents the whole range of values in the tree, where every internal node is a subinterval.</a:t>
            </a:r>
          </a:p>
          <a:p>
            <a:pPr lvl="0"/>
            <a:r>
              <a:rPr lang="en-US" dirty="0"/>
              <a:t>We are looking for a value k in the B+ Tree. </a:t>
            </a:r>
          </a:p>
          <a:p>
            <a:pPr lvl="0"/>
            <a:r>
              <a:rPr lang="en-US" dirty="0"/>
              <a:t>Starting from the root, we are looking for the leaf which may contain the value k.</a:t>
            </a:r>
          </a:p>
          <a:p>
            <a:pPr lvl="0"/>
            <a:r>
              <a:rPr lang="en-US" dirty="0"/>
              <a:t>At each node, we figure out which internal pointer we should follow.</a:t>
            </a:r>
          </a:p>
          <a:p>
            <a:pPr lvl="0"/>
            <a:r>
              <a:rPr lang="en-US" dirty="0"/>
              <a:t>An internal B+ Tree node has at most ≤ children, where every one of them represents a different sub-interval.</a:t>
            </a:r>
          </a:p>
          <a:p>
            <a:pPr lvl="0"/>
            <a:r>
              <a:rPr lang="en-US" dirty="0"/>
              <a:t>We select the corresponding node by searching on the key values of the node.</a:t>
            </a:r>
          </a:p>
        </p:txBody>
      </p:sp>
    </p:spTree>
    <p:extLst>
      <p:ext uri="{BB962C8B-B14F-4D97-AF65-F5344CB8AC3E}">
        <p14:creationId xmlns:p14="http://schemas.microsoft.com/office/powerpoint/2010/main" val="110113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9A97D-127C-4D2C-8379-9A0A54870429}"/>
              </a:ext>
            </a:extLst>
          </p:cNvPr>
          <p:cNvSpPr>
            <a:spLocks noGrp="1"/>
          </p:cNvSpPr>
          <p:nvPr>
            <p:ph type="ctrTitle"/>
          </p:nvPr>
        </p:nvSpPr>
        <p:spPr>
          <a:xfrm>
            <a:off x="1580257" y="864911"/>
            <a:ext cx="9031484" cy="3467282"/>
          </a:xfrm>
        </p:spPr>
        <p:txBody>
          <a:bodyPr anchor="b">
            <a:normAutofit/>
          </a:bodyPr>
          <a:lstStyle/>
          <a:p>
            <a:r>
              <a:rPr lang="en-US" sz="8000"/>
              <a:t>PROJRCT</a:t>
            </a:r>
            <a:br>
              <a:rPr lang="en-US" sz="8000"/>
            </a:br>
            <a:r>
              <a:rPr lang="en-US" sz="8000"/>
              <a:t>DEMO</a:t>
            </a:r>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17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8832C497-FEB0-4DE1-A7EB-B250189F514F}"/>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22" name="Freeform: Shape 21">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693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F153892C-E667-42B7-9F10-7A31FFB4BFD8}"/>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144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8FF2DF18-2E44-4616-9CD6-B45D35BE9177}"/>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2011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70B605B0-7DEE-48D1-8438-C148A1A6D37C}"/>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4728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4A0CF183-858E-4A17-B4F8-DCA9D9CE5EC0}"/>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8194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D29966B-3BD9-4B20-BF21-2349DE22BAF6}"/>
              </a:ext>
            </a:extLst>
          </p:cNvPr>
          <p:cNvSpPr>
            <a:spLocks noGrp="1"/>
          </p:cNvSpPr>
          <p:nvPr>
            <p:ph type="title"/>
          </p:nvPr>
        </p:nvSpPr>
        <p:spPr>
          <a:xfrm>
            <a:off x="8050787" y="482321"/>
            <a:ext cx="3656581" cy="5571625"/>
          </a:xfrm>
        </p:spPr>
        <p:txBody>
          <a:bodyPr anchor="ctr">
            <a:normAutofit/>
          </a:bodyPr>
          <a:lstStyle/>
          <a:p>
            <a:r>
              <a:rPr lang="en-US" dirty="0"/>
              <a:t>OBJECTIVES</a:t>
            </a:r>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D3DCC5E-5013-426F-8DB2-058ECF7B8DBC}"/>
              </a:ext>
            </a:extLst>
          </p:cNvPr>
          <p:cNvGraphicFramePr>
            <a:graphicFrameLocks noGrp="1"/>
          </p:cNvGraphicFramePr>
          <p:nvPr>
            <p:ph idx="1"/>
            <p:extLst>
              <p:ext uri="{D42A27DB-BD31-4B8C-83A1-F6EECF244321}">
                <p14:modId xmlns:p14="http://schemas.microsoft.com/office/powerpoint/2010/main" val="3756285205"/>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407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D04AB43E-878C-4F75-B650-8E1DEEF938F3}"/>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7"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4617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2183FB85-1114-4BB6-A5CA-9EB21AC8CDFF}"/>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10694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3E127807-DDB1-46F6-A362-0EB5C1D4490C}"/>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94710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05F24609-A4B1-4A07-819B-B90CE646F830}"/>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7"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544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5EE68C06-E5F3-425D-97BE-768651B9EBC8}"/>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9614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AB12C13B-60CD-4BE9-AC45-B8BDABBD17AA}"/>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2527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7679A07D-5F4D-485D-8933-6A5734AA85A3}"/>
              </a:ext>
            </a:extLst>
          </p:cNvPr>
          <p:cNvPicPr>
            <a:picLocks noChangeAspect="1"/>
          </p:cNvPicPr>
          <p:nvPr/>
        </p:nvPicPr>
        <p:blipFill>
          <a:blip r:embed="rId2"/>
          <a:stretch>
            <a:fillRect/>
          </a:stretch>
        </p:blipFill>
        <p:spPr>
          <a:xfrm>
            <a:off x="1715913" y="643466"/>
            <a:ext cx="8760173" cy="4927597"/>
          </a:xfrm>
          <a:prstGeom prst="rect">
            <a:avLst/>
          </a:prstGeom>
        </p:spPr>
      </p:pic>
      <p:sp>
        <p:nvSpPr>
          <p:cNvPr id="10" name="Freeform: Shape 9">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89501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635B868F-F62B-4D5D-8270-EAD32A6052F0}"/>
              </a:ext>
            </a:extLst>
          </p:cNvPr>
          <p:cNvSpPr>
            <a:spLocks noGrp="1"/>
          </p:cNvSpPr>
          <p:nvPr>
            <p:ph type="ctrTitle"/>
          </p:nvPr>
        </p:nvSpPr>
        <p:spPr>
          <a:xfrm>
            <a:off x="761996" y="1231506"/>
            <a:ext cx="6461812" cy="4394988"/>
          </a:xfrm>
        </p:spPr>
        <p:txBody>
          <a:bodyPr>
            <a:normAutofit/>
          </a:bodyPr>
          <a:lstStyle/>
          <a:p>
            <a:r>
              <a:rPr lang="en-US" sz="4800"/>
              <a:t>THANK</a:t>
            </a:r>
            <a:br>
              <a:rPr lang="en-US" sz="4800"/>
            </a:br>
            <a:r>
              <a:rPr lang="en-US" sz="4800"/>
              <a:t>YOU</a:t>
            </a:r>
          </a:p>
        </p:txBody>
      </p:sp>
      <p:sp>
        <p:nvSpPr>
          <p:cNvPr id="11" name="Freeform: Shape 10">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7164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B2A-1381-4B73-A378-6CAC44A7415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C2C498-4CB1-4FDB-A671-2227932D3B51}"/>
              </a:ext>
            </a:extLst>
          </p:cNvPr>
          <p:cNvSpPr>
            <a:spLocks noGrp="1"/>
          </p:cNvSpPr>
          <p:nvPr>
            <p:ph idx="1"/>
          </p:nvPr>
        </p:nvSpPr>
        <p:spPr/>
        <p:txBody>
          <a:bodyPr/>
          <a:lstStyle/>
          <a:p>
            <a:r>
              <a:rPr lang="en-US" dirty="0"/>
              <a:t>This is a research-based project and the basic point motivating this project is learning and implementing algorithms that reduces time and space complexity.</a:t>
            </a:r>
          </a:p>
          <a:p>
            <a:pPr marL="0" indent="0">
              <a:buNone/>
            </a:pPr>
            <a:endParaRPr lang="en-US" dirty="0"/>
          </a:p>
          <a:p>
            <a:r>
              <a:rPr lang="en-US" dirty="0"/>
              <a:t>In the first part of the project, we reduce the time taken to search a given record by using a B/B+ tree rather than indexing and traditional sequential access. It is concluded that disk-access times are much slower than main memory access times. Typical seek times and rotational delays are of the order of 5 to 6 milliseconds and typical data transfer rates are of the range of 5 to 10 million bytes per second and therefore, main memory access times are likely to be at least 4 or 5 orders of magnitude faster than disk access on any given system.</a:t>
            </a:r>
          </a:p>
        </p:txBody>
      </p:sp>
    </p:spTree>
    <p:extLst>
      <p:ext uri="{BB962C8B-B14F-4D97-AF65-F5344CB8AC3E}">
        <p14:creationId xmlns:p14="http://schemas.microsoft.com/office/powerpoint/2010/main" val="352673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A076-AA0C-44BC-922D-7F8E23C12B3B}"/>
              </a:ext>
            </a:extLst>
          </p:cNvPr>
          <p:cNvSpPr>
            <a:spLocks noGrp="1"/>
          </p:cNvSpPr>
          <p:nvPr>
            <p:ph type="title"/>
          </p:nvPr>
        </p:nvSpPr>
        <p:spPr/>
        <p:txBody>
          <a:bodyPr/>
          <a:lstStyle/>
          <a:p>
            <a:r>
              <a:rPr lang="en-US" dirty="0"/>
              <a:t>TOOLS AND TECHNOLOGY</a:t>
            </a:r>
          </a:p>
        </p:txBody>
      </p:sp>
      <p:sp>
        <p:nvSpPr>
          <p:cNvPr id="3" name="Text Placeholder 2">
            <a:extLst>
              <a:ext uri="{FF2B5EF4-FFF2-40B4-BE49-F238E27FC236}">
                <a16:creationId xmlns:a16="http://schemas.microsoft.com/office/drawing/2014/main" id="{3D13222F-E4F0-413F-8ECD-2400C2067CAF}"/>
              </a:ext>
            </a:extLst>
          </p:cNvPr>
          <p:cNvSpPr>
            <a:spLocks noGrp="1"/>
          </p:cNvSpPr>
          <p:nvPr>
            <p:ph type="body" idx="1"/>
          </p:nvPr>
        </p:nvSpPr>
        <p:spPr/>
        <p:txBody>
          <a:bodyPr/>
          <a:lstStyle/>
          <a:p>
            <a:r>
              <a:rPr lang="en-US" dirty="0"/>
              <a:t>SOFTWARE Used</a:t>
            </a:r>
          </a:p>
        </p:txBody>
      </p:sp>
      <p:sp>
        <p:nvSpPr>
          <p:cNvPr id="4" name="Content Placeholder 3">
            <a:extLst>
              <a:ext uri="{FF2B5EF4-FFF2-40B4-BE49-F238E27FC236}">
                <a16:creationId xmlns:a16="http://schemas.microsoft.com/office/drawing/2014/main" id="{1E907074-9BDF-4A1E-B93E-80722AEC5D40}"/>
              </a:ext>
            </a:extLst>
          </p:cNvPr>
          <p:cNvSpPr>
            <a:spLocks noGrp="1"/>
          </p:cNvSpPr>
          <p:nvPr>
            <p:ph sz="half" idx="2"/>
          </p:nvPr>
        </p:nvSpPr>
        <p:spPr/>
        <p:txBody>
          <a:bodyPr/>
          <a:lstStyle/>
          <a:p>
            <a:r>
              <a:rPr lang="en-US" dirty="0"/>
              <a:t>JAVA VIRTUAL MACHINE (JVM)</a:t>
            </a:r>
          </a:p>
          <a:p>
            <a:r>
              <a:rPr lang="en-US" dirty="0"/>
              <a:t>VISUAL STUDIO CODE</a:t>
            </a:r>
          </a:p>
          <a:p>
            <a:r>
              <a:rPr lang="en-US" dirty="0"/>
              <a:t>COMMAND PROMPT</a:t>
            </a:r>
          </a:p>
        </p:txBody>
      </p:sp>
      <p:sp>
        <p:nvSpPr>
          <p:cNvPr id="5" name="Text Placeholder 4">
            <a:extLst>
              <a:ext uri="{FF2B5EF4-FFF2-40B4-BE49-F238E27FC236}">
                <a16:creationId xmlns:a16="http://schemas.microsoft.com/office/drawing/2014/main" id="{8C4CA13D-9E00-4A5D-BDE3-45496EA693BD}"/>
              </a:ext>
            </a:extLst>
          </p:cNvPr>
          <p:cNvSpPr>
            <a:spLocks noGrp="1"/>
          </p:cNvSpPr>
          <p:nvPr>
            <p:ph type="body" sz="quarter" idx="3"/>
          </p:nvPr>
        </p:nvSpPr>
        <p:spPr/>
        <p:txBody>
          <a:bodyPr/>
          <a:lstStyle/>
          <a:p>
            <a:r>
              <a:rPr lang="en-US" dirty="0"/>
              <a:t>FRAMEWORK Used</a:t>
            </a:r>
          </a:p>
        </p:txBody>
      </p:sp>
      <p:sp>
        <p:nvSpPr>
          <p:cNvPr id="6" name="Content Placeholder 5">
            <a:extLst>
              <a:ext uri="{FF2B5EF4-FFF2-40B4-BE49-F238E27FC236}">
                <a16:creationId xmlns:a16="http://schemas.microsoft.com/office/drawing/2014/main" id="{78C112E0-C27C-44B1-A0D6-AD148A9FF8F4}"/>
              </a:ext>
            </a:extLst>
          </p:cNvPr>
          <p:cNvSpPr>
            <a:spLocks noGrp="1"/>
          </p:cNvSpPr>
          <p:nvPr>
            <p:ph sz="quarter" idx="4"/>
          </p:nvPr>
        </p:nvSpPr>
        <p:spPr/>
        <p:txBody>
          <a:bodyPr/>
          <a:lstStyle/>
          <a:p>
            <a:r>
              <a:rPr lang="en-US" dirty="0"/>
              <a:t>ABSTRACT WINDOW TOOLKIT (AWT)</a:t>
            </a:r>
          </a:p>
          <a:p>
            <a:r>
              <a:rPr lang="en-US" dirty="0"/>
              <a:t>SWING</a:t>
            </a:r>
          </a:p>
        </p:txBody>
      </p:sp>
    </p:spTree>
    <p:extLst>
      <p:ext uri="{BB962C8B-B14F-4D97-AF65-F5344CB8AC3E}">
        <p14:creationId xmlns:p14="http://schemas.microsoft.com/office/powerpoint/2010/main" val="371187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62EA-7CFD-4DBC-B82B-3DE2D0C918E0}"/>
              </a:ext>
            </a:extLst>
          </p:cNvPr>
          <p:cNvSpPr>
            <a:spLocks noGrp="1"/>
          </p:cNvSpPr>
          <p:nvPr>
            <p:ph type="title"/>
          </p:nvPr>
        </p:nvSpPr>
        <p:spPr/>
        <p:txBody>
          <a:bodyPr/>
          <a:lstStyle/>
          <a:p>
            <a:r>
              <a:rPr lang="en-US" dirty="0"/>
              <a:t>WHAT IS JAVA AWT?</a:t>
            </a:r>
          </a:p>
        </p:txBody>
      </p:sp>
      <p:sp>
        <p:nvSpPr>
          <p:cNvPr id="3" name="Content Placeholder 2">
            <a:extLst>
              <a:ext uri="{FF2B5EF4-FFF2-40B4-BE49-F238E27FC236}">
                <a16:creationId xmlns:a16="http://schemas.microsoft.com/office/drawing/2014/main" id="{8D2C9DD7-783B-442E-A29F-6A9DFC8A1B35}"/>
              </a:ext>
            </a:extLst>
          </p:cNvPr>
          <p:cNvSpPr>
            <a:spLocks noGrp="1"/>
          </p:cNvSpPr>
          <p:nvPr>
            <p:ph idx="1"/>
          </p:nvPr>
        </p:nvSpPr>
        <p:spPr/>
        <p:txBody>
          <a:bodyPr/>
          <a:lstStyle/>
          <a:p>
            <a:r>
              <a:rPr lang="en-US" b="1" dirty="0"/>
              <a:t>Java AWT</a:t>
            </a:r>
            <a:r>
              <a:rPr lang="en-US" dirty="0"/>
              <a:t> (Abstract Window Toolkit) is </a:t>
            </a:r>
            <a:r>
              <a:rPr lang="en-US" i="1" dirty="0"/>
              <a:t>an API to develop GUI or window-based applications</a:t>
            </a:r>
            <a:r>
              <a:rPr lang="en-US" dirty="0"/>
              <a:t> in java.</a:t>
            </a:r>
          </a:p>
          <a:p>
            <a:r>
              <a:rPr lang="en-US" dirty="0"/>
              <a:t>Java AWT components are platform-dependent i.e. components are displayed according to the view of operating system. AWT is heavyweight i.e. its components are using the resources of OS.</a:t>
            </a:r>
          </a:p>
          <a:p>
            <a:r>
              <a:rPr lang="en-US" dirty="0"/>
              <a:t>The </a:t>
            </a:r>
            <a:r>
              <a:rPr lang="en-US" dirty="0" err="1"/>
              <a:t>java.awt</a:t>
            </a:r>
            <a:r>
              <a:rPr lang="en-US" dirty="0"/>
              <a:t> package provides classes for AWT </a:t>
            </a:r>
            <a:r>
              <a:rPr lang="en-US" dirty="0" err="1"/>
              <a:t>api</a:t>
            </a:r>
            <a:r>
              <a:rPr lang="en-US" dirty="0"/>
              <a:t> such as </a:t>
            </a:r>
            <a:r>
              <a:rPr lang="en-US" dirty="0" err="1"/>
              <a:t>TextField</a:t>
            </a:r>
            <a:r>
              <a:rPr lang="en-US" dirty="0"/>
              <a:t>, Label, </a:t>
            </a:r>
            <a:r>
              <a:rPr lang="en-US" dirty="0" err="1"/>
              <a:t>TextArea</a:t>
            </a:r>
            <a:r>
              <a:rPr lang="en-US" dirty="0"/>
              <a:t>, </a:t>
            </a:r>
            <a:r>
              <a:rPr lang="en-US" dirty="0" err="1"/>
              <a:t>RadioButton</a:t>
            </a:r>
            <a:r>
              <a:rPr lang="en-US" dirty="0"/>
              <a:t>, </a:t>
            </a:r>
            <a:r>
              <a:rPr lang="en-US" dirty="0" err="1"/>
              <a:t>CheckBox</a:t>
            </a:r>
            <a:r>
              <a:rPr lang="en-US" dirty="0"/>
              <a:t>, Choice, List etc.</a:t>
            </a:r>
          </a:p>
          <a:p>
            <a:endParaRPr lang="en-US" dirty="0"/>
          </a:p>
        </p:txBody>
      </p:sp>
    </p:spTree>
    <p:extLst>
      <p:ext uri="{BB962C8B-B14F-4D97-AF65-F5344CB8AC3E}">
        <p14:creationId xmlns:p14="http://schemas.microsoft.com/office/powerpoint/2010/main" val="313402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62EA-7CFD-4DBC-B82B-3DE2D0C918E0}"/>
              </a:ext>
            </a:extLst>
          </p:cNvPr>
          <p:cNvSpPr>
            <a:spLocks noGrp="1"/>
          </p:cNvSpPr>
          <p:nvPr>
            <p:ph type="title"/>
          </p:nvPr>
        </p:nvSpPr>
        <p:spPr/>
        <p:txBody>
          <a:bodyPr/>
          <a:lstStyle/>
          <a:p>
            <a:r>
              <a:rPr lang="en-US" dirty="0"/>
              <a:t>WHAT IS SWING?</a:t>
            </a:r>
          </a:p>
        </p:txBody>
      </p:sp>
      <p:sp>
        <p:nvSpPr>
          <p:cNvPr id="3" name="Content Placeholder 2">
            <a:extLst>
              <a:ext uri="{FF2B5EF4-FFF2-40B4-BE49-F238E27FC236}">
                <a16:creationId xmlns:a16="http://schemas.microsoft.com/office/drawing/2014/main" id="{8D2C9DD7-783B-442E-A29F-6A9DFC8A1B35}"/>
              </a:ext>
            </a:extLst>
          </p:cNvPr>
          <p:cNvSpPr>
            <a:spLocks noGrp="1"/>
          </p:cNvSpPr>
          <p:nvPr>
            <p:ph idx="1"/>
          </p:nvPr>
        </p:nvSpPr>
        <p:spPr/>
        <p:txBody>
          <a:bodyPr/>
          <a:lstStyle/>
          <a:p>
            <a:pPr marL="0" indent="0">
              <a:buNone/>
            </a:pPr>
            <a:r>
              <a:rPr lang="en-US" dirty="0"/>
              <a:t>Swing API is a set of extensible GUI Components to ease the developer's life to create JAVA based Front End/GUI Applications. It is built on top of AWT API and acts as a replacement of AWT API, since it has almost every control corresponding to AWT controls. Swing component follows a Model-View-Controller architecture to fulfill the following criteria:</a:t>
            </a:r>
          </a:p>
          <a:p>
            <a:pPr lvl="1"/>
            <a:r>
              <a:rPr lang="en-US" dirty="0"/>
              <a:t>A single API is to be enough to support multiple look and feel.</a:t>
            </a:r>
          </a:p>
          <a:p>
            <a:pPr lvl="1"/>
            <a:r>
              <a:rPr lang="en-US" dirty="0"/>
              <a:t>API is to be model driven so that the highest-level API is not required to have data.</a:t>
            </a:r>
          </a:p>
          <a:p>
            <a:pPr lvl="1"/>
            <a:r>
              <a:rPr lang="en-US" dirty="0"/>
              <a:t>API is to use the Java Bean model so that Builder Tools and IDE can provide better services to the developers for use.</a:t>
            </a:r>
          </a:p>
          <a:p>
            <a:endParaRPr lang="en-US" dirty="0"/>
          </a:p>
        </p:txBody>
      </p:sp>
    </p:spTree>
    <p:extLst>
      <p:ext uri="{BB962C8B-B14F-4D97-AF65-F5344CB8AC3E}">
        <p14:creationId xmlns:p14="http://schemas.microsoft.com/office/powerpoint/2010/main" val="4996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1F5C-4E86-4D8C-B40D-6C322EB38E22}"/>
              </a:ext>
            </a:extLst>
          </p:cNvPr>
          <p:cNvSpPr>
            <a:spLocks noGrp="1"/>
          </p:cNvSpPr>
          <p:nvPr>
            <p:ph type="title"/>
          </p:nvPr>
        </p:nvSpPr>
        <p:spPr/>
        <p:txBody>
          <a:bodyPr/>
          <a:lstStyle/>
          <a:p>
            <a:r>
              <a:rPr lang="en-US" dirty="0"/>
              <a:t>B-TREE</a:t>
            </a:r>
          </a:p>
        </p:txBody>
      </p:sp>
      <p:sp>
        <p:nvSpPr>
          <p:cNvPr id="3" name="Content Placeholder 2">
            <a:extLst>
              <a:ext uri="{FF2B5EF4-FFF2-40B4-BE49-F238E27FC236}">
                <a16:creationId xmlns:a16="http://schemas.microsoft.com/office/drawing/2014/main" id="{F4CCAADA-83C9-441B-871A-2E2910175CF7}"/>
              </a:ext>
            </a:extLst>
          </p:cNvPr>
          <p:cNvSpPr>
            <a:spLocks noGrp="1"/>
          </p:cNvSpPr>
          <p:nvPr>
            <p:ph idx="1"/>
          </p:nvPr>
        </p:nvSpPr>
        <p:spPr/>
        <p:txBody>
          <a:bodyPr/>
          <a:lstStyle/>
          <a:p>
            <a:r>
              <a:rPr lang="en-US" dirty="0"/>
              <a:t>B-Tree is a self-balancing search tree. In most of the other self-balancing search trees (like AVL and Red-Black Trees),</a:t>
            </a:r>
          </a:p>
          <a:p>
            <a:r>
              <a:rPr lang="en-US" dirty="0"/>
              <a:t>It is assumed that everything is in main memory. To understand the use of B-Trees, we must think of the huge amount of data that cannot fit in main memory. </a:t>
            </a:r>
          </a:p>
          <a:p>
            <a:r>
              <a:rPr lang="en-US" dirty="0"/>
              <a:t>When the number of keys is high, the data is read from disk in the form of blocks. </a:t>
            </a:r>
          </a:p>
          <a:p>
            <a:r>
              <a:rPr lang="en-US" dirty="0"/>
              <a:t>Disk access time is very high compared to main memory access time. </a:t>
            </a:r>
          </a:p>
          <a:p>
            <a:r>
              <a:rPr lang="en-US" b="1" i="1" dirty="0"/>
              <a:t>The main idea of using B-Trees is to </a:t>
            </a:r>
            <a:r>
              <a:rPr lang="en-US" b="1" i="1" u="sng" dirty="0"/>
              <a:t>reduce the number of disk accesses.</a:t>
            </a:r>
          </a:p>
        </p:txBody>
      </p:sp>
    </p:spTree>
    <p:extLst>
      <p:ext uri="{BB962C8B-B14F-4D97-AF65-F5344CB8AC3E}">
        <p14:creationId xmlns:p14="http://schemas.microsoft.com/office/powerpoint/2010/main" val="107825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344-3B41-4447-AD70-8BF3710E7F17}"/>
              </a:ext>
            </a:extLst>
          </p:cNvPr>
          <p:cNvSpPr>
            <a:spLocks noGrp="1"/>
          </p:cNvSpPr>
          <p:nvPr>
            <p:ph type="title"/>
          </p:nvPr>
        </p:nvSpPr>
        <p:spPr/>
        <p:txBody>
          <a:bodyPr/>
          <a:lstStyle/>
          <a:p>
            <a:r>
              <a:rPr lang="en-US" dirty="0"/>
              <a:t>B-TREE</a:t>
            </a:r>
          </a:p>
        </p:txBody>
      </p:sp>
      <p:sp>
        <p:nvSpPr>
          <p:cNvPr id="3" name="Content Placeholder 2">
            <a:extLst>
              <a:ext uri="{FF2B5EF4-FFF2-40B4-BE49-F238E27FC236}">
                <a16:creationId xmlns:a16="http://schemas.microsoft.com/office/drawing/2014/main" id="{4D1BF049-E34F-4EC5-9E51-4DC9024A26B9}"/>
              </a:ext>
            </a:extLst>
          </p:cNvPr>
          <p:cNvSpPr>
            <a:spLocks noGrp="1"/>
          </p:cNvSpPr>
          <p:nvPr>
            <p:ph idx="1"/>
          </p:nvPr>
        </p:nvSpPr>
        <p:spPr/>
        <p:txBody>
          <a:bodyPr>
            <a:normAutofit lnSpcReduction="10000"/>
          </a:bodyPr>
          <a:lstStyle/>
          <a:p>
            <a:r>
              <a:rPr lang="en-US" dirty="0"/>
              <a:t>B Tree is a specialized m-way tree that can be widely used for disk access. A B-Tree of order m can have at most m-1 keys and m children. </a:t>
            </a:r>
          </a:p>
          <a:p>
            <a:r>
              <a:rPr lang="en-US" dirty="0"/>
              <a:t>A B tree of order m contains all the properties of an M way tree. In addition, it contains the following properties.</a:t>
            </a:r>
          </a:p>
          <a:p>
            <a:pPr lvl="1"/>
            <a:r>
              <a:rPr lang="en-US" dirty="0"/>
              <a:t>Every node in a B-Tree contains at most m children.</a:t>
            </a:r>
          </a:p>
          <a:p>
            <a:pPr lvl="1"/>
            <a:r>
              <a:rPr lang="en-US" dirty="0"/>
              <a:t>Every node in a B-Tree except the root node and the leaf node contain at least m/2 children.</a:t>
            </a:r>
          </a:p>
          <a:p>
            <a:pPr lvl="1"/>
            <a:r>
              <a:rPr lang="en-US" dirty="0"/>
              <a:t>The root nodes must have at least 2 nodes.</a:t>
            </a:r>
          </a:p>
          <a:p>
            <a:pPr lvl="1"/>
            <a:r>
              <a:rPr lang="en-US" dirty="0"/>
              <a:t>All leaf nodes must be at the same level.</a:t>
            </a:r>
          </a:p>
          <a:p>
            <a:pPr lvl="1"/>
            <a:r>
              <a:rPr lang="en-US" dirty="0"/>
              <a:t>It is not necessary that, all the nodes contain the same number of children but, each node must have m/2 number of nodes.</a:t>
            </a:r>
          </a:p>
        </p:txBody>
      </p:sp>
    </p:spTree>
    <p:extLst>
      <p:ext uri="{BB962C8B-B14F-4D97-AF65-F5344CB8AC3E}">
        <p14:creationId xmlns:p14="http://schemas.microsoft.com/office/powerpoint/2010/main" val="345457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4480-7891-4C90-A85A-10E023397A49}"/>
              </a:ext>
            </a:extLst>
          </p:cNvPr>
          <p:cNvSpPr>
            <a:spLocks noGrp="1"/>
          </p:cNvSpPr>
          <p:nvPr>
            <p:ph type="title"/>
          </p:nvPr>
        </p:nvSpPr>
        <p:spPr/>
        <p:txBody>
          <a:bodyPr/>
          <a:lstStyle/>
          <a:p>
            <a:r>
              <a:rPr lang="en-US" dirty="0"/>
              <a:t>B-TREE</a:t>
            </a:r>
          </a:p>
        </p:txBody>
      </p:sp>
      <p:pic>
        <p:nvPicPr>
          <p:cNvPr id="4" name="Content Placeholder 3">
            <a:extLst>
              <a:ext uri="{FF2B5EF4-FFF2-40B4-BE49-F238E27FC236}">
                <a16:creationId xmlns:a16="http://schemas.microsoft.com/office/drawing/2014/main" id="{BE03DC59-CE88-4A5C-B3A7-3F641C27EEC3}"/>
              </a:ext>
            </a:extLst>
          </p:cNvPr>
          <p:cNvPicPr>
            <a:picLocks noGrp="1" noChangeAspect="1"/>
          </p:cNvPicPr>
          <p:nvPr>
            <p:ph idx="1"/>
          </p:nvPr>
        </p:nvPicPr>
        <p:blipFill>
          <a:blip r:embed="rId2"/>
          <a:stretch>
            <a:fillRect/>
          </a:stretch>
        </p:blipFill>
        <p:spPr>
          <a:xfrm>
            <a:off x="1000886" y="2071687"/>
            <a:ext cx="10679906" cy="2714625"/>
          </a:xfrm>
          <a:prstGeom prst="rect">
            <a:avLst/>
          </a:prstGeom>
        </p:spPr>
      </p:pic>
      <p:sp>
        <p:nvSpPr>
          <p:cNvPr id="5" name="Rectangle 4">
            <a:extLst>
              <a:ext uri="{FF2B5EF4-FFF2-40B4-BE49-F238E27FC236}">
                <a16:creationId xmlns:a16="http://schemas.microsoft.com/office/drawing/2014/main" id="{4B66F111-E153-47B6-8DDB-6467E83972EE}"/>
              </a:ext>
            </a:extLst>
          </p:cNvPr>
          <p:cNvSpPr/>
          <p:nvPr/>
        </p:nvSpPr>
        <p:spPr>
          <a:xfrm>
            <a:off x="9062126" y="4983482"/>
            <a:ext cx="2669962" cy="369332"/>
          </a:xfrm>
          <a:prstGeom prst="rect">
            <a:avLst/>
          </a:prstGeom>
        </p:spPr>
        <p:txBody>
          <a:bodyPr wrap="none">
            <a:spAutoFit/>
          </a:bodyPr>
          <a:lstStyle/>
          <a:p>
            <a:r>
              <a:rPr lang="en-US" dirty="0"/>
              <a:t>Image Courtesy: </a:t>
            </a:r>
            <a:r>
              <a:rPr lang="en-US" dirty="0" err="1"/>
              <a:t>Javatpoint</a:t>
            </a:r>
            <a:endParaRPr lang="en-US" dirty="0"/>
          </a:p>
        </p:txBody>
      </p:sp>
    </p:spTree>
    <p:extLst>
      <p:ext uri="{BB962C8B-B14F-4D97-AF65-F5344CB8AC3E}">
        <p14:creationId xmlns:p14="http://schemas.microsoft.com/office/powerpoint/2010/main" val="9727587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20</TotalTime>
  <Words>601</Words>
  <Application>Microsoft Office PowerPoint</Application>
  <PresentationFormat>Widescreen</PresentationFormat>
  <Paragraphs>76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Gill Sans MT</vt:lpstr>
      <vt:lpstr>Impact</vt:lpstr>
      <vt:lpstr>Miriam Fixed</vt:lpstr>
      <vt:lpstr>Badge</vt:lpstr>
      <vt:lpstr>Optimized Searching in RDBMS</vt:lpstr>
      <vt:lpstr>OBJECTIVES</vt:lpstr>
      <vt:lpstr>Overview</vt:lpstr>
      <vt:lpstr>TOOLS AND TECHNOLOGY</vt:lpstr>
      <vt:lpstr>WHAT IS JAVA AWT?</vt:lpstr>
      <vt:lpstr>WHAT IS SWING?</vt:lpstr>
      <vt:lpstr>B-TREE</vt:lpstr>
      <vt:lpstr>B-TREE</vt:lpstr>
      <vt:lpstr>B-TREE</vt:lpstr>
      <vt:lpstr>WHY B+ Tree over B-TREE?</vt:lpstr>
      <vt:lpstr>INFO CONTAINED BY B+ Tree Node</vt:lpstr>
      <vt:lpstr>DBMS Data Storage System</vt:lpstr>
      <vt:lpstr>ALGORITHM</vt:lpstr>
      <vt:lpstr>PROJRCT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Searching in RDBMS</dc:title>
  <dc:creator>Lokesh Vashishtha</dc:creator>
  <cp:lastModifiedBy>Lokesh Vashishtha</cp:lastModifiedBy>
  <cp:revision>6</cp:revision>
  <dcterms:created xsi:type="dcterms:W3CDTF">2019-10-03T06:50:03Z</dcterms:created>
  <dcterms:modified xsi:type="dcterms:W3CDTF">2019-10-03T07:12:44Z</dcterms:modified>
</cp:coreProperties>
</file>