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0" autoAdjust="0"/>
    <p:restoredTop sz="94723" autoAdjust="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0DDB-AD38-4F58-B458-CCEB7A92B51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693E68-B076-4B7F-AEF4-09504B4B5CD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0DDB-AD38-4F58-B458-CCEB7A92B51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3E68-B076-4B7F-AEF4-09504B4B5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0DDB-AD38-4F58-B458-CCEB7A92B51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3E68-B076-4B7F-AEF4-09504B4B5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590DDB-AD38-4F58-B458-CCEB7A92B51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7693E68-B076-4B7F-AEF4-09504B4B5CD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0DDB-AD38-4F58-B458-CCEB7A92B51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3E68-B076-4B7F-AEF4-09504B4B5CD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0DDB-AD38-4F58-B458-CCEB7A92B51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3E68-B076-4B7F-AEF4-09504B4B5CD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3E68-B076-4B7F-AEF4-09504B4B5C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0DDB-AD38-4F58-B458-CCEB7A92B51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0DDB-AD38-4F58-B458-CCEB7A92B51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3E68-B076-4B7F-AEF4-09504B4B5CD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0DDB-AD38-4F58-B458-CCEB7A92B51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3E68-B076-4B7F-AEF4-09504B4B5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590DDB-AD38-4F58-B458-CCEB7A92B51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7693E68-B076-4B7F-AEF4-09504B4B5CD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0DDB-AD38-4F58-B458-CCEB7A92B51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693E68-B076-4B7F-AEF4-09504B4B5CD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5590DDB-AD38-4F58-B458-CCEB7A92B51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7693E68-B076-4B7F-AEF4-09504B4B5CD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7200" b="1" i="1" dirty="0" smtClean="0">
                <a:solidFill>
                  <a:schemeClr val="bg1"/>
                </a:solidFill>
              </a:rPr>
              <a:t>on WEB DEVELOPMENT</a:t>
            </a:r>
            <a:endParaRPr lang="en-US" sz="72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1000108"/>
            <a:ext cx="8305800" cy="1928826"/>
          </a:xfrm>
        </p:spPr>
        <p:txBody>
          <a:bodyPr/>
          <a:lstStyle/>
          <a:p>
            <a:r>
              <a:rPr sz="8000" b="1" i="1" smtClean="0">
                <a:solidFill>
                  <a:schemeClr val="bg1"/>
                </a:solidFill>
              </a:rPr>
              <a:t>HACKATHON</a:t>
            </a:r>
            <a:endParaRPr lang="en-US" sz="8000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College life is full of fun and great events . Having an app to streamline all the upcoming events will help a lot of students to plan their schedule properly and efficiently. Make a web app for managing all the events happening in college.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The web app should show all upcoming, previous and ongoing events separately.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The events should have a timer to show remaining time left.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The ability to add , delete or update events.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Event Info Page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Home Page:</a:t>
            </a:r>
          </a:p>
          <a:p>
            <a:pPr lvl="8">
              <a:buNone/>
            </a:pPr>
            <a:r>
              <a:rPr lang="en-IN" dirty="0" smtClean="0"/>
              <a:t>																																																	</a:t>
            </a:r>
            <a:r>
              <a:rPr lang="en-IN" dirty="0" err="1" smtClean="0"/>
              <a:t>Eeey</a:t>
            </a:r>
            <a:r>
              <a:rPr lang="en-IN" dirty="0" smtClean="0"/>
              <a:t>													</a:t>
            </a:r>
            <a:r>
              <a:rPr lang="en-IN" dirty="0" smtClean="0">
                <a:solidFill>
                  <a:schemeClr val="bg1"/>
                </a:solidFill>
              </a:rPr>
              <a:t>Events:</a:t>
            </a:r>
          </a:p>
          <a:p>
            <a:pPr lvl="8">
              <a:buNone/>
            </a:pPr>
            <a:r>
              <a:rPr lang="en-IN" dirty="0" smtClean="0">
                <a:solidFill>
                  <a:schemeClr val="bg1"/>
                </a:solidFill>
              </a:rPr>
              <a:t>	</a:t>
            </a:r>
            <a:r>
              <a:rPr lang="en-IN" dirty="0" smtClean="0">
                <a:solidFill>
                  <a:schemeClr val="bg1"/>
                </a:solidFill>
              </a:rPr>
              <a:t>		Home</a:t>
            </a:r>
          </a:p>
          <a:p>
            <a:pPr lvl="8">
              <a:buNone/>
            </a:pPr>
            <a:r>
              <a:rPr lang="en-IN" dirty="0" smtClean="0">
                <a:solidFill>
                  <a:schemeClr val="bg1"/>
                </a:solidFill>
              </a:rPr>
              <a:t>	</a:t>
            </a:r>
            <a:r>
              <a:rPr lang="en-IN" dirty="0" smtClean="0">
                <a:solidFill>
                  <a:schemeClr val="bg1"/>
                </a:solidFill>
              </a:rPr>
              <a:t>		Upcoming Events</a:t>
            </a:r>
          </a:p>
          <a:p>
            <a:pPr lvl="8">
              <a:buNone/>
            </a:pPr>
            <a:r>
              <a:rPr lang="en-IN" dirty="0" smtClean="0">
                <a:solidFill>
                  <a:schemeClr val="bg1"/>
                </a:solidFill>
              </a:rPr>
              <a:t>	</a:t>
            </a:r>
            <a:r>
              <a:rPr lang="en-IN" dirty="0" smtClean="0">
                <a:solidFill>
                  <a:schemeClr val="bg1"/>
                </a:solidFill>
              </a:rPr>
              <a:t>		Ongoing Events</a:t>
            </a:r>
          </a:p>
          <a:p>
            <a:pPr lvl="8">
              <a:buNone/>
            </a:pPr>
            <a:r>
              <a:rPr lang="en-IN" dirty="0" smtClean="0">
                <a:solidFill>
                  <a:schemeClr val="bg1"/>
                </a:solidFill>
              </a:rPr>
              <a:t>	</a:t>
            </a:r>
            <a:r>
              <a:rPr lang="en-IN" dirty="0" smtClean="0">
                <a:solidFill>
                  <a:schemeClr val="bg1"/>
                </a:solidFill>
              </a:rPr>
              <a:t>		Previous Events</a:t>
            </a:r>
          </a:p>
          <a:p>
            <a:pPr lvl="8">
              <a:buNone/>
            </a:pPr>
            <a:r>
              <a:rPr lang="en-IN" dirty="0" smtClean="0">
                <a:solidFill>
                  <a:schemeClr val="bg1"/>
                </a:solidFill>
              </a:rPr>
              <a:t>	</a:t>
            </a:r>
            <a:r>
              <a:rPr lang="en-IN" dirty="0" smtClean="0">
                <a:solidFill>
                  <a:schemeClr val="bg1"/>
                </a:solidFill>
              </a:rPr>
              <a:t>		Event  </a:t>
            </a:r>
            <a:r>
              <a:rPr lang="en-IN" dirty="0" err="1" smtClean="0">
                <a:solidFill>
                  <a:schemeClr val="bg1"/>
                </a:solidFill>
              </a:rPr>
              <a:t>Calender</a:t>
            </a:r>
            <a:endParaRPr lang="en-IN" dirty="0" smtClean="0">
              <a:solidFill>
                <a:schemeClr val="bg1"/>
              </a:solidFill>
            </a:endParaRPr>
          </a:p>
          <a:p>
            <a:pPr lvl="8">
              <a:buNone/>
            </a:pPr>
            <a:r>
              <a:rPr lang="en-IN" dirty="0" smtClean="0">
                <a:solidFill>
                  <a:schemeClr val="bg1"/>
                </a:solidFill>
              </a:rPr>
              <a:t>	</a:t>
            </a:r>
            <a:r>
              <a:rPr lang="en-IN" dirty="0" smtClean="0">
                <a:solidFill>
                  <a:schemeClr val="bg1"/>
                </a:solidFill>
              </a:rPr>
              <a:t>		Contact Us</a:t>
            </a:r>
          </a:p>
          <a:p>
            <a:pPr lvl="8">
              <a:buNone/>
            </a:pPr>
            <a:r>
              <a:rPr lang="en-IN" dirty="0" smtClean="0">
                <a:solidFill>
                  <a:schemeClr val="bg1"/>
                </a:solidFill>
              </a:rPr>
              <a:t>	</a:t>
            </a:r>
            <a:r>
              <a:rPr lang="en-IN" dirty="0" smtClean="0">
                <a:solidFill>
                  <a:schemeClr val="bg1"/>
                </a:solidFill>
              </a:rPr>
              <a:t>		About</a:t>
            </a:r>
            <a:r>
              <a:rPr lang="en-IN" dirty="0" smtClean="0"/>
              <a:t>				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Description </a:t>
            </a:r>
            <a:endParaRPr lang="en-US" dirty="0"/>
          </a:p>
        </p:txBody>
      </p:sp>
      <p:pic>
        <p:nvPicPr>
          <p:cNvPr id="4" name="Picture 3" descr="tem4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2143116"/>
            <a:ext cx="7858148" cy="16279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p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785926"/>
            <a:ext cx="8215370" cy="263132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 upcoming Events: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1714488"/>
            <a:ext cx="8229600" cy="252520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 Previous Events: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			By </a:t>
            </a:r>
            <a:r>
              <a:rPr lang="en-IN" dirty="0" err="1" smtClean="0"/>
              <a:t>Yash</a:t>
            </a:r>
            <a:r>
              <a:rPr lang="en-IN" dirty="0" smtClean="0"/>
              <a:t> </a:t>
            </a:r>
            <a:r>
              <a:rPr lang="en-IN" dirty="0" err="1" smtClean="0"/>
              <a:t>Soni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		</a:t>
            </a:r>
            <a:r>
              <a:rPr lang="en-IN" dirty="0" err="1" smtClean="0"/>
              <a:t>Mayank</a:t>
            </a:r>
            <a:r>
              <a:rPr lang="en-IN" dirty="0" smtClean="0"/>
              <a:t> Sharma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		</a:t>
            </a:r>
            <a:r>
              <a:rPr lang="en-IN" dirty="0" err="1" smtClean="0"/>
              <a:t>Gaurav</a:t>
            </a:r>
            <a:r>
              <a:rPr lang="en-IN" dirty="0" smtClean="0"/>
              <a:t> Kumar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		</a:t>
            </a:r>
            <a:r>
              <a:rPr lang="en-IN" sz="3200" b="1" dirty="0" smtClean="0">
                <a:solidFill>
                  <a:schemeClr val="bg1"/>
                </a:solidFill>
              </a:rPr>
              <a:t>Team 45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87</TotalTime>
  <Words>107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Paper</vt:lpstr>
      <vt:lpstr>HACKATHON</vt:lpstr>
      <vt:lpstr>Event Info Page</vt:lpstr>
      <vt:lpstr>Description </vt:lpstr>
      <vt:lpstr>In upcoming Events:</vt:lpstr>
      <vt:lpstr>In Previous Events: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</dc:title>
  <dc:creator>NILKANT SINGH</dc:creator>
  <cp:lastModifiedBy>NILKANT SINGH</cp:lastModifiedBy>
  <cp:revision>9</cp:revision>
  <dcterms:created xsi:type="dcterms:W3CDTF">2020-02-10T00:47:17Z</dcterms:created>
  <dcterms:modified xsi:type="dcterms:W3CDTF">2020-02-10T02:14:19Z</dcterms:modified>
</cp:coreProperties>
</file>