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A7DE-13B6-4443-928D-086AAC8CCBCD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4699-37A4-4724-9C5A-240BED08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9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A7DE-13B6-4443-928D-086AAC8CCBCD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4699-37A4-4724-9C5A-240BED08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2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A7DE-13B6-4443-928D-086AAC8CCBCD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4699-37A4-4724-9C5A-240BED08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7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A7DE-13B6-4443-928D-086AAC8CCBCD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4699-37A4-4724-9C5A-240BED08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A7DE-13B6-4443-928D-086AAC8CCBCD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4699-37A4-4724-9C5A-240BED08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0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A7DE-13B6-4443-928D-086AAC8CCBCD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4699-37A4-4724-9C5A-240BED08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3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A7DE-13B6-4443-928D-086AAC8CCBCD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4699-37A4-4724-9C5A-240BED08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0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A7DE-13B6-4443-928D-086AAC8CCBCD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4699-37A4-4724-9C5A-240BED08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0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A7DE-13B6-4443-928D-086AAC8CCBCD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4699-37A4-4724-9C5A-240BED08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3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A7DE-13B6-4443-928D-086AAC8CCBCD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4699-37A4-4724-9C5A-240BED08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0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A7DE-13B6-4443-928D-086AAC8CCBCD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4699-37A4-4724-9C5A-240BED08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3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9A7DE-13B6-4443-928D-086AAC8CCBCD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64699-37A4-4724-9C5A-240BED082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4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Mining: Linear Regression, Centroid, </a:t>
            </a:r>
            <a:r>
              <a:rPr lang="en-US" smtClean="0"/>
              <a:t>KNN Classifiers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Members:</a:t>
            </a:r>
          </a:p>
          <a:p>
            <a:r>
              <a:rPr lang="en-US" dirty="0" err="1" smtClean="0"/>
              <a:t>Brijiesh</a:t>
            </a:r>
            <a:r>
              <a:rPr lang="en-US" dirty="0" smtClean="0"/>
              <a:t> </a:t>
            </a:r>
            <a:r>
              <a:rPr lang="en-US" dirty="0" err="1" smtClean="0"/>
              <a:t>Danhkara</a:t>
            </a:r>
            <a:r>
              <a:rPr lang="en-US" dirty="0" smtClean="0"/>
              <a:t> – 1001277373</a:t>
            </a:r>
          </a:p>
          <a:p>
            <a:r>
              <a:rPr lang="en-US" dirty="0" smtClean="0"/>
              <a:t>Gaurav </a:t>
            </a:r>
            <a:r>
              <a:rPr lang="en-US" dirty="0" err="1" smtClean="0"/>
              <a:t>Vivek</a:t>
            </a:r>
            <a:r>
              <a:rPr lang="en-US" dirty="0" smtClean="0"/>
              <a:t> Kolekar - 1001267145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763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Data Mining: Linear Regression, Centroid, KNN Classifiers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Mining: Linear Regression, Centroid, KNN Classifiers</dc:title>
  <dc:creator>Gaurav Kolekar</dc:creator>
  <cp:lastModifiedBy>Gaurav Kolekar</cp:lastModifiedBy>
  <cp:revision>1</cp:revision>
  <dcterms:created xsi:type="dcterms:W3CDTF">2016-02-29T20:37:48Z</dcterms:created>
  <dcterms:modified xsi:type="dcterms:W3CDTF">2016-02-29T20:38:34Z</dcterms:modified>
</cp:coreProperties>
</file>