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3T05:12:34.56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2103 0,'-102'94,"-92"97,-67 74,-46 59,7 15,36-20,45-33,52-42,44-46,40-33,33-19,25-11,17-11,11-14,21 11,20 7,35 8,43 8,76 10,50-16,72-32,74-60,24-56,-1-63,8-89,-32-66,-34-57,-43-42,-52-15,-58 11,-59 17,-55 40,-44 49,-29 53,-22 48,-20 35,-15 29,-14 20,-30 3,-45-5,-45 0,-48 7,-34 10,7 9,24 7,36 5,37 8,40 3,33 5,21 0,21 3,6 3,10-2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3T05:12:38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1 461,'393'698,"-7"-97,382 423,98-61,-306-445,-24-100,-37-94,-65-94,-81-81,-78-66,-218-70,1-2,0-2,0-3,61-2,-103-4,0-1,-1-1,1 0,0-1,-1 0,0-2,19-7,-27 9,1-1,-1-1,0 0,0 0,0 0,-1 0,0-1,0-1,0 1,-1-1,0 1,0-1,-1-1,7-14,10-30,-2-1,15-68,7-89,-10-98,-19-71,-19 174,-9 1,-10 0,-8 2,-97-321,-16 137,98 282,-68-105,78 148,-3 2,-54-58,64 83,-1 0,-2 3,-1 0,-70-43,80 59,0 1,0 2,-2 0,1 2,-1 1,-1 2,1 0,-52-4,38 9,-1 3,0 1,0 2,1 1,-1 3,2 1,-1 3,1 1,-56 27,35-10,2 3,1 2,2 3,1 3,-64 61,60-45,2 3,-71 97,70-72,3 4,-56 121,56-86,-70 233,85-200,-34 252,55-208,8 0,9 0,9 0,8 0,46 222,-26-255,8-1,7-2,7-2,8-3,6-3,120 198,-124-253,137 163,-133-188,148 125,-156-152,3-3,1-3,2-2,2-4,125 49,-146-69,2-3,0-2,0-2,1-2,1-3,-1-2,1-2,0-2,76-11,-65-1,-1-1,-1-4,-1-2,0-3,-2-3,-1-2,-1-3,-1-2,-2-3,-1-2,77-69,-74 51,-3-2,68-94,-61 64,89-173,-87 127,56-176,-48 75,63-372,-45-274,-83 565,-14 0,-13 0,-89-437,14 363,-3 117,82 231,-3 1,-33-48,43 72,-1 0,-1 1,-16-15,24 26,1 0,-1 0,0 1,0-1,0 1,0 1,-1-1,1 1,-1 0,0 0,0 0,-10-1,11 3,1 0,-1 0,1 0,-1 1,1 0,0 0,-1 0,1 0,0 1,0-1,0 1,0 0,0 1,0-1,1 1,-1-1,1 1,-6 6,0 1,1 0,0 0,1 1,0 0,1 0,-5 13,0 3,1 1,-8 43,7-20,3 2,-1 68,8-9,23 182,93 353,104 155,-93-442,16-5,319 570,-336-719,200 252,-212-322,257 238,-269-288,3-5,168 100,-197-139,2-3,1-3,142 43,-156-62,0-3,1-3,1-2,-1-4,1-2,0-4,94-11,-89 0,-1-2,0-4,-1-2,-1-4,-1-2,101-57,-87 35,-2-3,-2-5,-3-2,-2-4,82-91,-68 55,-5-4,-4-4,84-151,-91 124,-6-2,-6-3,52-185,-67 158,-6-2,23-277,-50 284,-8-1,-25-222,5 247,-5 1,-7 1,-49-135,51 191,-72-137,80 179,-2 2,0 0,-50-54,61 76,-1 0,0 1,-1 1,-1 0,1 0,-2 1,-18-8,25 13,0 1,0 1,-1 0,1 0,0 0,-1 1,1 0,-1 1,1 0,-1 0,1 1,-1 0,1 0,0 1,-11 4,7-1,-1 1,1 0,0 1,0 1,1 0,0 0,1 1,-1 0,-14 19,0 2,2 1,1 1,1 1,-18 40,7-2,3 1,-22 85,22-44,-19 155,34-140,4 187,16-158,8 0,53 241,-35-266,6-2,5-2,80 164,-78-205,4-1,76 99,-80-127,3-1,2-2,3-3,103 80,-111-100,2-2,1-2,2-2,0-2,1-3,104 29,-96-37,-1-3,1-3,1-2,-1-3,1-2,0-3,-1-2,114-26,-99 11,-1-3,-1-3,-2-4,0-2,-2-3,104-72,-76 34,-3-4,-4-4,112-129,-79 64,149-236,-65 20,-61 40,-55 66,-44 67,-41 163,-2-1,1-42,-4 65,0 0,0 1,0-1,0 1,-1-1,0 1,1-1,-1 1,0-1,-1 1,1 0,-1-1,1 1,-1 0,-4-5,5 7,0 1,0-1,0 1,0-1,0 1,0-1,0 1,0 0,0-1,0 1,0 0,0 0,0 0,0 0,0 0,-1 0,1 0,0 0,0 0,-2 1,-1 1,1-1,-1 1,0 0,1 0,-1 0,1 1,-1-1,-2 4,-11 12,0 1,2 0,0 1,-18 33,-13 28,-41 102,35-51,-36 141,-27 270,78-261,-1 345,40-389,59 437,43-206,-71-362,66 147,-75-203,2-2,3-1,42 56,-54-82,1-2,0 0,2-1,0 0,1-2,1 0,0-2,1-1,26 13,-31-19,1-1,0-1,1-1,-1 0,1-2,0 0,0-1,0-1,0 0,1-2,-1-1,32-6,-26 2,0-1,0-2,-1 0,0-2,-1 0,28-19,-20 9,-2-1,0-2,-1-1,-1-1,-2-2,31-41,0-11,-4-3,-3-2,40-96,145-440,-49-131,-82-148,-86 484,-51-602,-2 686,-14 1,-119-416,83 473,-127-282,110 333,-155-250,177 347,-6 2,-143-159,160 212,-2 2,-3 4,-133-91,154 122,-1 2,-2 3,-1 2,-1 3,-83-24,94 37,0 1,0 3,-1 2,0 2,0 2,0 2,1 2,-1 2,1 3,0 1,0 2,1 3,1 1,-79 39,64-21,1 2,2 3,1 3,3 2,1 2,2 2,-58 72,52-48,3 1,3 3,4 2,3 2,-42 110,60-123,3 2,2 0,4 2,-14 129,25-103,5 0,4 0,3-1,25 113,-3-75,6-1,6-1,69 150,-29-111,6-5,177 252,-78-172,286 291,306 189,22-128,-566-450,303 139,-370-211,4-7,184 48,-258-91,0-4,2-5,-1-4,116 0,-148-13,-1-4,1-2,-2-3,1-3,118-40,-127 31,-2-2,0-3,-2-1,-1-3,-2-3,76-65,-69 45,-2-2,-2-2,-3-3,77-126,-70 88,-4-3,-4-3,43-142,-36 53,-8-1,-9-3,14-237,-33 109,-29-396,-49 143,-30 134,-8 141,85 273,-2 0,-1 1,-36-53,46 76,-1 0,0 1,0 0,0 0,-1 0,0 1,-14-9,16 11,0 1,1 0,-1 0,0 1,-1-1,1 1,0 0,0 1,0-1,-11 1,7 2,1 0,-1 0,1 0,-1 1,1 1,0-1,0 1,1 0,-1 1,1 0,0 0,0 1,1 0,-12 13,-5 7,2 2,1 0,-20 36,-46 101,71-134,-130 313,115-256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2EFA-B265-ECEA-D7D2-66176D80C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98B70-414A-D651-CADE-0F2BD535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7394-E4AD-11E8-E2BB-CAA6A30C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45FB-33B1-147A-5CCB-78920DF7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42A4-7AAC-20DC-3059-DBB7B92E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C519-08A4-F6AC-B003-20147F0E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9AC99-D755-F16E-B028-79B9E6738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EA33-8D02-0BDC-D966-659BB598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E658-30D2-95D1-0CD7-B4106688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998A-EF38-E581-34C1-BCFA1895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24A7-98CD-D672-B951-7A9E475F5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EF93-92C9-2888-3DA5-EBF171816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41F9-515C-D68A-F5C5-FF8BAC71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ECCB-9395-0870-611B-4C22F42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8527-E524-250E-3A2D-8A4D951F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717C-2A87-6401-D7DF-6558E2CC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4C42-40EB-1907-E9EA-15BF23DF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C25-A8A6-828C-A11F-75543CA8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020B-5122-D047-EE5C-6363100F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9686-7591-EE85-E0C3-CD5CB102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7F6B-08CB-ADC3-E456-72DD4E09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9616-5362-A0B9-85C4-2D664E9D0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8EDB-E3DC-A34E-0EEF-F818E17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70C4-8E12-9E0D-8045-CCB8077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2870-0C77-8480-3D66-35B64E0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EAF3-6544-EB9B-9BA3-5FF2BA04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9537-EF17-07BE-8B82-C8645616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24210-8A16-EC74-F39C-FFAEA8DBE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50F5-E810-0C1C-9E4A-F490E06F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E5E4-D46F-CD3E-7CF0-07057B50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7485-BA11-EA1F-241B-8554A6CE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93A5-76D7-DF84-CC2A-B1A5C0CE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6E36D-BFEA-D3B9-1769-C1DE6444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0211-4E0C-860B-5C8A-4B76D56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5636-5176-CB9C-7178-C68067EC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333AA-7BBA-BE75-B87A-913BBDFC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541B6-5BFA-EFAB-A101-DD769F1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56FC8-B36F-512B-E72B-526D17B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46741-F6C7-0CE7-5F72-D87A5C07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A96E-25B9-7379-63DE-166A351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CDB26-ADD4-CFFE-217E-BCC65A0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09CC-9098-9EDE-959E-672D166E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5EAD2-DE92-3560-65CB-0174A64C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99359-0DED-17FA-251B-4C845974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33073-A2C6-B9E8-4C96-3CAFA975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E8592-AFA2-0E59-39C3-DD6A9493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195F-83F2-3694-27BC-5764CE39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A593-20D3-38D0-8537-838A73DC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60FC-6CB6-53D2-CE58-EA38E3AE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1D1FC-79F5-259E-6367-E148FDE5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E079-AEAE-387F-87BA-D78FC29B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AA4D-5AAA-9342-6F46-DC056B6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3800-0C11-45B6-7F55-41959108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FA313-99FE-9E78-1071-B06E39882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02F84-EF3A-94E7-549C-4AFAF084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AD37F-BB83-24F1-0414-25C5446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1FE3-45B9-1DF5-937A-5627CD03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74360-411D-E058-6793-3D99ABF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2D800-2AE9-D128-6A75-0FF7049E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20FA-F8E5-E9DE-81F6-215B8C4A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C87E-2AB1-97E9-C117-A52CEB45F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E60A-F63E-4724-BD85-40D6D9DECDE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D985-DFD4-DA43-46BF-22561E53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B4BB-7FD0-89AB-75B0-C796F161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590F-BAD8-417F-BE25-05535E3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CE26-A7A7-787F-7554-C3E23F835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70031-92A4-203F-D8CE-EFCCBCC8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1345E9-0AAF-2CB9-4692-9F31A59C5B25}"/>
                  </a:ext>
                </a:extLst>
              </p14:cNvPr>
              <p14:cNvContentPartPr/>
              <p14:nvPr/>
            </p14:nvContentPartPr>
            <p14:xfrm>
              <a:off x="2221753" y="1725131"/>
              <a:ext cx="1633320" cy="140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1345E9-0AAF-2CB9-4692-9F31A59C5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3753" y="1617131"/>
                <a:ext cx="166896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AC4E50-70C1-A288-C5C5-9805832EB345}"/>
                  </a:ext>
                </a:extLst>
              </p14:cNvPr>
              <p14:cNvContentPartPr/>
              <p14:nvPr/>
            </p14:nvContentPartPr>
            <p14:xfrm>
              <a:off x="1970113" y="1492931"/>
              <a:ext cx="6754680" cy="306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AC4E50-70C1-A288-C5C5-9805832EB3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473" y="1385291"/>
                <a:ext cx="6862320" cy="32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7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KUMAR</dc:creator>
  <cp:lastModifiedBy>GAURAV KUMAR</cp:lastModifiedBy>
  <cp:revision>1</cp:revision>
  <dcterms:created xsi:type="dcterms:W3CDTF">2023-01-13T05:12:25Z</dcterms:created>
  <dcterms:modified xsi:type="dcterms:W3CDTF">2023-01-13T05:12:39Z</dcterms:modified>
</cp:coreProperties>
</file>