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7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78B4-1738-4086-B754-2BC2FFD79F95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850-DC14-4D4F-B7EF-41360C2E0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21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78B4-1738-4086-B754-2BC2FFD79F95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850-DC14-4D4F-B7EF-41360C2E0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6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78B4-1738-4086-B754-2BC2FFD79F95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850-DC14-4D4F-B7EF-41360C2E0B4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6290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78B4-1738-4086-B754-2BC2FFD79F95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850-DC14-4D4F-B7EF-41360C2E0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483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78B4-1738-4086-B754-2BC2FFD79F95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850-DC14-4D4F-B7EF-41360C2E0B4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1532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78B4-1738-4086-B754-2BC2FFD79F95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850-DC14-4D4F-B7EF-41360C2E0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762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78B4-1738-4086-B754-2BC2FFD79F95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850-DC14-4D4F-B7EF-41360C2E0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044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78B4-1738-4086-B754-2BC2FFD79F95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850-DC14-4D4F-B7EF-41360C2E0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3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78B4-1738-4086-B754-2BC2FFD79F95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850-DC14-4D4F-B7EF-41360C2E0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26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78B4-1738-4086-B754-2BC2FFD79F95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850-DC14-4D4F-B7EF-41360C2E0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70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78B4-1738-4086-B754-2BC2FFD79F95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850-DC14-4D4F-B7EF-41360C2E0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52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78B4-1738-4086-B754-2BC2FFD79F95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850-DC14-4D4F-B7EF-41360C2E0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78B4-1738-4086-B754-2BC2FFD79F95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850-DC14-4D4F-B7EF-41360C2E0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33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78B4-1738-4086-B754-2BC2FFD79F95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850-DC14-4D4F-B7EF-41360C2E0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72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78B4-1738-4086-B754-2BC2FFD79F95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850-DC14-4D4F-B7EF-41360C2E0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15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78B4-1738-4086-B754-2BC2FFD79F95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850-DC14-4D4F-B7EF-41360C2E0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82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178B4-1738-4086-B754-2BC2FFD79F95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07F850-DC14-4D4F-B7EF-41360C2E0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58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654941-D3AF-BBBA-4990-75D23ACAE9AF}"/>
              </a:ext>
            </a:extLst>
          </p:cNvPr>
          <p:cNvSpPr txBox="1"/>
          <p:nvPr/>
        </p:nvSpPr>
        <p:spPr>
          <a:xfrm>
            <a:off x="0" y="0"/>
            <a:ext cx="609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latin typeface="Baskerville Old Face" panose="02020602080505020303" pitchFamily="18" charset="0"/>
              </a:rPr>
              <a:t>Zomato Analytics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B7B03-F643-2C8B-D73E-36D745584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E66CDE-9C1B-C900-B42F-1F6601AF7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7592"/>
            <a:ext cx="6096000" cy="469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1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C94A11-99F7-3577-F37A-26C723FF4175}"/>
              </a:ext>
            </a:extLst>
          </p:cNvPr>
          <p:cNvSpPr txBox="1"/>
          <p:nvPr/>
        </p:nvSpPr>
        <p:spPr>
          <a:xfrm>
            <a:off x="599765" y="530941"/>
            <a:ext cx="7295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u="sng" dirty="0"/>
              <a:t>Contents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9857E-93FA-1C91-4815-20BDD681C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64" y="0"/>
            <a:ext cx="4404852" cy="20057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8D9266-40EE-F49E-7FA6-4D13618F74C0}"/>
              </a:ext>
            </a:extLst>
          </p:cNvPr>
          <p:cNvSpPr txBox="1"/>
          <p:nvPr/>
        </p:nvSpPr>
        <p:spPr>
          <a:xfrm>
            <a:off x="412953" y="2967335"/>
            <a:ext cx="1278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1.Team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A9F8A-B3AF-8438-4571-46E18123598D}"/>
              </a:ext>
            </a:extLst>
          </p:cNvPr>
          <p:cNvSpPr txBox="1"/>
          <p:nvPr/>
        </p:nvSpPr>
        <p:spPr>
          <a:xfrm>
            <a:off x="4444180" y="2967335"/>
            <a:ext cx="3519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3.Company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5BF970-9F3F-C575-9E55-0996C5906A22}"/>
              </a:ext>
            </a:extLst>
          </p:cNvPr>
          <p:cNvSpPr txBox="1"/>
          <p:nvPr/>
        </p:nvSpPr>
        <p:spPr>
          <a:xfrm>
            <a:off x="7973961" y="2967335"/>
            <a:ext cx="1366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4.Goals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EFF5A-487D-0CD5-999E-44C567FC330D}"/>
              </a:ext>
            </a:extLst>
          </p:cNvPr>
          <p:cNvSpPr txBox="1"/>
          <p:nvPr/>
        </p:nvSpPr>
        <p:spPr>
          <a:xfrm>
            <a:off x="1897625" y="2967335"/>
            <a:ext cx="2546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2.Introduction</a:t>
            </a:r>
          </a:p>
        </p:txBody>
      </p:sp>
    </p:spTree>
    <p:extLst>
      <p:ext uri="{BB962C8B-B14F-4D97-AF65-F5344CB8AC3E}">
        <p14:creationId xmlns:p14="http://schemas.microsoft.com/office/powerpoint/2010/main" val="26162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66ABF8-B215-4CA4-C478-492722DEC412}"/>
              </a:ext>
            </a:extLst>
          </p:cNvPr>
          <p:cNvSpPr txBox="1"/>
          <p:nvPr/>
        </p:nvSpPr>
        <p:spPr>
          <a:xfrm>
            <a:off x="3903407" y="442451"/>
            <a:ext cx="3116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u="sng" dirty="0"/>
              <a:t>Team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665C62-0A9D-8A07-9385-AF5613568E84}"/>
              </a:ext>
            </a:extLst>
          </p:cNvPr>
          <p:cNvSpPr txBox="1"/>
          <p:nvPr/>
        </p:nvSpPr>
        <p:spPr>
          <a:xfrm>
            <a:off x="176981" y="2054942"/>
            <a:ext cx="226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Priyanka More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090D4-ECD0-5042-FC49-49BCC9EC7FA8}"/>
              </a:ext>
            </a:extLst>
          </p:cNvPr>
          <p:cNvSpPr txBox="1"/>
          <p:nvPr/>
        </p:nvSpPr>
        <p:spPr>
          <a:xfrm>
            <a:off x="2138528" y="2062627"/>
            <a:ext cx="272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Shraddha Gangurade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9C048-2804-940D-AF64-F5C2F47BFD99}"/>
              </a:ext>
            </a:extLst>
          </p:cNvPr>
          <p:cNvSpPr txBox="1"/>
          <p:nvPr/>
        </p:nvSpPr>
        <p:spPr>
          <a:xfrm>
            <a:off x="4925963" y="2082292"/>
            <a:ext cx="205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Gaurav Kulam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007D1-E9AA-55C4-10BE-3430E9AC79F5}"/>
              </a:ext>
            </a:extLst>
          </p:cNvPr>
          <p:cNvSpPr txBox="1"/>
          <p:nvPr/>
        </p:nvSpPr>
        <p:spPr>
          <a:xfrm>
            <a:off x="7266038" y="2054942"/>
            <a:ext cx="195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Diksha Angre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2AE309-CED0-7E7E-E43F-05717CD41D63}"/>
              </a:ext>
            </a:extLst>
          </p:cNvPr>
          <p:cNvSpPr txBox="1"/>
          <p:nvPr/>
        </p:nvSpPr>
        <p:spPr>
          <a:xfrm>
            <a:off x="176981" y="3059668"/>
            <a:ext cx="226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Ashwajith Gaur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55A29-60E3-5467-9921-1EA5AD68EED8}"/>
              </a:ext>
            </a:extLst>
          </p:cNvPr>
          <p:cNvSpPr txBox="1"/>
          <p:nvPr/>
        </p:nvSpPr>
        <p:spPr>
          <a:xfrm>
            <a:off x="2359742" y="3059668"/>
            <a:ext cx="189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Priya Nikam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E25B3-3C14-FA3A-B252-4E0C89449C7D}"/>
              </a:ext>
            </a:extLst>
          </p:cNvPr>
          <p:cNvSpPr txBox="1"/>
          <p:nvPr/>
        </p:nvSpPr>
        <p:spPr>
          <a:xfrm>
            <a:off x="4257368" y="3056137"/>
            <a:ext cx="189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Rajneesh Gaur</a:t>
            </a:r>
          </a:p>
        </p:txBody>
      </p:sp>
    </p:spTree>
    <p:extLst>
      <p:ext uri="{BB962C8B-B14F-4D97-AF65-F5344CB8AC3E}">
        <p14:creationId xmlns:p14="http://schemas.microsoft.com/office/powerpoint/2010/main" val="330371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904456-6879-8918-6106-2F019379356A}"/>
              </a:ext>
            </a:extLst>
          </p:cNvPr>
          <p:cNvSpPr txBox="1"/>
          <p:nvPr/>
        </p:nvSpPr>
        <p:spPr>
          <a:xfrm>
            <a:off x="314632" y="344129"/>
            <a:ext cx="610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Company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49DC0-A917-A2E2-0AAD-7C60AE917BB0}"/>
              </a:ext>
            </a:extLst>
          </p:cNvPr>
          <p:cNvSpPr txBox="1"/>
          <p:nvPr/>
        </p:nvSpPr>
        <p:spPr>
          <a:xfrm>
            <a:off x="484239" y="1997839"/>
            <a:ext cx="6100916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Company Profile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 Name: Zomato Limited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 Founded: 2008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 Founders: Deepinder Goyal &amp;      Pankaj Chaddah.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 Headquarters: Gurugram, Haryana, India.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 Industry: Food Delivery, Restaurant Aggregation, Online Ordering.</a:t>
            </a:r>
          </a:p>
        </p:txBody>
      </p:sp>
    </p:spTree>
    <p:extLst>
      <p:ext uri="{BB962C8B-B14F-4D97-AF65-F5344CB8AC3E}">
        <p14:creationId xmlns:p14="http://schemas.microsoft.com/office/powerpoint/2010/main" val="223176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D0546A-E32A-851D-6551-4CDA738D03FF}"/>
              </a:ext>
            </a:extLst>
          </p:cNvPr>
          <p:cNvSpPr txBox="1"/>
          <p:nvPr/>
        </p:nvSpPr>
        <p:spPr>
          <a:xfrm>
            <a:off x="442452" y="589935"/>
            <a:ext cx="4139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/>
              <a:t>Zomato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53C21-4765-6A56-F839-F73F18093661}"/>
              </a:ext>
            </a:extLst>
          </p:cNvPr>
          <p:cNvSpPr txBox="1"/>
          <p:nvPr/>
        </p:nvSpPr>
        <p:spPr>
          <a:xfrm>
            <a:off x="442452" y="1993009"/>
            <a:ext cx="924232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Zomato is a global food delivery and restaurant discovery platform that connects users with local restaurants, cafes, and food outlets. Founded in 2008 by </a:t>
            </a:r>
            <a:r>
              <a:rPr lang="en-US" sz="2800" b="1" dirty="0"/>
              <a:t>Deepinder Goyal</a:t>
            </a:r>
            <a:r>
              <a:rPr lang="en-US" sz="2800" dirty="0"/>
              <a:t> and </a:t>
            </a:r>
            <a:r>
              <a:rPr lang="en-US" sz="2800" b="1" dirty="0"/>
              <a:t>Pankaj Chaddah</a:t>
            </a:r>
            <a:r>
              <a:rPr lang="en-US" sz="2800" dirty="0"/>
              <a:t> in India, Zomato started as a restaurant review and listing service before expanding into food delivery, dining out services, and cloud kitchen partnerships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8246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B40953-4FC6-D409-CDA5-42795E3F4731}"/>
              </a:ext>
            </a:extLst>
          </p:cNvPr>
          <p:cNvSpPr txBox="1"/>
          <p:nvPr/>
        </p:nvSpPr>
        <p:spPr>
          <a:xfrm>
            <a:off x="4070555" y="108155"/>
            <a:ext cx="3814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/>
              <a:t>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90770-03CE-EBD0-31CE-EE08AA7ECB3E}"/>
              </a:ext>
            </a:extLst>
          </p:cNvPr>
          <p:cNvSpPr txBox="1"/>
          <p:nvPr/>
        </p:nvSpPr>
        <p:spPr>
          <a:xfrm>
            <a:off x="651386" y="1395856"/>
            <a:ext cx="8256639" cy="4799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0000"/>
                </a:solidFill>
              </a:rPr>
              <a:t>Leverage data-driven insights to optimize ratings, customer behavior and price.</a:t>
            </a:r>
          </a:p>
          <a:p>
            <a:pPr marL="596900" lvl="0" indent="-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2800" b="1" dirty="0">
              <a:solidFill>
                <a:srgbClr val="000000"/>
              </a:solidFill>
            </a:endParaRPr>
          </a:p>
          <a:p>
            <a:pPr marL="4826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0000"/>
                </a:solidFill>
              </a:rPr>
              <a:t>Analyze price patterns to identify growth opportunities.</a:t>
            </a: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2400" b="1" dirty="0">
              <a:solidFill>
                <a:srgbClr val="000000"/>
              </a:solidFill>
            </a:endParaRPr>
          </a:p>
          <a:p>
            <a:pPr marL="4826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0000"/>
                </a:solidFill>
              </a:rPr>
              <a:t>Understand customer preferences for better decision-making.</a:t>
            </a: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2400" b="1" dirty="0">
              <a:solidFill>
                <a:srgbClr val="000000"/>
              </a:solidFill>
            </a:endParaRPr>
          </a:p>
          <a:p>
            <a:pPr marL="4826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0000"/>
                </a:solidFill>
              </a:rPr>
              <a:t>Deliver actionable insights to guide strategic business decisions.</a:t>
            </a:r>
          </a:p>
        </p:txBody>
      </p:sp>
    </p:spTree>
    <p:extLst>
      <p:ext uri="{BB962C8B-B14F-4D97-AF65-F5344CB8AC3E}">
        <p14:creationId xmlns:p14="http://schemas.microsoft.com/office/powerpoint/2010/main" val="42767412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</TotalTime>
  <Words>172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Baskerville Old Face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gaurav kulam</dc:creator>
  <cp:lastModifiedBy>gaurav kulam</cp:lastModifiedBy>
  <cp:revision>3</cp:revision>
  <dcterms:created xsi:type="dcterms:W3CDTF">2025-01-31T19:33:00Z</dcterms:created>
  <dcterms:modified xsi:type="dcterms:W3CDTF">2025-02-01T16:54:37Z</dcterms:modified>
</cp:coreProperties>
</file>