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16"/>
    <p:restoredTop sz="96327"/>
  </p:normalViewPr>
  <p:slideViewPr>
    <p:cSldViewPr snapToGrid="0">
      <p:cViewPr varScale="1">
        <p:scale>
          <a:sx n="157" d="100"/>
          <a:sy n="157" d="100"/>
        </p:scale>
        <p:origin x="10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4CEB8-E0B5-FC45-B9EB-23BD2A8E517F}" type="datetimeFigureOut">
              <a:rPr lang="en-US" smtClean="0"/>
              <a:t>2/1/24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BE759-712A-9F43-8E51-0492C390B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7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D6707-1697-D26E-8555-D7CE72342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1957DE-4E0D-CCFD-702D-409122C62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969F4-C9DE-177F-6CC0-6CAF7E236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60A58-79D2-7846-8BE8-18492F47EFB7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EE5E9-8FA2-5933-D56D-8201BF757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1E92A-E308-5964-9FAA-0A7C97833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7039-E061-DF4A-ACE0-41ED46634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79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754D7-FB3A-2827-D3E7-69785E8AE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9F2E9-B07E-39C1-A11D-2B523F1D2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7D23E-51D8-0491-0EA1-643390733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60A58-79D2-7846-8BE8-18492F47EFB7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25265-0833-5A90-D636-82983EA0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FA369-449B-6DE1-8A11-6C73E2882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7039-E061-DF4A-ACE0-41ED46634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33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E473D4-5059-CCB1-052E-A8E181279A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FDB4DD-F451-53AC-0DF6-7D4EDDB69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746B-2970-7B7B-EC2B-248F7AFB9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60A58-79D2-7846-8BE8-18492F47EFB7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88DF0-972A-ACB2-5909-40C0FFBA7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376A5-9548-A2AF-C9B9-CBF1B8A69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7039-E061-DF4A-ACE0-41ED46634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1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8FC5E-CEC6-427E-8EAE-6445CFA7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11B5A-196D-8260-51EA-D44808A4F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73086-D058-E786-E482-87441686B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60A58-79D2-7846-8BE8-18492F47EFB7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0A77D-5395-38A2-FD87-2B98A4113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85FCF-4890-9A70-0D7E-1DECAD3F8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7039-E061-DF4A-ACE0-41ED46634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85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56D04-7AB8-FFBB-B784-C6FCFC4B1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F796F-3B0F-9BEC-CBC4-8A5AB35B4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BE621-A837-7AA0-E06B-3C73B6204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60A58-79D2-7846-8BE8-18492F47EFB7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9E4E5-EBFE-DAF0-188D-52A7958E1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ABD44-BDC6-1DEE-2D65-CBEE73313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7039-E061-DF4A-ACE0-41ED46634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94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4E68E-808B-27C7-166D-C7D64A839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10777-F8B5-1BC9-5AB6-18EDC24B4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15250-AF46-C4B2-1039-C367DAF2D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8C8E3-F817-2EC5-83AC-A48337868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60A58-79D2-7846-8BE8-18492F47EFB7}" type="datetimeFigureOut">
              <a:rPr lang="en-US" smtClean="0"/>
              <a:t>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62522-5773-906D-1038-9225DB5BD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52512-43D2-46C8-3047-97B9C2C75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7039-E061-DF4A-ACE0-41ED46634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30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7AE36-2645-6AA5-6C95-89E4FD821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70954-50C9-EF9D-B860-B8F937C58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D1649-BFA6-C949-4D93-B63204681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A07224-E833-B5B8-6016-571954924F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01F4FC-FB72-D8D7-B4EF-1FC627C174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3E079-046E-1BAC-A580-098DCE562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60A58-79D2-7846-8BE8-18492F47EFB7}" type="datetimeFigureOut">
              <a:rPr lang="en-US" smtClean="0"/>
              <a:t>2/1/24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3334FC-E3A4-25F6-96DB-8D4F817CD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8DE82E-3181-FC23-A8AE-B332F89DA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7039-E061-DF4A-ACE0-41ED46634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6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8822B-5FE6-FFF9-E396-C179F6F0B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F61B96-50ED-0A23-CB39-3CE39E4F3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60A58-79D2-7846-8BE8-18492F47EFB7}" type="datetimeFigureOut">
              <a:rPr lang="en-US" smtClean="0"/>
              <a:t>2/1/24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CBF00E-F577-0BEA-614E-1DEF9970D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BD42E8-0BBB-AB24-B055-341981D65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7039-E061-DF4A-ACE0-41ED46634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8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CF58B-13F0-1967-27D5-0287DC254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60A58-79D2-7846-8BE8-18492F47EFB7}" type="datetimeFigureOut">
              <a:rPr lang="en-US" smtClean="0"/>
              <a:t>2/1/24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973A9B-EB4B-514E-DAFF-A0BD8D700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B7D31-DD40-F141-396F-01C4BDB00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7039-E061-DF4A-ACE0-41ED46634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5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049AD-ECF8-642F-EA1D-E35235E59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618FB-CF68-E014-B12A-C5713D548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0F37DC-F197-54AE-62FC-7ED573CDA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56F42-74C4-4BD6-6F6B-18C945755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60A58-79D2-7846-8BE8-18492F47EFB7}" type="datetimeFigureOut">
              <a:rPr lang="en-US" smtClean="0"/>
              <a:t>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27FA5B-DDE5-EEEB-2E9B-5732E2422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A6084-5C98-8651-B052-548EDE854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7039-E061-DF4A-ACE0-41ED46634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49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624D1-04D7-0913-5133-3B53EE53E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D97952-EEFD-CCA0-5C2B-CE5720B20D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99E0E-1CD2-619A-8A70-A562330C8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E2C24-5D29-3E54-486F-9CE025871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60A58-79D2-7846-8BE8-18492F47EFB7}" type="datetimeFigureOut">
              <a:rPr lang="en-US" smtClean="0"/>
              <a:t>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11C8E-A99B-5157-C2DB-565C2CFEF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BEF68-A556-E9E2-FB85-6DEDA82C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7039-E061-DF4A-ACE0-41ED46634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1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F91A08-42C6-BFE7-0BAC-537C118F7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2A2CF-2A82-7337-BAC3-E00358CF2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EA7D6-508B-0E47-B8C3-4094D11C4B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460A58-79D2-7846-8BE8-18492F47EFB7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8A93C-22B3-0BF3-9149-E81581E926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8951C-49E8-A036-F149-926A5A9C88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587039-E061-DF4A-ACE0-41ED46634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37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13" Type="http://schemas.openxmlformats.org/officeDocument/2006/relationships/image" Target="../media/image14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3.emf"/><Relationship Id="rId5" Type="http://schemas.openxmlformats.org/officeDocument/2006/relationships/image" Target="../media/image4.emf"/><Relationship Id="rId15" Type="http://schemas.openxmlformats.org/officeDocument/2006/relationships/image" Target="../media/image16.emf"/><Relationship Id="rId10" Type="http://schemas.openxmlformats.org/officeDocument/2006/relationships/image" Target="../media/image12.emf"/><Relationship Id="rId4" Type="http://schemas.openxmlformats.org/officeDocument/2006/relationships/image" Target="../media/image3.emf"/><Relationship Id="rId9" Type="http://schemas.openxmlformats.org/officeDocument/2006/relationships/image" Target="../media/image11.emf"/><Relationship Id="rId14" Type="http://schemas.openxmlformats.org/officeDocument/2006/relationships/image" Target="../media/image15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8.emf"/><Relationship Id="rId5" Type="http://schemas.openxmlformats.org/officeDocument/2006/relationships/image" Target="../media/image4.emf"/><Relationship Id="rId10" Type="http://schemas.openxmlformats.org/officeDocument/2006/relationships/image" Target="../media/image16.emf"/><Relationship Id="rId4" Type="http://schemas.openxmlformats.org/officeDocument/2006/relationships/image" Target="../media/image3.emf"/><Relationship Id="rId9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21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28BB16-7358-7863-05A1-7AD01B030F62}"/>
              </a:ext>
            </a:extLst>
          </p:cNvPr>
          <p:cNvSpPr txBox="1"/>
          <p:nvPr/>
        </p:nvSpPr>
        <p:spPr>
          <a:xfrm>
            <a:off x="3341880" y="108418"/>
            <a:ext cx="60500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Finite Difference method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292D8F7-E178-F7FD-36D7-8BDCD3BDDF03}"/>
              </a:ext>
            </a:extLst>
          </p:cNvPr>
          <p:cNvGrpSpPr>
            <a:grpSpLocks noChangeAspect="1"/>
          </p:cNvGrpSpPr>
          <p:nvPr/>
        </p:nvGrpSpPr>
        <p:grpSpPr>
          <a:xfrm>
            <a:off x="6180071" y="1343607"/>
            <a:ext cx="5340096" cy="4571102"/>
            <a:chOff x="2039194" y="1695635"/>
            <a:chExt cx="3589250" cy="3070574"/>
          </a:xfrm>
        </p:grpSpPr>
        <p:pic>
          <p:nvPicPr>
            <p:cNvPr id="3" name="Picture 2" descr="A grid of mesh and unstructured mesh&#10;&#10;Description automatically generated">
              <a:extLst>
                <a:ext uri="{FF2B5EF4-FFF2-40B4-BE49-F238E27FC236}">
                  <a16:creationId xmlns:a16="http://schemas.microsoft.com/office/drawing/2014/main" id="{14799C36-42B6-D49A-6A92-88360E4D09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34" t="18048" r="55113" b="21961"/>
            <a:stretch/>
          </p:blipFill>
          <p:spPr>
            <a:xfrm>
              <a:off x="2039194" y="1695635"/>
              <a:ext cx="3589250" cy="307057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A130E19-685D-C15C-85BB-351F834DA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70171" y="3059599"/>
              <a:ext cx="109728" cy="8977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5D58991-478B-D586-8BAE-5A5E08C39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29118" y="3052159"/>
              <a:ext cx="274320" cy="9144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6611AD7-73C1-369D-62B8-632A18DFD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98847" y="3079063"/>
              <a:ext cx="274320" cy="9144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879CD2C-EFBD-956E-47C0-196E0C160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70171" y="2773121"/>
              <a:ext cx="274320" cy="9144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C0C1504-97CB-E9E8-F00F-B4C2C1A93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62183" y="3309592"/>
              <a:ext cx="274320" cy="91440"/>
            </a:xfrm>
            <a:prstGeom prst="rect">
              <a:avLst/>
            </a:prstGeom>
          </p:spPr>
        </p:pic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26D7B6-C30E-9643-45AF-692EA2AE43E5}"/>
                </a:ext>
              </a:extLst>
            </p:cNvPr>
            <p:cNvSpPr/>
            <p:nvPr/>
          </p:nvSpPr>
          <p:spPr>
            <a:xfrm>
              <a:off x="3789031" y="2994523"/>
              <a:ext cx="73152" cy="7315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`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EABC7BC-42E7-A34A-6991-6C775C2E3F3C}"/>
                </a:ext>
              </a:extLst>
            </p:cNvPr>
            <p:cNvSpPr/>
            <p:nvPr/>
          </p:nvSpPr>
          <p:spPr>
            <a:xfrm>
              <a:off x="3793061" y="2789885"/>
              <a:ext cx="73152" cy="73152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`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96085B2-D272-0044-92A8-C2CD721D6BF0}"/>
                </a:ext>
              </a:extLst>
            </p:cNvPr>
            <p:cNvSpPr/>
            <p:nvPr/>
          </p:nvSpPr>
          <p:spPr>
            <a:xfrm>
              <a:off x="3797019" y="3222080"/>
              <a:ext cx="73152" cy="73152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`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90A7F75-3FA7-668D-CBFC-5BE3C5EDDBB0}"/>
                </a:ext>
              </a:extLst>
            </p:cNvPr>
            <p:cNvSpPr/>
            <p:nvPr/>
          </p:nvSpPr>
          <p:spPr>
            <a:xfrm>
              <a:off x="4045568" y="2986446"/>
              <a:ext cx="73152" cy="73152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`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B2B9F09-E62A-39B2-5972-2FD963720E87}"/>
                </a:ext>
              </a:extLst>
            </p:cNvPr>
            <p:cNvSpPr/>
            <p:nvPr/>
          </p:nvSpPr>
          <p:spPr>
            <a:xfrm>
              <a:off x="3545461" y="2990398"/>
              <a:ext cx="73152" cy="73152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`</a:t>
              </a:r>
            </a:p>
          </p:txBody>
        </p: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5FDEFC6F-9456-B633-3D43-695570E3EF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3922" y="1416127"/>
            <a:ext cx="1822267" cy="50292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374D4A16-EFBF-6A24-0F0F-1017A63A94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24021" y="4197371"/>
            <a:ext cx="4279392" cy="1372972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E40DADF8-A3CA-7A22-BB9F-C8C2A29D30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03922" y="2759658"/>
            <a:ext cx="2450592" cy="54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256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FB2CFA-96CF-EE59-919A-8D66CBEF3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35578A-89DF-1582-12D3-7EBA32BF4C54}"/>
              </a:ext>
            </a:extLst>
          </p:cNvPr>
          <p:cNvSpPr txBox="1"/>
          <p:nvPr/>
        </p:nvSpPr>
        <p:spPr>
          <a:xfrm>
            <a:off x="3341880" y="108418"/>
            <a:ext cx="55082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Finite Volume method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65AA546-1A2D-2A26-2F01-91A4D33F020C}"/>
              </a:ext>
            </a:extLst>
          </p:cNvPr>
          <p:cNvGrpSpPr>
            <a:grpSpLocks noChangeAspect="1"/>
          </p:cNvGrpSpPr>
          <p:nvPr/>
        </p:nvGrpSpPr>
        <p:grpSpPr>
          <a:xfrm>
            <a:off x="6180071" y="1344167"/>
            <a:ext cx="5341146" cy="4572000"/>
            <a:chOff x="6234849" y="1695635"/>
            <a:chExt cx="3589250" cy="3070574"/>
          </a:xfrm>
        </p:grpSpPr>
        <p:pic>
          <p:nvPicPr>
            <p:cNvPr id="49" name="Picture 48" descr="A grid of mesh and unstructured mesh&#10;&#10;Description automatically generated">
              <a:extLst>
                <a:ext uri="{FF2B5EF4-FFF2-40B4-BE49-F238E27FC236}">
                  <a16:creationId xmlns:a16="http://schemas.microsoft.com/office/drawing/2014/main" id="{1694F561-4E3E-85CB-FC54-DFC61CAAF4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34" t="18048" r="55113" b="21961"/>
            <a:stretch/>
          </p:blipFill>
          <p:spPr>
            <a:xfrm>
              <a:off x="6234849" y="1695635"/>
              <a:ext cx="3589250" cy="3070574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197B6D4F-9BA0-9332-BD4D-43C544D47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90114" y="3157254"/>
              <a:ext cx="109728" cy="89777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FC6F8A79-5795-9E64-3534-970DB6B356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49061" y="3149814"/>
              <a:ext cx="274320" cy="91440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6DE01EBD-3EDA-AACC-D79F-E59A8AE1B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18790" y="3176718"/>
              <a:ext cx="274320" cy="91440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18570F64-1F4D-BA86-458A-5E93D7362E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90114" y="2870776"/>
              <a:ext cx="274320" cy="91440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115A7200-B233-078C-F5B4-1967FAFBB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82126" y="3407247"/>
              <a:ext cx="274320" cy="91440"/>
            </a:xfrm>
            <a:prstGeom prst="rect">
              <a:avLst/>
            </a:prstGeom>
          </p:spPr>
        </p:pic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71CE0AE-8E48-33A8-13F2-59B8C4851BBA}"/>
                </a:ext>
              </a:extLst>
            </p:cNvPr>
            <p:cNvSpPr/>
            <p:nvPr/>
          </p:nvSpPr>
          <p:spPr>
            <a:xfrm>
              <a:off x="8108974" y="3092178"/>
              <a:ext cx="73152" cy="7315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`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39518AB-4519-EF5A-12B4-20B8425515E6}"/>
                </a:ext>
              </a:extLst>
            </p:cNvPr>
            <p:cNvSpPr/>
            <p:nvPr/>
          </p:nvSpPr>
          <p:spPr>
            <a:xfrm>
              <a:off x="8113004" y="2887540"/>
              <a:ext cx="73152" cy="73152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`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2B706BA-A877-7D23-8913-01218F5B640A}"/>
                </a:ext>
              </a:extLst>
            </p:cNvPr>
            <p:cNvSpPr/>
            <p:nvPr/>
          </p:nvSpPr>
          <p:spPr>
            <a:xfrm>
              <a:off x="8116962" y="3319735"/>
              <a:ext cx="73152" cy="73152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`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4630C2BA-D482-435C-4D0C-5F79CAA416EB}"/>
                </a:ext>
              </a:extLst>
            </p:cNvPr>
            <p:cNvSpPr/>
            <p:nvPr/>
          </p:nvSpPr>
          <p:spPr>
            <a:xfrm>
              <a:off x="8365511" y="3084101"/>
              <a:ext cx="73152" cy="73152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`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50C1030-A027-C2AA-7772-D6FE70570980}"/>
                </a:ext>
              </a:extLst>
            </p:cNvPr>
            <p:cNvSpPr/>
            <p:nvPr/>
          </p:nvSpPr>
          <p:spPr>
            <a:xfrm>
              <a:off x="7865404" y="3088053"/>
              <a:ext cx="73152" cy="73152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`</a:t>
              </a:r>
            </a:p>
          </p:txBody>
        </p:sp>
      </p:grpSp>
      <p:pic>
        <p:nvPicPr>
          <p:cNvPr id="70" name="Picture 69">
            <a:extLst>
              <a:ext uri="{FF2B5EF4-FFF2-40B4-BE49-F238E27FC236}">
                <a16:creationId xmlns:a16="http://schemas.microsoft.com/office/drawing/2014/main" id="{43E933E9-C1E3-CD2A-9540-75C55B27BB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8077" y="2165625"/>
            <a:ext cx="2048256" cy="411543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ACCC9BB0-9942-0853-D172-9B6F881785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50403" y="2165914"/>
            <a:ext cx="2706624" cy="411254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8B62CABE-A262-9288-CB2F-AB561B556FD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26189" y="2935845"/>
            <a:ext cx="2048256" cy="366071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E5BEA742-EE9E-15DD-4193-FA8CC8B39725}"/>
              </a:ext>
            </a:extLst>
          </p:cNvPr>
          <p:cNvSpPr txBox="1"/>
          <p:nvPr/>
        </p:nvSpPr>
        <p:spPr>
          <a:xfrm>
            <a:off x="787087" y="2929994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Divergence theorem: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E8300619-5188-80EB-2B78-DC2F129CF5E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1629" y="3685611"/>
            <a:ext cx="2194560" cy="41207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A3E53C-810B-B891-EAAD-4F1F39B38CF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03922" y="1416127"/>
            <a:ext cx="1822267" cy="5029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42507C-D764-D48D-175D-24BD066BD31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1629" y="4429491"/>
            <a:ext cx="2167128" cy="457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CE556D-084F-5876-3762-C02C367BB76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1629" y="5098645"/>
            <a:ext cx="2898648" cy="457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13C86B-2D47-BB7F-3A82-48D031A14F83}"/>
              </a:ext>
            </a:extLst>
          </p:cNvPr>
          <p:cNvSpPr txBox="1"/>
          <p:nvPr/>
        </p:nvSpPr>
        <p:spPr>
          <a:xfrm>
            <a:off x="9178018" y="3363235"/>
            <a:ext cx="6732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81490E-D6E1-F4B2-90E1-97A435E1649B}"/>
              </a:ext>
            </a:extLst>
          </p:cNvPr>
          <p:cNvSpPr txBox="1"/>
          <p:nvPr/>
        </p:nvSpPr>
        <p:spPr>
          <a:xfrm flipH="1">
            <a:off x="8996377" y="3515634"/>
            <a:ext cx="9331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F0D38C-E64F-81E2-15DB-3A97F7E01CBB}"/>
              </a:ext>
            </a:extLst>
          </p:cNvPr>
          <p:cNvSpPr txBox="1"/>
          <p:nvPr/>
        </p:nvSpPr>
        <p:spPr>
          <a:xfrm flipV="1">
            <a:off x="8754852" y="3401380"/>
            <a:ext cx="11944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3BE7E5-90CF-962B-DE0F-28FED6AA752F}"/>
              </a:ext>
            </a:extLst>
          </p:cNvPr>
          <p:cNvSpPr txBox="1"/>
          <p:nvPr/>
        </p:nvSpPr>
        <p:spPr>
          <a:xfrm flipH="1">
            <a:off x="9013045" y="3210830"/>
            <a:ext cx="9331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x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AA21663-40BD-7C57-2545-75A9F030746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1629" y="5796206"/>
            <a:ext cx="3108960" cy="182880"/>
          </a:xfrm>
          <a:prstGeom prst="rect">
            <a:avLst/>
          </a:prstGeom>
        </p:spPr>
      </p:pic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BB2668C-3AD7-60AC-65F7-05639049E431}"/>
              </a:ext>
            </a:extLst>
          </p:cNvPr>
          <p:cNvSpPr/>
          <p:nvPr/>
        </p:nvSpPr>
        <p:spPr>
          <a:xfrm>
            <a:off x="688077" y="4979194"/>
            <a:ext cx="3619604" cy="1228725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4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D60A84-0EC6-BF27-56A7-1DE2AFB6A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CC6E73-3271-B2D7-06E9-911A1248B875}"/>
              </a:ext>
            </a:extLst>
          </p:cNvPr>
          <p:cNvSpPr txBox="1"/>
          <p:nvPr/>
        </p:nvSpPr>
        <p:spPr>
          <a:xfrm>
            <a:off x="3341880" y="108418"/>
            <a:ext cx="55082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Finite Volume method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5F5BCAB-07F4-4FBA-EBB0-1896167F5060}"/>
              </a:ext>
            </a:extLst>
          </p:cNvPr>
          <p:cNvGrpSpPr>
            <a:grpSpLocks noChangeAspect="1"/>
          </p:cNvGrpSpPr>
          <p:nvPr/>
        </p:nvGrpSpPr>
        <p:grpSpPr>
          <a:xfrm>
            <a:off x="6180071" y="1344167"/>
            <a:ext cx="5341146" cy="4572000"/>
            <a:chOff x="6234849" y="1695635"/>
            <a:chExt cx="3589250" cy="3070574"/>
          </a:xfrm>
        </p:grpSpPr>
        <p:pic>
          <p:nvPicPr>
            <p:cNvPr id="49" name="Picture 48" descr="A grid of mesh and unstructured mesh&#10;&#10;Description automatically generated">
              <a:extLst>
                <a:ext uri="{FF2B5EF4-FFF2-40B4-BE49-F238E27FC236}">
                  <a16:creationId xmlns:a16="http://schemas.microsoft.com/office/drawing/2014/main" id="{AF68E90F-C52D-D1B9-907C-0D54CDF0E2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34" t="18048" r="55113" b="21961"/>
            <a:stretch/>
          </p:blipFill>
          <p:spPr>
            <a:xfrm>
              <a:off x="6234849" y="1695635"/>
              <a:ext cx="3589250" cy="3070574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9D1D40E1-FD49-CF75-1255-873BAA99A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90114" y="3157254"/>
              <a:ext cx="109728" cy="89777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77774D4A-DA4D-C263-1C3F-92597F64E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49061" y="3149814"/>
              <a:ext cx="274320" cy="91440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52010A8B-213A-7B4E-6535-C2066915F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18790" y="3176718"/>
              <a:ext cx="274320" cy="91440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9770D40A-58FF-3DEB-8814-21776A2D4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90114" y="2870776"/>
              <a:ext cx="274320" cy="91440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AB78700E-D34F-F724-98E0-FB7ED1E19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82126" y="3407247"/>
              <a:ext cx="274320" cy="91440"/>
            </a:xfrm>
            <a:prstGeom prst="rect">
              <a:avLst/>
            </a:prstGeom>
          </p:spPr>
        </p:pic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0D6FF06-B257-2680-E2CB-4B740B0E9054}"/>
                </a:ext>
              </a:extLst>
            </p:cNvPr>
            <p:cNvSpPr/>
            <p:nvPr/>
          </p:nvSpPr>
          <p:spPr>
            <a:xfrm>
              <a:off x="8108974" y="3092178"/>
              <a:ext cx="73152" cy="7315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`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566B7F3-8F0F-12D3-5468-D23E4C9CA28B}"/>
                </a:ext>
              </a:extLst>
            </p:cNvPr>
            <p:cNvSpPr/>
            <p:nvPr/>
          </p:nvSpPr>
          <p:spPr>
            <a:xfrm>
              <a:off x="8113004" y="2887540"/>
              <a:ext cx="73152" cy="73152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`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E641BED-A7AD-E39F-05ED-BD328269BD84}"/>
                </a:ext>
              </a:extLst>
            </p:cNvPr>
            <p:cNvSpPr/>
            <p:nvPr/>
          </p:nvSpPr>
          <p:spPr>
            <a:xfrm>
              <a:off x="8116962" y="3319735"/>
              <a:ext cx="73152" cy="73152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`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4AE649B-FEE7-32E7-32F4-E8204A8D14DF}"/>
                </a:ext>
              </a:extLst>
            </p:cNvPr>
            <p:cNvSpPr/>
            <p:nvPr/>
          </p:nvSpPr>
          <p:spPr>
            <a:xfrm>
              <a:off x="8365511" y="3084101"/>
              <a:ext cx="73152" cy="73152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`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0A823D1-83B2-DC74-FD48-6BFFEB7F78FF}"/>
                </a:ext>
              </a:extLst>
            </p:cNvPr>
            <p:cNvSpPr/>
            <p:nvPr/>
          </p:nvSpPr>
          <p:spPr>
            <a:xfrm>
              <a:off x="7865404" y="3088053"/>
              <a:ext cx="73152" cy="73152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`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C57CD787-1D11-BA2D-FF7E-20E7E80737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3922" y="1416127"/>
            <a:ext cx="1822267" cy="5029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706AA6-625F-57E9-B78C-E3FC6AE72C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1635" y="2213479"/>
            <a:ext cx="2898648" cy="457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A50DA2-358F-3122-B09F-3C01B85F6C96}"/>
              </a:ext>
            </a:extLst>
          </p:cNvPr>
          <p:cNvSpPr txBox="1"/>
          <p:nvPr/>
        </p:nvSpPr>
        <p:spPr>
          <a:xfrm>
            <a:off x="9178018" y="3363235"/>
            <a:ext cx="6732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5042D3-BC06-7C68-9D77-9CC08DDADB8A}"/>
              </a:ext>
            </a:extLst>
          </p:cNvPr>
          <p:cNvSpPr txBox="1"/>
          <p:nvPr/>
        </p:nvSpPr>
        <p:spPr>
          <a:xfrm flipH="1">
            <a:off x="8996377" y="3515634"/>
            <a:ext cx="9331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B4BF3C-BA1F-BECE-0272-73E925B77C66}"/>
              </a:ext>
            </a:extLst>
          </p:cNvPr>
          <p:cNvSpPr txBox="1"/>
          <p:nvPr/>
        </p:nvSpPr>
        <p:spPr>
          <a:xfrm flipV="1">
            <a:off x="8754852" y="3401380"/>
            <a:ext cx="11944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A2F091-49E8-9845-7CFA-D1705BF97CB5}"/>
              </a:ext>
            </a:extLst>
          </p:cNvPr>
          <p:cNvSpPr txBox="1"/>
          <p:nvPr/>
        </p:nvSpPr>
        <p:spPr>
          <a:xfrm flipH="1">
            <a:off x="9013045" y="3210830"/>
            <a:ext cx="9331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x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F95DB13-64E9-F4F7-4082-C3C026A678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1635" y="2911040"/>
            <a:ext cx="3108960" cy="1828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493570-FC4F-83D2-E96D-9685B69F0A5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1635" y="3645551"/>
            <a:ext cx="3657600" cy="11734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388A5B-575C-9491-146B-1FC90712406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3425" y="5370662"/>
            <a:ext cx="3374136" cy="915543"/>
          </a:xfrm>
          <a:prstGeom prst="rect">
            <a:avLst/>
          </a:prstGeo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35068EA-741E-A31B-79F6-BBB1B3D1DDE6}"/>
              </a:ext>
            </a:extLst>
          </p:cNvPr>
          <p:cNvSpPr/>
          <p:nvPr/>
        </p:nvSpPr>
        <p:spPr>
          <a:xfrm>
            <a:off x="741403" y="2074438"/>
            <a:ext cx="3657600" cy="1228725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4BEAF95-6C8A-4C6C-73E7-7FF7EFB6C78D}"/>
              </a:ext>
            </a:extLst>
          </p:cNvPr>
          <p:cNvSpPr/>
          <p:nvPr/>
        </p:nvSpPr>
        <p:spPr>
          <a:xfrm>
            <a:off x="741403" y="5214070"/>
            <a:ext cx="3657600" cy="1228725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4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E8F43-3D20-FE4E-D426-85AA1AF1D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B0A797-ECC6-20C0-B2B8-4CF74209B48D}"/>
              </a:ext>
            </a:extLst>
          </p:cNvPr>
          <p:cNvSpPr txBox="1"/>
          <p:nvPr/>
        </p:nvSpPr>
        <p:spPr>
          <a:xfrm>
            <a:off x="5464256" y="164410"/>
            <a:ext cx="12634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Grid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8011CA-297C-553D-75AC-3E71B9B9EEF3}"/>
              </a:ext>
            </a:extLst>
          </p:cNvPr>
          <p:cNvSpPr txBox="1"/>
          <p:nvPr/>
        </p:nvSpPr>
        <p:spPr>
          <a:xfrm>
            <a:off x="2105945" y="5682798"/>
            <a:ext cx="242085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C0000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Structured grid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7AA531-4A88-DDC1-773B-FA5B173B677D}"/>
              </a:ext>
            </a:extLst>
          </p:cNvPr>
          <p:cNvSpPr txBox="1"/>
          <p:nvPr/>
        </p:nvSpPr>
        <p:spPr>
          <a:xfrm>
            <a:off x="7798751" y="5734424"/>
            <a:ext cx="28023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C0000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Unstructured grid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CF72244-9E63-97E3-AE62-6DEE3A20476C}"/>
              </a:ext>
            </a:extLst>
          </p:cNvPr>
          <p:cNvGrpSpPr>
            <a:grpSpLocks noChangeAspect="1"/>
          </p:cNvGrpSpPr>
          <p:nvPr/>
        </p:nvGrpSpPr>
        <p:grpSpPr>
          <a:xfrm>
            <a:off x="1141727" y="1142174"/>
            <a:ext cx="10058400" cy="4065134"/>
            <a:chOff x="2039193" y="1480842"/>
            <a:chExt cx="8132495" cy="3285367"/>
          </a:xfrm>
        </p:grpSpPr>
        <p:pic>
          <p:nvPicPr>
            <p:cNvPr id="3" name="Picture 2" descr="A grid of mesh and unstructured mesh&#10;&#10;Description automatically generated">
              <a:extLst>
                <a:ext uri="{FF2B5EF4-FFF2-40B4-BE49-F238E27FC236}">
                  <a16:creationId xmlns:a16="http://schemas.microsoft.com/office/drawing/2014/main" id="{A3DC0555-9FE8-55A7-C397-E7141DF87D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34" t="13851" r="5427" b="21961"/>
            <a:stretch/>
          </p:blipFill>
          <p:spPr>
            <a:xfrm>
              <a:off x="2039193" y="1480842"/>
              <a:ext cx="8132495" cy="328536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7070656-7230-15DE-09C7-21C49AC50F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94459" y="3157254"/>
              <a:ext cx="109728" cy="8977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8A3977E-4D18-7907-6935-57EFD1695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53406" y="3149814"/>
              <a:ext cx="274320" cy="9144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60D428F-F3A4-E495-4FBF-BBF096A3EC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23135" y="3176718"/>
              <a:ext cx="274320" cy="9144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E91FADA-FD38-F0C1-9B82-5FC8ACE3F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94459" y="2870776"/>
              <a:ext cx="274320" cy="9144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4609B81-2240-474C-FF7E-B1E93099C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86471" y="3407247"/>
              <a:ext cx="274320" cy="91440"/>
            </a:xfrm>
            <a:prstGeom prst="rect">
              <a:avLst/>
            </a:prstGeom>
          </p:spPr>
        </p:pic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7A7743D-AAEA-E2BA-2546-A466843FD8BB}"/>
                </a:ext>
              </a:extLst>
            </p:cNvPr>
            <p:cNvSpPr/>
            <p:nvPr/>
          </p:nvSpPr>
          <p:spPr>
            <a:xfrm>
              <a:off x="3913319" y="3092178"/>
              <a:ext cx="73152" cy="7315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`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CCF086-5199-83A7-2952-1DE41D950A8D}"/>
                </a:ext>
              </a:extLst>
            </p:cNvPr>
            <p:cNvSpPr/>
            <p:nvPr/>
          </p:nvSpPr>
          <p:spPr>
            <a:xfrm>
              <a:off x="3917349" y="2887540"/>
              <a:ext cx="73152" cy="73152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`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5FCB1C3-A1CE-BDE1-247D-422A4B553338}"/>
                </a:ext>
              </a:extLst>
            </p:cNvPr>
            <p:cNvSpPr/>
            <p:nvPr/>
          </p:nvSpPr>
          <p:spPr>
            <a:xfrm>
              <a:off x="3921307" y="3319735"/>
              <a:ext cx="73152" cy="73152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`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FB408F2-83DA-70A1-910C-CE570AB6DF73}"/>
                </a:ext>
              </a:extLst>
            </p:cNvPr>
            <p:cNvSpPr/>
            <p:nvPr/>
          </p:nvSpPr>
          <p:spPr>
            <a:xfrm>
              <a:off x="4169856" y="3084101"/>
              <a:ext cx="73152" cy="73152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`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C736458-02B4-0543-EBAB-5958F81DACE9}"/>
                </a:ext>
              </a:extLst>
            </p:cNvPr>
            <p:cNvSpPr/>
            <p:nvPr/>
          </p:nvSpPr>
          <p:spPr>
            <a:xfrm>
              <a:off x="3669749" y="3088053"/>
              <a:ext cx="73152" cy="73152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`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14D0D1E-1DD3-921C-93C2-8EC27B73377A}"/>
                </a:ext>
              </a:extLst>
            </p:cNvPr>
            <p:cNvSpPr/>
            <p:nvPr/>
          </p:nvSpPr>
          <p:spPr>
            <a:xfrm>
              <a:off x="8974982" y="3908754"/>
              <a:ext cx="45720" cy="4572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`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A238DFD-4217-E926-E9AB-F147F7E4693B}"/>
                </a:ext>
              </a:extLst>
            </p:cNvPr>
            <p:cNvSpPr/>
            <p:nvPr/>
          </p:nvSpPr>
          <p:spPr>
            <a:xfrm>
              <a:off x="9144799" y="3945330"/>
              <a:ext cx="45720" cy="4572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`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5FDF9BD-7AB1-B5D0-D4D4-D0164DE34D1E}"/>
                </a:ext>
              </a:extLst>
            </p:cNvPr>
            <p:cNvSpPr/>
            <p:nvPr/>
          </p:nvSpPr>
          <p:spPr>
            <a:xfrm>
              <a:off x="8996755" y="4110792"/>
              <a:ext cx="45720" cy="4572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`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ED7AC67-7012-4C02-E365-098A95C886F2}"/>
                </a:ext>
              </a:extLst>
            </p:cNvPr>
            <p:cNvSpPr/>
            <p:nvPr/>
          </p:nvSpPr>
          <p:spPr>
            <a:xfrm>
              <a:off x="8770334" y="3954038"/>
              <a:ext cx="45720" cy="4572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`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0C452FF-1150-3A3C-B824-7607EACC2C4A}"/>
                </a:ext>
              </a:extLst>
            </p:cNvPr>
            <p:cNvSpPr/>
            <p:nvPr/>
          </p:nvSpPr>
          <p:spPr>
            <a:xfrm>
              <a:off x="9009816" y="3736330"/>
              <a:ext cx="45720" cy="4572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`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CA8E27-2181-6CD5-2480-882A4E1521AD}"/>
                </a:ext>
              </a:extLst>
            </p:cNvPr>
            <p:cNvCxnSpPr>
              <a:cxnSpLocks/>
              <a:stCxn id="24" idx="0"/>
              <a:endCxn id="28" idx="4"/>
            </p:cNvCxnSpPr>
            <p:nvPr/>
          </p:nvCxnSpPr>
          <p:spPr>
            <a:xfrm flipV="1">
              <a:off x="8997842" y="3782050"/>
              <a:ext cx="34834" cy="126704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D03292-4403-8D4D-474D-14FCB1756CEC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H="1" flipV="1">
              <a:off x="8992399" y="3949226"/>
              <a:ext cx="27216" cy="161566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4D37C30-7983-BBDF-A2F1-839E49226E2D}"/>
                </a:ext>
              </a:extLst>
            </p:cNvPr>
            <p:cNvCxnSpPr>
              <a:cxnSpLocks/>
              <a:stCxn id="25" idx="2"/>
            </p:cNvCxnSpPr>
            <p:nvPr/>
          </p:nvCxnSpPr>
          <p:spPr>
            <a:xfrm flipH="1" flipV="1">
              <a:off x="9018275" y="3940293"/>
              <a:ext cx="126524" cy="27897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6EFB037-1EC8-9D3A-4E0E-A2235FED01F1}"/>
                </a:ext>
              </a:extLst>
            </p:cNvPr>
            <p:cNvCxnSpPr>
              <a:cxnSpLocks/>
              <a:endCxn id="27" idx="6"/>
            </p:cNvCxnSpPr>
            <p:nvPr/>
          </p:nvCxnSpPr>
          <p:spPr>
            <a:xfrm flipH="1">
              <a:off x="8816054" y="3930919"/>
              <a:ext cx="158928" cy="45979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8D23E52-0F82-A5DF-46DA-23C9F3C23C8C}"/>
                </a:ext>
              </a:extLst>
            </p:cNvPr>
            <p:cNvSpPr txBox="1"/>
            <p:nvPr/>
          </p:nvSpPr>
          <p:spPr>
            <a:xfrm>
              <a:off x="8823841" y="376145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rgbClr val="FF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7A2E25F-140D-E6E7-458D-9821DFED732F}"/>
                </a:ext>
              </a:extLst>
            </p:cNvPr>
            <p:cNvSpPr txBox="1"/>
            <p:nvPr/>
          </p:nvSpPr>
          <p:spPr>
            <a:xfrm>
              <a:off x="8977265" y="3611427"/>
              <a:ext cx="3513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rgbClr val="00206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nb1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100CF5D-FE6B-6525-5066-1013D79E2395}"/>
                </a:ext>
              </a:extLst>
            </p:cNvPr>
            <p:cNvSpPr txBox="1"/>
            <p:nvPr/>
          </p:nvSpPr>
          <p:spPr>
            <a:xfrm>
              <a:off x="9104915" y="3853801"/>
              <a:ext cx="3513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rgbClr val="00206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nb2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603B4F6-E980-05AA-EC9D-7EFC20AC1213}"/>
                </a:ext>
              </a:extLst>
            </p:cNvPr>
            <p:cNvSpPr txBox="1"/>
            <p:nvPr/>
          </p:nvSpPr>
          <p:spPr>
            <a:xfrm>
              <a:off x="8955060" y="4021909"/>
              <a:ext cx="3513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rgbClr val="00206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nb3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0039F47-02DB-A05A-38E0-2E4AEC851E9B}"/>
                </a:ext>
              </a:extLst>
            </p:cNvPr>
            <p:cNvSpPr txBox="1"/>
            <p:nvPr/>
          </p:nvSpPr>
          <p:spPr>
            <a:xfrm>
              <a:off x="8610666" y="3953605"/>
              <a:ext cx="3513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rgbClr val="00206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nb4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9414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E64B26-C31E-FC13-EF19-D2018E107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ABF2FD-9A0F-A8D4-C115-CB7C07D15D02}"/>
              </a:ext>
            </a:extLst>
          </p:cNvPr>
          <p:cNvSpPr txBox="1"/>
          <p:nvPr/>
        </p:nvSpPr>
        <p:spPr>
          <a:xfrm>
            <a:off x="3341880" y="108418"/>
            <a:ext cx="55082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Finite Volume method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E03E53-543C-A006-11D1-63A0CA832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922" y="1416127"/>
            <a:ext cx="1822267" cy="502920"/>
          </a:xfrm>
          <a:prstGeom prst="rect">
            <a:avLst/>
          </a:prstGeo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93E1672-EDE1-31C0-0B36-B5FA911DB26B}"/>
              </a:ext>
            </a:extLst>
          </p:cNvPr>
          <p:cNvSpPr/>
          <p:nvPr/>
        </p:nvSpPr>
        <p:spPr>
          <a:xfrm>
            <a:off x="1063690" y="2458893"/>
            <a:ext cx="3657600" cy="1228725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936069C-91DE-60D5-528A-F9E9C6F0B6EC}"/>
              </a:ext>
            </a:extLst>
          </p:cNvPr>
          <p:cNvGrpSpPr>
            <a:grpSpLocks noChangeAspect="1"/>
          </p:cNvGrpSpPr>
          <p:nvPr/>
        </p:nvGrpSpPr>
        <p:grpSpPr>
          <a:xfrm>
            <a:off x="5192613" y="944336"/>
            <a:ext cx="3054096" cy="2743282"/>
            <a:chOff x="6514088" y="1480842"/>
            <a:chExt cx="3657600" cy="3285367"/>
          </a:xfrm>
        </p:grpSpPr>
        <p:pic>
          <p:nvPicPr>
            <p:cNvPr id="5" name="Picture 4" descr="A grid of mesh and unstructured mesh&#10;&#10;Description automatically generated">
              <a:extLst>
                <a:ext uri="{FF2B5EF4-FFF2-40B4-BE49-F238E27FC236}">
                  <a16:creationId xmlns:a16="http://schemas.microsoft.com/office/drawing/2014/main" id="{909441BD-0619-E501-3742-BB1E021B85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4573" t="13851" r="5427" b="21961"/>
            <a:stretch/>
          </p:blipFill>
          <p:spPr>
            <a:xfrm>
              <a:off x="6514088" y="1480842"/>
              <a:ext cx="3657600" cy="3285367"/>
            </a:xfrm>
            <a:prstGeom prst="rect">
              <a:avLst/>
            </a:prstGeom>
          </p:spPr>
        </p:pic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3275BF9-4574-263D-B467-8CC54BF94FEC}"/>
                </a:ext>
              </a:extLst>
            </p:cNvPr>
            <p:cNvSpPr/>
            <p:nvPr/>
          </p:nvSpPr>
          <p:spPr>
            <a:xfrm>
              <a:off x="8974982" y="3908754"/>
              <a:ext cx="45720" cy="4572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`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9CA512C-811D-8505-9782-049D2D53158A}"/>
                </a:ext>
              </a:extLst>
            </p:cNvPr>
            <p:cNvSpPr/>
            <p:nvPr/>
          </p:nvSpPr>
          <p:spPr>
            <a:xfrm>
              <a:off x="9144799" y="3945330"/>
              <a:ext cx="45720" cy="4572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`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01F1865-F7E3-49CC-4469-90E7D20EAE7B}"/>
                </a:ext>
              </a:extLst>
            </p:cNvPr>
            <p:cNvSpPr/>
            <p:nvPr/>
          </p:nvSpPr>
          <p:spPr>
            <a:xfrm>
              <a:off x="8996755" y="4110792"/>
              <a:ext cx="45720" cy="4572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`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5230721-8AE7-7EF6-AA93-DD35DAE335C2}"/>
                </a:ext>
              </a:extLst>
            </p:cNvPr>
            <p:cNvSpPr/>
            <p:nvPr/>
          </p:nvSpPr>
          <p:spPr>
            <a:xfrm>
              <a:off x="8770334" y="3954038"/>
              <a:ext cx="45720" cy="4572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`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BAACDDC-A902-444C-DA7F-7D6AF42FD9C5}"/>
                </a:ext>
              </a:extLst>
            </p:cNvPr>
            <p:cNvSpPr/>
            <p:nvPr/>
          </p:nvSpPr>
          <p:spPr>
            <a:xfrm>
              <a:off x="9009816" y="3736330"/>
              <a:ext cx="45720" cy="4572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`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1F27E29-8F74-1AA2-6F38-49FAD8739028}"/>
                </a:ext>
              </a:extLst>
            </p:cNvPr>
            <p:cNvCxnSpPr>
              <a:cxnSpLocks/>
              <a:stCxn id="25" idx="0"/>
              <a:endCxn id="29" idx="4"/>
            </p:cNvCxnSpPr>
            <p:nvPr/>
          </p:nvCxnSpPr>
          <p:spPr>
            <a:xfrm flipV="1">
              <a:off x="8997842" y="3782050"/>
              <a:ext cx="34834" cy="126704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BC9B703-3BCF-6BC7-9F72-2E151FB23A23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8992399" y="3949226"/>
              <a:ext cx="27216" cy="161566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2938BA0-83CE-8282-82FC-5DE149B99356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 flipH="1" flipV="1">
              <a:off x="9018275" y="3940293"/>
              <a:ext cx="126524" cy="27897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73F5330-EAFB-52AB-833B-A619191329A6}"/>
                </a:ext>
              </a:extLst>
            </p:cNvPr>
            <p:cNvCxnSpPr>
              <a:cxnSpLocks/>
              <a:endCxn id="28" idx="6"/>
            </p:cNvCxnSpPr>
            <p:nvPr/>
          </p:nvCxnSpPr>
          <p:spPr>
            <a:xfrm flipH="1">
              <a:off x="8816054" y="3930919"/>
              <a:ext cx="158928" cy="45979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0E49AA1-239D-9156-C97E-A486BEEADE4D}"/>
                </a:ext>
              </a:extLst>
            </p:cNvPr>
            <p:cNvSpPr txBox="1"/>
            <p:nvPr/>
          </p:nvSpPr>
          <p:spPr>
            <a:xfrm>
              <a:off x="8854780" y="381642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rgbClr val="FF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CCC9301-C43A-241E-7629-0F4F94DB2156}"/>
                </a:ext>
              </a:extLst>
            </p:cNvPr>
            <p:cNvSpPr txBox="1"/>
            <p:nvPr/>
          </p:nvSpPr>
          <p:spPr>
            <a:xfrm>
              <a:off x="8977265" y="3611427"/>
              <a:ext cx="3513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rgbClr val="00206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nb1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14CA6FB-E9BA-395F-B56D-1C28530CB96A}"/>
                </a:ext>
              </a:extLst>
            </p:cNvPr>
            <p:cNvSpPr txBox="1"/>
            <p:nvPr/>
          </p:nvSpPr>
          <p:spPr>
            <a:xfrm>
              <a:off x="9104915" y="3853801"/>
              <a:ext cx="3513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rgbClr val="00206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nb2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F0930CC-B3CF-9CB3-D39B-0BBE461618FC}"/>
                </a:ext>
              </a:extLst>
            </p:cNvPr>
            <p:cNvSpPr txBox="1"/>
            <p:nvPr/>
          </p:nvSpPr>
          <p:spPr>
            <a:xfrm>
              <a:off x="8955060" y="4021909"/>
              <a:ext cx="3513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rgbClr val="00206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nb3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043635D-5483-27EC-65FC-AC5C76B1FB21}"/>
                </a:ext>
              </a:extLst>
            </p:cNvPr>
            <p:cNvSpPr txBox="1"/>
            <p:nvPr/>
          </p:nvSpPr>
          <p:spPr>
            <a:xfrm>
              <a:off x="8610666" y="3953605"/>
              <a:ext cx="3513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rgbClr val="00206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nb4</a:t>
              </a:r>
            </a:p>
          </p:txBody>
        </p:sp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D4E00DD1-8A82-9B11-79C1-61DA1DCDF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3922" y="3301181"/>
            <a:ext cx="2816352" cy="18263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271B065A-AC73-BB30-73CD-43A035E477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3922" y="2678429"/>
            <a:ext cx="3145536" cy="4572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BF7E49E-464D-B21B-355B-C7094269FE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4801" y="4606206"/>
            <a:ext cx="3922776" cy="411891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7AF2EFBF-24A2-2A7C-016C-E9B3DFBB66E7}"/>
              </a:ext>
            </a:extLst>
          </p:cNvPr>
          <p:cNvSpPr txBox="1"/>
          <p:nvPr/>
        </p:nvSpPr>
        <p:spPr>
          <a:xfrm>
            <a:off x="951808" y="5317259"/>
            <a:ext cx="2526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Gauss-Green theorem: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F0059CCE-6470-C56B-7459-BBED372373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0134" y="5306049"/>
            <a:ext cx="2148840" cy="548173"/>
          </a:xfrm>
          <a:prstGeom prst="rect">
            <a:avLst/>
          </a:prstGeom>
        </p:spPr>
      </p:pic>
      <p:pic>
        <p:nvPicPr>
          <p:cNvPr id="47" name="Picture 46" descr="A screenshot of a computer&#10;&#10;Description automatically generated">
            <a:extLst>
              <a:ext uri="{FF2B5EF4-FFF2-40B4-BE49-F238E27FC236}">
                <a16:creationId xmlns:a16="http://schemas.microsoft.com/office/drawing/2014/main" id="{9E171F28-2E25-AA39-E1B6-8618529DC17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7178" t="13004" r="14270"/>
          <a:stretch/>
        </p:blipFill>
        <p:spPr>
          <a:xfrm>
            <a:off x="8206327" y="1085689"/>
            <a:ext cx="3813048" cy="2746407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3BEFF99-C8E6-D954-0FD0-972CCCE4B2BF}"/>
              </a:ext>
            </a:extLst>
          </p:cNvPr>
          <p:cNvSpPr txBox="1"/>
          <p:nvPr/>
        </p:nvSpPr>
        <p:spPr>
          <a:xfrm>
            <a:off x="951808" y="6177077"/>
            <a:ext cx="276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Least-squared method: ?</a:t>
            </a:r>
          </a:p>
        </p:txBody>
      </p:sp>
    </p:spTree>
    <p:extLst>
      <p:ext uri="{BB962C8B-B14F-4D97-AF65-F5344CB8AC3E}">
        <p14:creationId xmlns:p14="http://schemas.microsoft.com/office/powerpoint/2010/main" val="238039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2152</TotalTime>
  <Words>75</Words>
  <Application>Microsoft Macintosh PowerPoint</Application>
  <PresentationFormat>Widescreen</PresentationFormat>
  <Paragraphs>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CMU Serif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Gaurav Kumar</dc:creator>
  <cp:lastModifiedBy>Gaurav Kumar</cp:lastModifiedBy>
  <cp:revision>18</cp:revision>
  <dcterms:created xsi:type="dcterms:W3CDTF">2024-01-17T18:43:48Z</dcterms:created>
  <dcterms:modified xsi:type="dcterms:W3CDTF">2024-02-01T21:02:36Z</dcterms:modified>
</cp:coreProperties>
</file>