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115501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115501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115501e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115501e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115501e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115501e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115501e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115501e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ML in Finance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Discussing </a:t>
            </a:r>
            <a:r>
              <a:rPr lang="en"/>
              <a:t>applications, implementation and Challenges of Machine Learning in Financial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Machine Learning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Autonomous Vehicles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 and Video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Healthcare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Entertainment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</a:t>
            </a:r>
            <a:r>
              <a:rPr lang="en"/>
              <a:t> Learning - Getting Started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Titanic</a:t>
            </a:r>
            <a:r>
              <a:rPr lang="en"/>
              <a:t> Notebook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in Finance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Scoring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Fraud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Asset management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Robo Advisory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Sentiment Analysis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Financial Forecasting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Scratching Surface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Transfer 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