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483350" cx="11522075"/>
  <p:notesSz cx="6858000" cy="9144000"/>
  <p:embeddedFontLst>
    <p:embeddedFont>
      <p:font typeface="Quattrocento Sans"/>
      <p:regular r:id="rId18"/>
      <p:bold r:id="rId19"/>
      <p:italic r:id="rId20"/>
      <p:boldItalic r:id="rId21"/>
    </p:embeddedFont>
    <p:embeddedFont>
      <p:font typeface="Spectral"/>
      <p:regular r:id="rId22"/>
      <p:bold r:id="rId23"/>
      <p:italic r:id="rId24"/>
      <p:boldItalic r:id="rId25"/>
    </p:embeddedFont>
    <p:embeddedFont>
      <p:font typeface="Spectral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2042">
          <p15:clr>
            <a:srgbClr val="A4A3A4"/>
          </p15:clr>
        </p15:guide>
        <p15:guide id="4" pos="362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1401AED-7622-4ADF-A416-D55EF5404930}">
  <a:tblStyle styleId="{61401AED-7622-4ADF-A416-D55EF54049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2042" orient="horz"/>
        <p:guide pos="362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22" Type="http://schemas.openxmlformats.org/officeDocument/2006/relationships/font" Target="fonts/Spectral-regular.fntdata"/><Relationship Id="rId21" Type="http://schemas.openxmlformats.org/officeDocument/2006/relationships/font" Target="fonts/QuattrocentoSans-boldItalic.fntdata"/><Relationship Id="rId24" Type="http://schemas.openxmlformats.org/officeDocument/2006/relationships/font" Target="fonts/Spectral-italic.fntdata"/><Relationship Id="rId23" Type="http://schemas.openxmlformats.org/officeDocument/2006/relationships/font" Target="fonts/Spectral-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pectralExtraBold-bold.fntdata"/><Relationship Id="rId25" Type="http://schemas.openxmlformats.org/officeDocument/2006/relationships/font" Target="fonts/Spectral-boldItalic.fntdata"/><Relationship Id="rId27" Type="http://schemas.openxmlformats.org/officeDocument/2006/relationships/font" Target="fonts/SpectralExtra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QuattrocentoSans-bold.fntdata"/><Relationship Id="rId18" Type="http://schemas.openxmlformats.org/officeDocument/2006/relationships/font" Target="fonts/Quattrocento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43791a4e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Every concept in the dictionary is unique unto itself. The uniqueness of these terms is displayed through their nonfunctional requirements/ Show the nonfunctional requirements. You can use the nonfunctional requirements to describe any concept. Start digging into certain examples. Ex: Violence, </a:t>
            </a:r>
            <a:endParaRPr/>
          </a:p>
          <a:p>
            <a:pPr indent="0" lvl="0" marL="0" rtl="0" algn="l">
              <a:spcBef>
                <a:spcPts val="0"/>
              </a:spcBef>
              <a:spcAft>
                <a:spcPts val="0"/>
              </a:spcAft>
              <a:buNone/>
            </a:pPr>
            <a:r>
              <a:rPr lang="en-US"/>
              <a:t>Create a pattern for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Nonfunctional requirements use it for description, properties, and measurements.</a:t>
            </a:r>
            <a:endParaRPr/>
          </a:p>
          <a:p>
            <a:pPr indent="0" lvl="0" marL="0" rtl="0" algn="l">
              <a:spcBef>
                <a:spcPts val="0"/>
              </a:spcBef>
              <a:spcAft>
                <a:spcPts val="0"/>
              </a:spcAft>
              <a:buNone/>
            </a:pPr>
            <a:r>
              <a:rPr lang="en-US"/>
              <a:t>We have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AnyRule or any concept and we can create a pattern for it and it has the nonfunctional requirements. Nonfunctional requirements for AnyRule determine how it will work. The base of AnyRule are that the are fair, flexible and acceptable.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t>Violence</a:t>
            </a:r>
            <a:endParaRPr u="sng"/>
          </a:p>
          <a:p>
            <a:pPr indent="0" lvl="0" marL="0" rtl="0" algn="l">
              <a:spcBef>
                <a:spcPts val="0"/>
              </a:spcBef>
              <a:spcAft>
                <a:spcPts val="0"/>
              </a:spcAft>
              <a:buClr>
                <a:schemeClr val="dk1"/>
              </a:buClr>
              <a:buSzPts val="1100"/>
              <a:buFont typeface="Arial"/>
              <a:buNone/>
            </a:pPr>
            <a:r>
              <a:rPr lang="en-US">
                <a:solidFill>
                  <a:schemeClr val="dk1"/>
                </a:solidFill>
              </a:rPr>
              <a:t>Change</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Renewal</a:t>
            </a:r>
            <a:endParaRPr>
              <a:solidFill>
                <a:schemeClr val="dk1"/>
              </a:solidFill>
            </a:endParaRPr>
          </a:p>
          <a:p>
            <a:pPr indent="0" lvl="0" marL="0" rtl="0" algn="l">
              <a:spcBef>
                <a:spcPts val="0"/>
              </a:spcBef>
              <a:spcAft>
                <a:spcPts val="0"/>
              </a:spcAft>
              <a:buNone/>
            </a:pPr>
            <a:r>
              <a:rPr lang="en-US">
                <a:solidFill>
                  <a:schemeClr val="dk1"/>
                </a:solidFill>
              </a:rPr>
              <a:t>Growth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u="sng">
                <a:solidFill>
                  <a:schemeClr val="dk1"/>
                </a:solidFill>
              </a:rPr>
              <a:t>Revenge</a:t>
            </a:r>
            <a:endParaRPr u="sng">
              <a:solidFill>
                <a:schemeClr val="dk1"/>
              </a:solidFill>
            </a:endParaRPr>
          </a:p>
          <a:p>
            <a:pPr indent="0" lvl="0" marL="0" rtl="0" algn="l">
              <a:spcBef>
                <a:spcPts val="0"/>
              </a:spcBef>
              <a:spcAft>
                <a:spcPts val="0"/>
              </a:spcAft>
              <a:buNone/>
            </a:pPr>
            <a:r>
              <a:rPr lang="en-US">
                <a:solidFill>
                  <a:schemeClr val="dk1"/>
                </a:solidFill>
              </a:rPr>
              <a:t>Safety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147" name="Google Shape;147;g643791a4e0_0_1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43791a4e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643791a4e0_0_5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Put a little information about me. Publications, at the very least.</a:t>
            </a:r>
            <a:endParaRPr/>
          </a:p>
        </p:txBody>
      </p:sp>
      <p:sp>
        <p:nvSpPr>
          <p:cNvPr id="66" name="Google Shape;66;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Every concept in the dictionary is unique. For example, a rule is different than a policy is different than a constraint.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Every concept in the dictionary has three concepts. </a:t>
            </a:r>
            <a:endParaRPr/>
          </a:p>
          <a:p>
            <a:pPr indent="0" lvl="0" marL="0" rtl="0" algn="l">
              <a:spcBef>
                <a:spcPts val="0"/>
              </a:spcBef>
              <a:spcAft>
                <a:spcPts val="0"/>
              </a:spcAft>
              <a:buNone/>
            </a:pPr>
            <a:r>
              <a:rPr lang="en-US"/>
              <a:t>These all map to their own personal properties.</a:t>
            </a:r>
            <a:endParaRPr/>
          </a:p>
          <a:p>
            <a:pPr indent="0" lvl="0" marL="0" rtl="0" algn="l">
              <a:spcBef>
                <a:spcPts val="0"/>
              </a:spcBef>
              <a:spcAft>
                <a:spcPts val="0"/>
              </a:spcAft>
              <a:buNone/>
            </a:pPr>
            <a:r>
              <a:rPr lang="en-US"/>
              <a:t>This maps to EBT, BO, and IO.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EBT Example: Project</a:t>
            </a:r>
            <a:endParaRPr/>
          </a:p>
          <a:p>
            <a:pPr indent="0" lvl="0" marL="0" rtl="0" algn="l">
              <a:spcBef>
                <a:spcPts val="0"/>
              </a:spcBef>
              <a:spcAft>
                <a:spcPts val="0"/>
              </a:spcAft>
              <a:buNone/>
            </a:pPr>
            <a:r>
              <a:rPr lang="en-US"/>
              <a:t>Need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BO Example: Proposal</a:t>
            </a:r>
            <a:endParaRPr/>
          </a:p>
          <a:p>
            <a:pPr indent="0" lvl="0" marL="0" rtl="0" algn="l">
              <a:spcBef>
                <a:spcPts val="0"/>
              </a:spcBef>
              <a:spcAft>
                <a:spcPts val="0"/>
              </a:spcAft>
              <a:buNone/>
            </a:pPr>
            <a:r>
              <a:rPr lang="en-US"/>
              <a:t>AnyParty, AnyConstraint, AnyMechanism,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IO Examples: all tangible objects, which are what we build systems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Using the EBT, BO and IO, we will be able to unify the requirements to create the unified and stable design of the topic. Every concept has functional requirements, nonfunctional requirements, and design.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which columns should they read? reference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Every concept has nonfunctional (qality factor) and functional requirements. There is no ceoncept that is bad. Violence is not a bad thing. Show the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Write two scenario and show the model. Match with corresponding model.</a:t>
            </a:r>
            <a:endParaRPr/>
          </a:p>
          <a:p>
            <a:pPr indent="0" lvl="0" marL="0" rtl="0" algn="l">
              <a:spcBef>
                <a:spcPts val="0"/>
              </a:spcBef>
              <a:spcAft>
                <a:spcPts val="0"/>
              </a:spcAft>
              <a:buNone/>
            </a:pPr>
            <a:r>
              <a:rPr lang="en-US"/>
              <a:t>Show pattern in the beginning. How do you describe design patterns? Cite the Stable Design Patterns. Show the book.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 name="Google Shape;83;p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43791a4e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knowledge. This is a stable pattern. This never changes among all scenarios of AnyRule because it is the core knowledge.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EBT: Governing</a:t>
            </a:r>
            <a:endParaRPr/>
          </a:p>
          <a:p>
            <a:pPr indent="0" lvl="0" marL="0" rtl="0" algn="l">
              <a:spcBef>
                <a:spcPts val="0"/>
              </a:spcBef>
              <a:spcAft>
                <a:spcPts val="0"/>
              </a:spcAft>
              <a:buNone/>
            </a:pPr>
            <a:r>
              <a:rPr lang="en-US"/>
              <a:t>AnyParty: exerts governship over a certain domain</a:t>
            </a:r>
            <a:endParaRPr/>
          </a:p>
          <a:p>
            <a:pPr indent="0" lvl="0" marL="0" rtl="0" algn="l">
              <a:spcBef>
                <a:spcPts val="0"/>
              </a:spcBef>
              <a:spcAft>
                <a:spcPts val="0"/>
              </a:spcAft>
              <a:buNone/>
            </a:pPr>
            <a:r>
              <a:rPr lang="en-US"/>
              <a:t>AnyConstraint: defines the boundaries for governship</a:t>
            </a:r>
            <a:endParaRPr/>
          </a:p>
          <a:p>
            <a:pPr indent="0" lvl="0" marL="0" rtl="0" algn="l">
              <a:spcBef>
                <a:spcPts val="0"/>
              </a:spcBef>
              <a:spcAft>
                <a:spcPts val="0"/>
              </a:spcAft>
              <a:buNone/>
            </a:pPr>
            <a:r>
              <a:rPr lang="en-US"/>
              <a:t>AnyRule: defines how governship will occur</a:t>
            </a:r>
            <a:endParaRPr/>
          </a:p>
          <a:p>
            <a:pPr indent="0" lvl="0" marL="0" rtl="0" algn="l">
              <a:spcBef>
                <a:spcPts val="0"/>
              </a:spcBef>
              <a:spcAft>
                <a:spcPts val="0"/>
              </a:spcAft>
              <a:buNone/>
            </a:pPr>
            <a:r>
              <a:rPr lang="en-US"/>
              <a:t>AnyMedia: which media</a:t>
            </a:r>
            <a:endParaRPr/>
          </a:p>
          <a:p>
            <a:pPr indent="0" lvl="0" marL="0" rtl="0" algn="l">
              <a:spcBef>
                <a:spcPts val="0"/>
              </a:spcBef>
              <a:spcAft>
                <a:spcPts val="0"/>
              </a:spcAft>
              <a:buNone/>
            </a:pPr>
            <a:r>
              <a:rPr lang="en-US"/>
              <a:t>AnyType: what type of rules</a:t>
            </a:r>
            <a:endParaRPr/>
          </a:p>
          <a:p>
            <a:pPr indent="0" lvl="0" marL="0" rtl="0" algn="l">
              <a:spcBef>
                <a:spcPts val="0"/>
              </a:spcBef>
              <a:spcAft>
                <a:spcPts val="0"/>
              </a:spcAft>
              <a:buNone/>
            </a:pPr>
            <a:r>
              <a:rPr lang="en-US"/>
              <a:t>AnyEntity/AnyEvent: any misc. entities</a:t>
            </a:r>
            <a:endParaRPr/>
          </a:p>
        </p:txBody>
      </p:sp>
      <p:sp>
        <p:nvSpPr>
          <p:cNvPr id="94" name="Google Shape;94;g643791a4e0_0_3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Scenario and Stable Model</a:t>
            </a:r>
            <a:endParaRPr/>
          </a:p>
          <a:p>
            <a:pPr indent="0" lvl="0" marL="0" rtl="0" algn="l">
              <a:spcBef>
                <a:spcPts val="0"/>
              </a:spcBef>
              <a:spcAft>
                <a:spcPts val="0"/>
              </a:spcAft>
              <a:buNone/>
            </a:pPr>
            <a:r>
              <a:rPr lang="en-US"/>
              <a:t>EBT </a:t>
            </a:r>
            <a:r>
              <a:rPr lang="en-US"/>
              <a:t>represents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t>Violence</a:t>
            </a:r>
            <a:endParaRPr u="sng"/>
          </a:p>
          <a:p>
            <a:pPr indent="0" lvl="0" marL="0" rtl="0" algn="l">
              <a:spcBef>
                <a:spcPts val="0"/>
              </a:spcBef>
              <a:spcAft>
                <a:spcPts val="0"/>
              </a:spcAft>
              <a:buNone/>
            </a:pPr>
            <a:r>
              <a:rPr lang="en-US"/>
              <a:t>Change</a:t>
            </a:r>
            <a:endParaRPr/>
          </a:p>
          <a:p>
            <a:pPr indent="0" lvl="0" marL="0" rtl="0" algn="l">
              <a:spcBef>
                <a:spcPts val="0"/>
              </a:spcBef>
              <a:spcAft>
                <a:spcPts val="0"/>
              </a:spcAft>
              <a:buNone/>
            </a:pPr>
            <a:r>
              <a:rPr lang="en-US"/>
              <a:t>Renewal</a:t>
            </a:r>
            <a:endParaRPr/>
          </a:p>
          <a:p>
            <a:pPr indent="0" lvl="0" marL="0" rtl="0" algn="l">
              <a:spcBef>
                <a:spcPts val="0"/>
              </a:spcBef>
              <a:spcAft>
                <a:spcPts val="0"/>
              </a:spcAft>
              <a:buNone/>
            </a:pPr>
            <a:r>
              <a:rPr lang="en-US"/>
              <a:t>Growth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is vioelnce in everything. it exists in everything in nature.</a:t>
            </a:r>
            <a:endParaRPr/>
          </a:p>
          <a:p>
            <a:pPr indent="0" lvl="0" marL="0" rtl="0" algn="l">
              <a:spcBef>
                <a:spcPts val="0"/>
              </a:spcBef>
              <a:spcAft>
                <a:spcPts val="0"/>
              </a:spcAft>
              <a:buNone/>
            </a:pPr>
            <a:r>
              <a:rPr lang="en-US"/>
              <a:t>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the </a:t>
            </a:r>
            <a:endParaRPr/>
          </a:p>
        </p:txBody>
      </p:sp>
      <p:sp>
        <p:nvSpPr>
          <p:cNvPr id="103" name="Google Shape;103;p1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f82e4098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have shown two different scenarios through which rules are applied and how they can be modeled within the core knowledge we built, from AnyRule’s nonfunctional requirements.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This never changes, because this is the knowledge of AnyRule. Concentrate on the two patterns. Only the leafs change. That is why you can build on any scenarios. There is unlimited scenarios, reuse, and applicability.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Stable Design </a:t>
            </a:r>
            <a:endParaRPr/>
          </a:p>
        </p:txBody>
      </p:sp>
      <p:sp>
        <p:nvSpPr>
          <p:cNvPr id="113" name="Google Shape;113;g6f82e4098c_0_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43791a4e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643791a4e0_0_7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43791a4e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have shown two different scenarios through which rules are applied and how they can be modeled within the core knowledge we built, from AnyRule’s nonfunctional requirements.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This never changes, because this is the knowledge of AnyRule. Concentrate on the two patterns. Only the leafs change. That is why you can build on any scenarios. There is unlimited scenarios, reuse, and applicability.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Stable Design </a:t>
            </a:r>
            <a:endParaRPr/>
          </a:p>
        </p:txBody>
      </p:sp>
      <p:sp>
        <p:nvSpPr>
          <p:cNvPr id="135" name="Google Shape;135;g643791a4e0_0_10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g"/><Relationship Id="rId4"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1588" y="1588"/>
            <a:ext cx="1588" cy="1588"/>
          </a:xfrm>
          <a:prstGeom prst="rect">
            <a:avLst/>
          </a:prstGeom>
          <a:noFill/>
          <a:ln>
            <a:noFill/>
          </a:ln>
        </p:spPr>
      </p:pic>
      <p:pic>
        <p:nvPicPr>
          <p:cNvPr descr="C:\1-Riyaj\Riyaj-Library\o-que-e-atendimento-cliente.jpg" id="13" name="Google Shape;13;p2"/>
          <p:cNvPicPr preferRelativeResize="0"/>
          <p:nvPr/>
        </p:nvPicPr>
        <p:blipFill rotWithShape="1">
          <a:blip r:embed="rId3">
            <a:alphaModFix/>
          </a:blip>
          <a:srcRect b="0" l="0" r="0" t="15679"/>
          <a:stretch/>
        </p:blipFill>
        <p:spPr>
          <a:xfrm>
            <a:off x="-1" y="0"/>
            <a:ext cx="11522075" cy="6483350"/>
          </a:xfrm>
          <a:prstGeom prst="rect">
            <a:avLst/>
          </a:prstGeom>
          <a:noFill/>
          <a:ln>
            <a:noFill/>
          </a:ln>
        </p:spPr>
      </p:pic>
      <p:grpSp>
        <p:nvGrpSpPr>
          <p:cNvPr id="14" name="Google Shape;14;p2"/>
          <p:cNvGrpSpPr/>
          <p:nvPr/>
        </p:nvGrpSpPr>
        <p:grpSpPr>
          <a:xfrm>
            <a:off x="0" y="727076"/>
            <a:ext cx="10566400" cy="5756274"/>
            <a:chOff x="0" y="727076"/>
            <a:chExt cx="10566400" cy="5756274"/>
          </a:xfrm>
        </p:grpSpPr>
        <p:sp>
          <p:nvSpPr>
            <p:cNvPr id="15" name="Google Shape;15;p2"/>
            <p:cNvSpPr/>
            <p:nvPr/>
          </p:nvSpPr>
          <p:spPr>
            <a:xfrm>
              <a:off x="0" y="727076"/>
              <a:ext cx="10566400" cy="5756274"/>
            </a:xfrm>
            <a:custGeom>
              <a:rect b="b" l="l" r="r" t="t"/>
              <a:pathLst>
                <a:path extrusionOk="0" h="5753100" w="10566400">
                  <a:moveTo>
                    <a:pt x="0" y="5753100"/>
                  </a:moveTo>
                  <a:lnTo>
                    <a:pt x="0" y="0"/>
                  </a:lnTo>
                  <a:lnTo>
                    <a:pt x="10566400" y="5753100"/>
                  </a:lnTo>
                  <a:lnTo>
                    <a:pt x="0" y="5753100"/>
                  </a:lnTo>
                  <a:close/>
                </a:path>
              </a:pathLst>
            </a:custGeom>
            <a:gradFill>
              <a:gsLst>
                <a:gs pos="0">
                  <a:srgbClr val="00B0F0">
                    <a:alpha val="82745"/>
                  </a:srgbClr>
                </a:gs>
                <a:gs pos="100000">
                  <a:srgbClr val="5BE63A">
                    <a:alpha val="74901"/>
                  </a:srgbClr>
                </a:gs>
              </a:gsLst>
              <a:lin ang="13500000" scaled="0"/>
            </a:gradFill>
            <a:ln>
              <a:noFill/>
            </a:ln>
          </p:spPr>
          <p:txBody>
            <a:bodyPr anchorCtr="0" anchor="ctr" bIns="36000" lIns="72000" spcFirstLastPara="1" rIns="72000" wrap="square" tIns="0">
              <a:noAutofit/>
            </a:bodyPr>
            <a:lstStyle/>
            <a:p>
              <a:pPr indent="3175" lvl="0" marL="0" marR="0" rtl="0" algn="ctr">
                <a:lnSpc>
                  <a:spcPct val="10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cxnSp>
          <p:nvCxnSpPr>
            <p:cNvPr id="16" name="Google Shape;16;p2"/>
            <p:cNvCxnSpPr/>
            <p:nvPr/>
          </p:nvCxnSpPr>
          <p:spPr>
            <a:xfrm>
              <a:off x="5814380" y="3975100"/>
              <a:ext cx="4636132" cy="2500310"/>
            </a:xfrm>
            <a:prstGeom prst="straightConnector1">
              <a:avLst/>
            </a:prstGeom>
            <a:noFill/>
            <a:ln cap="flat" cmpd="sng" w="19050">
              <a:solidFill>
                <a:schemeClr val="lt1"/>
              </a:solidFill>
              <a:prstDash val="solid"/>
              <a:miter lim="800000"/>
              <a:headEnd len="sm" w="sm" type="none"/>
              <a:tailEnd len="sm" w="sm" type="none"/>
            </a:ln>
          </p:spPr>
        </p:cxnSp>
      </p:grpSp>
      <p:sp>
        <p:nvSpPr>
          <p:cNvPr id="17" name="Google Shape;17;p2"/>
          <p:cNvSpPr txBox="1"/>
          <p:nvPr>
            <p:ph type="ctrTitle"/>
          </p:nvPr>
        </p:nvSpPr>
        <p:spPr>
          <a:xfrm>
            <a:off x="392774" y="1595757"/>
            <a:ext cx="10736548" cy="2587290"/>
          </a:xfrm>
          <a:prstGeom prst="rect">
            <a:avLst/>
          </a:prstGeom>
          <a:noFill/>
          <a:ln>
            <a:noFill/>
          </a:ln>
        </p:spPr>
        <p:txBody>
          <a:bodyPr anchorCtr="0" anchor="b" bIns="115200" lIns="115200" spcFirstLastPara="1" rIns="115200" wrap="square" tIns="115200">
            <a:noAutofit/>
          </a:bodyPr>
          <a:lstStyle>
            <a:lvl1pPr lvl="0" algn="l">
              <a:lnSpc>
                <a:spcPct val="100000"/>
              </a:lnSpc>
              <a:spcBef>
                <a:spcPts val="0"/>
              </a:spcBef>
              <a:spcAft>
                <a:spcPts val="0"/>
              </a:spcAft>
              <a:buSzPts val="5200"/>
              <a:buNone/>
              <a:defRPr sz="6600"/>
            </a:lvl1pPr>
            <a:lvl2pPr lvl="1" algn="ctr">
              <a:lnSpc>
                <a:spcPct val="100000"/>
              </a:lnSpc>
              <a:spcBef>
                <a:spcPts val="0"/>
              </a:spcBef>
              <a:spcAft>
                <a:spcPts val="0"/>
              </a:spcAft>
              <a:buSzPts val="5200"/>
              <a:buNone/>
              <a:defRPr sz="6600"/>
            </a:lvl2pPr>
            <a:lvl3pPr lvl="2" algn="ctr">
              <a:lnSpc>
                <a:spcPct val="100000"/>
              </a:lnSpc>
              <a:spcBef>
                <a:spcPts val="0"/>
              </a:spcBef>
              <a:spcAft>
                <a:spcPts val="0"/>
              </a:spcAft>
              <a:buSzPts val="5200"/>
              <a:buNone/>
              <a:defRPr sz="6600"/>
            </a:lvl3pPr>
            <a:lvl4pPr lvl="3" algn="ctr">
              <a:lnSpc>
                <a:spcPct val="100000"/>
              </a:lnSpc>
              <a:spcBef>
                <a:spcPts val="0"/>
              </a:spcBef>
              <a:spcAft>
                <a:spcPts val="0"/>
              </a:spcAft>
              <a:buSzPts val="5200"/>
              <a:buNone/>
              <a:defRPr sz="6600"/>
            </a:lvl4pPr>
            <a:lvl5pPr lvl="4" algn="ctr">
              <a:lnSpc>
                <a:spcPct val="100000"/>
              </a:lnSpc>
              <a:spcBef>
                <a:spcPts val="0"/>
              </a:spcBef>
              <a:spcAft>
                <a:spcPts val="0"/>
              </a:spcAft>
              <a:buSzPts val="5200"/>
              <a:buNone/>
              <a:defRPr sz="6600"/>
            </a:lvl5pPr>
            <a:lvl6pPr lvl="5" algn="ctr">
              <a:lnSpc>
                <a:spcPct val="100000"/>
              </a:lnSpc>
              <a:spcBef>
                <a:spcPts val="0"/>
              </a:spcBef>
              <a:spcAft>
                <a:spcPts val="0"/>
              </a:spcAft>
              <a:buSzPts val="5200"/>
              <a:buNone/>
              <a:defRPr sz="6600"/>
            </a:lvl6pPr>
            <a:lvl7pPr lvl="6" algn="ctr">
              <a:lnSpc>
                <a:spcPct val="100000"/>
              </a:lnSpc>
              <a:spcBef>
                <a:spcPts val="0"/>
              </a:spcBef>
              <a:spcAft>
                <a:spcPts val="0"/>
              </a:spcAft>
              <a:buSzPts val="5200"/>
              <a:buNone/>
              <a:defRPr sz="6600"/>
            </a:lvl7pPr>
            <a:lvl8pPr lvl="7" algn="ctr">
              <a:lnSpc>
                <a:spcPct val="100000"/>
              </a:lnSpc>
              <a:spcBef>
                <a:spcPts val="0"/>
              </a:spcBef>
              <a:spcAft>
                <a:spcPts val="0"/>
              </a:spcAft>
              <a:buSzPts val="5200"/>
              <a:buNone/>
              <a:defRPr sz="6600"/>
            </a:lvl8pPr>
            <a:lvl9pPr lvl="8" algn="ctr">
              <a:lnSpc>
                <a:spcPct val="100000"/>
              </a:lnSpc>
              <a:spcBef>
                <a:spcPts val="0"/>
              </a:spcBef>
              <a:spcAft>
                <a:spcPts val="0"/>
              </a:spcAft>
              <a:buSzPts val="5200"/>
              <a:buNone/>
              <a:defRPr sz="6600"/>
            </a:lvl9pPr>
          </a:lstStyle>
          <a:p/>
        </p:txBody>
      </p:sp>
      <p:sp>
        <p:nvSpPr>
          <p:cNvPr id="18" name="Google Shape;18;p2"/>
          <p:cNvSpPr txBox="1"/>
          <p:nvPr>
            <p:ph idx="1" type="subTitle"/>
          </p:nvPr>
        </p:nvSpPr>
        <p:spPr>
          <a:xfrm>
            <a:off x="392764" y="4229622"/>
            <a:ext cx="10736548" cy="999067"/>
          </a:xfrm>
          <a:prstGeom prst="rect">
            <a:avLst/>
          </a:prstGeom>
          <a:noFill/>
          <a:ln>
            <a:noFill/>
          </a:ln>
        </p:spPr>
        <p:txBody>
          <a:bodyPr anchorCtr="0" anchor="t" bIns="115200" lIns="115200" spcFirstLastPara="1" rIns="115200" wrap="square" tIns="115200">
            <a:noAutofit/>
          </a:bodyPr>
          <a:lstStyle>
            <a:lvl1pPr lvl="0" algn="l">
              <a:lnSpc>
                <a:spcPct val="100000"/>
              </a:lnSpc>
              <a:spcBef>
                <a:spcPts val="0"/>
              </a:spcBef>
              <a:spcAft>
                <a:spcPts val="0"/>
              </a:spcAft>
              <a:buSzPts val="2800"/>
              <a:buNone/>
              <a:defRPr sz="3500"/>
            </a:lvl1pPr>
            <a:lvl2pPr lvl="1" algn="ctr">
              <a:lnSpc>
                <a:spcPct val="100000"/>
              </a:lnSpc>
              <a:spcBef>
                <a:spcPts val="0"/>
              </a:spcBef>
              <a:spcAft>
                <a:spcPts val="0"/>
              </a:spcAft>
              <a:buSzPts val="2800"/>
              <a:buNone/>
              <a:defRPr sz="3500"/>
            </a:lvl2pPr>
            <a:lvl3pPr lvl="2" algn="ctr">
              <a:lnSpc>
                <a:spcPct val="100000"/>
              </a:lnSpc>
              <a:spcBef>
                <a:spcPts val="0"/>
              </a:spcBef>
              <a:spcAft>
                <a:spcPts val="0"/>
              </a:spcAft>
              <a:buSzPts val="2800"/>
              <a:buNone/>
              <a:defRPr sz="3500"/>
            </a:lvl3pPr>
            <a:lvl4pPr lvl="3" algn="ctr">
              <a:lnSpc>
                <a:spcPct val="100000"/>
              </a:lnSpc>
              <a:spcBef>
                <a:spcPts val="0"/>
              </a:spcBef>
              <a:spcAft>
                <a:spcPts val="0"/>
              </a:spcAft>
              <a:buSzPts val="2800"/>
              <a:buNone/>
              <a:defRPr sz="3500"/>
            </a:lvl4pPr>
            <a:lvl5pPr lvl="4" algn="ctr">
              <a:lnSpc>
                <a:spcPct val="100000"/>
              </a:lnSpc>
              <a:spcBef>
                <a:spcPts val="0"/>
              </a:spcBef>
              <a:spcAft>
                <a:spcPts val="0"/>
              </a:spcAft>
              <a:buSzPts val="2800"/>
              <a:buNone/>
              <a:defRPr sz="3500"/>
            </a:lvl5pPr>
            <a:lvl6pPr lvl="5" algn="ctr">
              <a:lnSpc>
                <a:spcPct val="100000"/>
              </a:lnSpc>
              <a:spcBef>
                <a:spcPts val="0"/>
              </a:spcBef>
              <a:spcAft>
                <a:spcPts val="0"/>
              </a:spcAft>
              <a:buSzPts val="2800"/>
              <a:buNone/>
              <a:defRPr sz="3500"/>
            </a:lvl6pPr>
            <a:lvl7pPr lvl="6" algn="ctr">
              <a:lnSpc>
                <a:spcPct val="100000"/>
              </a:lnSpc>
              <a:spcBef>
                <a:spcPts val="0"/>
              </a:spcBef>
              <a:spcAft>
                <a:spcPts val="0"/>
              </a:spcAft>
              <a:buSzPts val="2800"/>
              <a:buNone/>
              <a:defRPr sz="3500"/>
            </a:lvl7pPr>
            <a:lvl8pPr lvl="7" algn="ctr">
              <a:lnSpc>
                <a:spcPct val="100000"/>
              </a:lnSpc>
              <a:spcBef>
                <a:spcPts val="0"/>
              </a:spcBef>
              <a:spcAft>
                <a:spcPts val="0"/>
              </a:spcAft>
              <a:buSzPts val="2800"/>
              <a:buNone/>
              <a:defRPr sz="3500"/>
            </a:lvl8pPr>
            <a:lvl9pPr lvl="8" algn="ctr">
              <a:lnSpc>
                <a:spcPct val="100000"/>
              </a:lnSpc>
              <a:spcBef>
                <a:spcPts val="0"/>
              </a:spcBef>
              <a:spcAft>
                <a:spcPts val="0"/>
              </a:spcAft>
              <a:buSzPts val="2800"/>
              <a:buNone/>
              <a:defRPr sz="3500"/>
            </a:lvl9pPr>
          </a:lstStyle>
          <a:p/>
        </p:txBody>
      </p:sp>
      <p:sp>
        <p:nvSpPr>
          <p:cNvPr id="19" name="Google Shape;19;p2"/>
          <p:cNvSpPr txBox="1"/>
          <p:nvPr>
            <p:ph idx="12" type="sldNum"/>
          </p:nvPr>
        </p:nvSpPr>
        <p:spPr>
          <a:xfrm>
            <a:off x="10675885" y="5877956"/>
            <a:ext cx="691400" cy="496130"/>
          </a:xfrm>
          <a:prstGeom prst="rect">
            <a:avLst/>
          </a:prstGeom>
          <a:noFill/>
          <a:ln>
            <a:noFill/>
          </a:ln>
        </p:spPr>
        <p:txBody>
          <a:bodyPr anchorCtr="0" anchor="ctr" bIns="115200" lIns="115200" spcFirstLastPara="1" rIns="115200" wrap="square" tIns="11520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grpSp>
        <p:nvGrpSpPr>
          <p:cNvPr id="20" name="Google Shape;20;p2"/>
          <p:cNvGrpSpPr/>
          <p:nvPr/>
        </p:nvGrpSpPr>
        <p:grpSpPr>
          <a:xfrm>
            <a:off x="8789699" y="-4761"/>
            <a:ext cx="2783175" cy="1500186"/>
            <a:chOff x="8789699" y="-4761"/>
            <a:chExt cx="2783175" cy="1500186"/>
          </a:xfrm>
        </p:grpSpPr>
        <p:grpSp>
          <p:nvGrpSpPr>
            <p:cNvPr id="21" name="Google Shape;21;p2"/>
            <p:cNvGrpSpPr/>
            <p:nvPr/>
          </p:nvGrpSpPr>
          <p:grpSpPr>
            <a:xfrm>
              <a:off x="8789699" y="-4761"/>
              <a:ext cx="2783175" cy="1500186"/>
              <a:chOff x="7953371" y="-4761"/>
              <a:chExt cx="3619504" cy="1950984"/>
            </a:xfrm>
          </p:grpSpPr>
          <p:sp>
            <p:nvSpPr>
              <p:cNvPr id="22" name="Google Shape;22;p2"/>
              <p:cNvSpPr/>
              <p:nvPr/>
            </p:nvSpPr>
            <p:spPr>
              <a:xfrm rot="10800000">
                <a:off x="7953371" y="-6"/>
                <a:ext cx="3568704" cy="1946229"/>
              </a:xfrm>
              <a:custGeom>
                <a:rect b="b" l="l" r="r" t="t"/>
                <a:pathLst>
                  <a:path extrusionOk="0" h="5753100" w="10566400">
                    <a:moveTo>
                      <a:pt x="0" y="5753100"/>
                    </a:moveTo>
                    <a:lnTo>
                      <a:pt x="0" y="0"/>
                    </a:lnTo>
                    <a:lnTo>
                      <a:pt x="10566400" y="5753100"/>
                    </a:lnTo>
                    <a:lnTo>
                      <a:pt x="0" y="5753100"/>
                    </a:lnTo>
                    <a:close/>
                  </a:path>
                </a:pathLst>
              </a:custGeom>
              <a:gradFill>
                <a:gsLst>
                  <a:gs pos="0">
                    <a:srgbClr val="00B0F0">
                      <a:alpha val="82745"/>
                    </a:srgbClr>
                  </a:gs>
                  <a:gs pos="100000">
                    <a:srgbClr val="5BE63A">
                      <a:alpha val="74901"/>
                    </a:srgbClr>
                  </a:gs>
                </a:gsLst>
                <a:lin ang="13500000" scaled="0"/>
              </a:gradFill>
              <a:ln>
                <a:noFill/>
              </a:ln>
            </p:spPr>
            <p:txBody>
              <a:bodyPr anchorCtr="0" anchor="ctr" bIns="36000" lIns="72000" spcFirstLastPara="1" rIns="72000" wrap="square" tIns="0">
                <a:noAutofit/>
              </a:bodyPr>
              <a:lstStyle/>
              <a:p>
                <a:pPr indent="3175" lvl="0" marL="0" marR="0" rtl="0" algn="ctr">
                  <a:lnSpc>
                    <a:spcPct val="10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cxnSp>
            <p:nvCxnSpPr>
              <p:cNvPr id="23" name="Google Shape;23;p2"/>
              <p:cNvCxnSpPr/>
              <p:nvPr/>
            </p:nvCxnSpPr>
            <p:spPr>
              <a:xfrm rot="10800000">
                <a:off x="8006720" y="-4761"/>
                <a:ext cx="3566155" cy="1924049"/>
              </a:xfrm>
              <a:prstGeom prst="straightConnector1">
                <a:avLst/>
              </a:prstGeom>
              <a:noFill/>
              <a:ln cap="flat" cmpd="sng" w="19050">
                <a:solidFill>
                  <a:schemeClr val="lt1"/>
                </a:solidFill>
                <a:prstDash val="solid"/>
                <a:miter lim="800000"/>
                <a:headEnd len="sm" w="sm" type="none"/>
                <a:tailEnd len="sm" w="sm" type="none"/>
              </a:ln>
            </p:spPr>
          </p:cxnSp>
        </p:grpSp>
        <p:grpSp>
          <p:nvGrpSpPr>
            <p:cNvPr id="24" name="Google Shape;24;p2"/>
            <p:cNvGrpSpPr/>
            <p:nvPr/>
          </p:nvGrpSpPr>
          <p:grpSpPr>
            <a:xfrm>
              <a:off x="10455275" y="25400"/>
              <a:ext cx="1031875" cy="1031875"/>
              <a:chOff x="10455275" y="25400"/>
              <a:chExt cx="1031875" cy="1031875"/>
            </a:xfrm>
          </p:grpSpPr>
          <p:sp>
            <p:nvSpPr>
              <p:cNvPr id="25" name="Google Shape;25;p2"/>
              <p:cNvSpPr/>
              <p:nvPr/>
            </p:nvSpPr>
            <p:spPr>
              <a:xfrm>
                <a:off x="10455275" y="25400"/>
                <a:ext cx="1031875" cy="103187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Users\tonima\Desktop\Logo R.Cement-1.jpg" id="26" name="Google Shape;26;p2"/>
              <p:cNvPicPr preferRelativeResize="0"/>
              <p:nvPr/>
            </p:nvPicPr>
            <p:blipFill rotWithShape="1">
              <a:blip r:embed="rId4">
                <a:alphaModFix/>
              </a:blip>
              <a:srcRect b="26540" l="24285" r="21703" t="1"/>
              <a:stretch/>
            </p:blipFill>
            <p:spPr>
              <a:xfrm>
                <a:off x="10597514" y="206245"/>
                <a:ext cx="718185" cy="691011"/>
              </a:xfrm>
              <a:prstGeom prst="rect">
                <a:avLst/>
              </a:prstGeom>
              <a:noFill/>
              <a:ln>
                <a:noFill/>
              </a:ln>
            </p:spPr>
          </p:pic>
        </p:grpSp>
      </p:gr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pic>
        <p:nvPicPr>
          <p:cNvPr id="28" name="Google Shape;28;p3"/>
          <p:cNvPicPr preferRelativeResize="0"/>
          <p:nvPr/>
        </p:nvPicPr>
        <p:blipFill rotWithShape="1">
          <a:blip r:embed="rId2">
            <a:alphaModFix/>
          </a:blip>
          <a:srcRect b="0" l="0" r="0" t="0"/>
          <a:stretch/>
        </p:blipFill>
        <p:spPr>
          <a:xfrm>
            <a:off x="1588" y="1588"/>
            <a:ext cx="1588" cy="1588"/>
          </a:xfrm>
          <a:prstGeom prst="rect">
            <a:avLst/>
          </a:prstGeom>
          <a:noFill/>
          <a:ln>
            <a:noFill/>
          </a:ln>
        </p:spPr>
      </p:pic>
      <p:sp>
        <p:nvSpPr>
          <p:cNvPr id="29" name="Google Shape;29;p3"/>
          <p:cNvSpPr txBox="1"/>
          <p:nvPr>
            <p:ph idx="1" type="body"/>
          </p:nvPr>
        </p:nvSpPr>
        <p:spPr>
          <a:xfrm>
            <a:off x="392764" y="1095376"/>
            <a:ext cx="10736548" cy="4663664"/>
          </a:xfrm>
          <a:prstGeom prst="rect">
            <a:avLst/>
          </a:prstGeom>
          <a:noFill/>
          <a:ln>
            <a:noFill/>
          </a:ln>
        </p:spPr>
        <p:txBody>
          <a:bodyPr anchorCtr="0" anchor="t" bIns="115200" lIns="115200" spcFirstLastPara="1" rIns="115200" wrap="square" tIns="115200">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a:solidFill>
                  <a:schemeClr val="dk2"/>
                </a:solidFill>
              </a:defRPr>
            </a:lvl2pPr>
            <a:lvl3pPr indent="-317500" lvl="2" marL="1371600" algn="l">
              <a:lnSpc>
                <a:spcPct val="115000"/>
              </a:lnSpc>
              <a:spcBef>
                <a:spcPts val="1600"/>
              </a:spcBef>
              <a:spcAft>
                <a:spcPts val="0"/>
              </a:spcAft>
              <a:buClr>
                <a:schemeClr val="dk2"/>
              </a:buClr>
              <a:buSzPts val="1400"/>
              <a:buChar char="■"/>
              <a:defRPr>
                <a:solidFill>
                  <a:schemeClr val="dk2"/>
                </a:solidFill>
              </a:defRPr>
            </a:lvl3pPr>
            <a:lvl4pPr indent="-317500" lvl="3" marL="1828800" algn="l">
              <a:lnSpc>
                <a:spcPct val="115000"/>
              </a:lnSpc>
              <a:spcBef>
                <a:spcPts val="1600"/>
              </a:spcBef>
              <a:spcAft>
                <a:spcPts val="0"/>
              </a:spcAft>
              <a:buClr>
                <a:schemeClr val="dk2"/>
              </a:buClr>
              <a:buSzPts val="1400"/>
              <a:buChar char="●"/>
              <a:defRPr>
                <a:solidFill>
                  <a:schemeClr val="dk2"/>
                </a:solidFill>
              </a:defRPr>
            </a:lvl4pPr>
            <a:lvl5pPr indent="-317500" lvl="4" marL="2286000" algn="l">
              <a:lnSpc>
                <a:spcPct val="115000"/>
              </a:lnSpc>
              <a:spcBef>
                <a:spcPts val="1600"/>
              </a:spcBef>
              <a:spcAft>
                <a:spcPts val="0"/>
              </a:spcAft>
              <a:buClr>
                <a:schemeClr val="dk2"/>
              </a:buClr>
              <a:buSzPts val="1400"/>
              <a:buChar char="○"/>
              <a:defRPr>
                <a:solidFill>
                  <a:schemeClr val="dk2"/>
                </a:solidFill>
              </a:defRPr>
            </a:lvl5pPr>
            <a:lvl6pPr indent="-317500" lvl="5" marL="2743200" algn="l">
              <a:lnSpc>
                <a:spcPct val="115000"/>
              </a:lnSpc>
              <a:spcBef>
                <a:spcPts val="1600"/>
              </a:spcBef>
              <a:spcAft>
                <a:spcPts val="0"/>
              </a:spcAft>
              <a:buClr>
                <a:schemeClr val="dk2"/>
              </a:buClr>
              <a:buSzPts val="1400"/>
              <a:buChar char="■"/>
              <a:defRPr>
                <a:solidFill>
                  <a:schemeClr val="dk2"/>
                </a:solidFill>
              </a:defRPr>
            </a:lvl6pPr>
            <a:lvl7pPr indent="-317500" lvl="6" marL="3200400" algn="l">
              <a:lnSpc>
                <a:spcPct val="115000"/>
              </a:lnSpc>
              <a:spcBef>
                <a:spcPts val="1600"/>
              </a:spcBef>
              <a:spcAft>
                <a:spcPts val="0"/>
              </a:spcAft>
              <a:buClr>
                <a:schemeClr val="dk2"/>
              </a:buClr>
              <a:buSzPts val="1400"/>
              <a:buChar char="●"/>
              <a:defRPr>
                <a:solidFill>
                  <a:schemeClr val="dk2"/>
                </a:solidFill>
              </a:defRPr>
            </a:lvl7pPr>
            <a:lvl8pPr indent="-317500" lvl="7" marL="3657600" algn="l">
              <a:lnSpc>
                <a:spcPct val="115000"/>
              </a:lnSpc>
              <a:spcBef>
                <a:spcPts val="1600"/>
              </a:spcBef>
              <a:spcAft>
                <a:spcPts val="0"/>
              </a:spcAft>
              <a:buClr>
                <a:schemeClr val="dk2"/>
              </a:buClr>
              <a:buSzPts val="1400"/>
              <a:buChar char="○"/>
              <a:defRPr>
                <a:solidFill>
                  <a:schemeClr val="dk2"/>
                </a:solidFill>
              </a:defRPr>
            </a:lvl8pPr>
            <a:lvl9pPr indent="-317500" lvl="8" marL="4114800" algn="l">
              <a:lnSpc>
                <a:spcPct val="115000"/>
              </a:lnSpc>
              <a:spcBef>
                <a:spcPts val="1600"/>
              </a:spcBef>
              <a:spcAft>
                <a:spcPts val="1600"/>
              </a:spcAft>
              <a:buClr>
                <a:schemeClr val="dk2"/>
              </a:buClr>
              <a:buSzPts val="1400"/>
              <a:buChar char="■"/>
              <a:defRPr>
                <a:solidFill>
                  <a:schemeClr val="dk2"/>
                </a:solidFill>
              </a:defRPr>
            </a:lvl9pPr>
          </a:lstStyle>
          <a:p/>
        </p:txBody>
      </p:sp>
      <p:sp>
        <p:nvSpPr>
          <p:cNvPr id="30" name="Google Shape;30;p3"/>
          <p:cNvSpPr txBox="1"/>
          <p:nvPr>
            <p:ph type="title"/>
          </p:nvPr>
        </p:nvSpPr>
        <p:spPr>
          <a:xfrm>
            <a:off x="392764" y="364585"/>
            <a:ext cx="10736548" cy="428818"/>
          </a:xfrm>
          <a:prstGeom prst="rect">
            <a:avLst/>
          </a:prstGeom>
          <a:noFill/>
          <a:ln>
            <a:noFill/>
          </a:ln>
        </p:spPr>
        <p:txBody>
          <a:bodyPr anchorCtr="0" anchor="ctr" bIns="115200" lIns="0" spcFirstLastPara="1" rIns="115200" wrap="square" tIns="115200">
            <a:noAutofit/>
          </a:bodyPr>
          <a:lstStyle>
            <a:lvl1pPr lvl="0" algn="l">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31" name="Google Shape;31;p3"/>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4"/>
          <p:cNvSpPr txBox="1"/>
          <p:nvPr>
            <p:ph type="title"/>
          </p:nvPr>
        </p:nvSpPr>
        <p:spPr>
          <a:xfrm>
            <a:off x="392764" y="700330"/>
            <a:ext cx="3538275" cy="952555"/>
          </a:xfrm>
          <a:prstGeom prst="rect">
            <a:avLst/>
          </a:prstGeom>
          <a:noFill/>
          <a:ln>
            <a:noFill/>
          </a:ln>
        </p:spPr>
        <p:txBody>
          <a:bodyPr anchorCtr="0" anchor="b" bIns="115200" lIns="115200" spcFirstLastPara="1" rIns="115200" wrap="square" tIns="11520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p:txBody>
      </p:sp>
      <p:sp>
        <p:nvSpPr>
          <p:cNvPr id="34" name="Google Shape;34;p4"/>
          <p:cNvSpPr txBox="1"/>
          <p:nvPr>
            <p:ph idx="1" type="body"/>
          </p:nvPr>
        </p:nvSpPr>
        <p:spPr>
          <a:xfrm>
            <a:off x="392764" y="1751582"/>
            <a:ext cx="3538275" cy="4007614"/>
          </a:xfrm>
          <a:prstGeom prst="rect">
            <a:avLst/>
          </a:prstGeom>
          <a:noFill/>
          <a:ln>
            <a:noFill/>
          </a:ln>
        </p:spPr>
        <p:txBody>
          <a:bodyPr anchorCtr="0" anchor="t" bIns="115200" lIns="115200" spcFirstLastPara="1" rIns="115200" wrap="square" tIns="115200">
            <a:noAutofit/>
          </a:bodyPr>
          <a:lstStyle>
            <a:lvl1pPr indent="-304800" lvl="0" marL="457200" algn="l">
              <a:lnSpc>
                <a:spcPct val="115000"/>
              </a:lnSpc>
              <a:spcBef>
                <a:spcPts val="0"/>
              </a:spcBef>
              <a:spcAft>
                <a:spcPts val="0"/>
              </a:spcAft>
              <a:buSzPts val="1200"/>
              <a:buChar char="●"/>
              <a:defRPr sz="1500"/>
            </a:lvl1pPr>
            <a:lvl2pPr indent="-304800" lvl="1" marL="914400" algn="l">
              <a:lnSpc>
                <a:spcPct val="115000"/>
              </a:lnSpc>
              <a:spcBef>
                <a:spcPts val="2016"/>
              </a:spcBef>
              <a:spcAft>
                <a:spcPts val="0"/>
              </a:spcAft>
              <a:buSzPts val="1200"/>
              <a:buChar char="○"/>
              <a:defRPr sz="1500"/>
            </a:lvl2pPr>
            <a:lvl3pPr indent="-304800" lvl="2" marL="1371600" algn="l">
              <a:lnSpc>
                <a:spcPct val="115000"/>
              </a:lnSpc>
              <a:spcBef>
                <a:spcPts val="2016"/>
              </a:spcBef>
              <a:spcAft>
                <a:spcPts val="0"/>
              </a:spcAft>
              <a:buSzPts val="1200"/>
              <a:buChar char="■"/>
              <a:defRPr sz="1500"/>
            </a:lvl3pPr>
            <a:lvl4pPr indent="-304800" lvl="3" marL="1828800" algn="l">
              <a:lnSpc>
                <a:spcPct val="115000"/>
              </a:lnSpc>
              <a:spcBef>
                <a:spcPts val="2016"/>
              </a:spcBef>
              <a:spcAft>
                <a:spcPts val="0"/>
              </a:spcAft>
              <a:buSzPts val="1200"/>
              <a:buChar char="●"/>
              <a:defRPr sz="1500"/>
            </a:lvl4pPr>
            <a:lvl5pPr indent="-304800" lvl="4" marL="2286000" algn="l">
              <a:lnSpc>
                <a:spcPct val="115000"/>
              </a:lnSpc>
              <a:spcBef>
                <a:spcPts val="2016"/>
              </a:spcBef>
              <a:spcAft>
                <a:spcPts val="0"/>
              </a:spcAft>
              <a:buSzPts val="1200"/>
              <a:buChar char="○"/>
              <a:defRPr sz="1500"/>
            </a:lvl5pPr>
            <a:lvl6pPr indent="-304800" lvl="5" marL="2743200" algn="l">
              <a:lnSpc>
                <a:spcPct val="115000"/>
              </a:lnSpc>
              <a:spcBef>
                <a:spcPts val="2016"/>
              </a:spcBef>
              <a:spcAft>
                <a:spcPts val="0"/>
              </a:spcAft>
              <a:buSzPts val="1200"/>
              <a:buChar char="■"/>
              <a:defRPr sz="1500"/>
            </a:lvl6pPr>
            <a:lvl7pPr indent="-304800" lvl="6" marL="3200400" algn="l">
              <a:lnSpc>
                <a:spcPct val="115000"/>
              </a:lnSpc>
              <a:spcBef>
                <a:spcPts val="2016"/>
              </a:spcBef>
              <a:spcAft>
                <a:spcPts val="0"/>
              </a:spcAft>
              <a:buSzPts val="1200"/>
              <a:buChar char="●"/>
              <a:defRPr sz="1500"/>
            </a:lvl7pPr>
            <a:lvl8pPr indent="-304800" lvl="7" marL="3657600" algn="l">
              <a:lnSpc>
                <a:spcPct val="115000"/>
              </a:lnSpc>
              <a:spcBef>
                <a:spcPts val="2016"/>
              </a:spcBef>
              <a:spcAft>
                <a:spcPts val="0"/>
              </a:spcAft>
              <a:buSzPts val="1200"/>
              <a:buChar char="○"/>
              <a:defRPr sz="1500"/>
            </a:lvl8pPr>
            <a:lvl9pPr indent="-304800" lvl="8" marL="4114800" algn="l">
              <a:lnSpc>
                <a:spcPct val="115000"/>
              </a:lnSpc>
              <a:spcBef>
                <a:spcPts val="2016"/>
              </a:spcBef>
              <a:spcAft>
                <a:spcPts val="2016"/>
              </a:spcAft>
              <a:buSzPts val="1200"/>
              <a:buChar char="■"/>
              <a:defRPr sz="1500"/>
            </a:lvl9pPr>
          </a:lstStyle>
          <a:p/>
        </p:txBody>
      </p:sp>
      <p:sp>
        <p:nvSpPr>
          <p:cNvPr id="35" name="Google Shape;35;p4"/>
          <p:cNvSpPr txBox="1"/>
          <p:nvPr>
            <p:ph idx="11" type="ftr"/>
          </p:nvPr>
        </p:nvSpPr>
        <p:spPr>
          <a:xfrm>
            <a:off x="9680575" y="6142062"/>
            <a:ext cx="1320049" cy="20010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Clr>
                <a:schemeClr val="dk1"/>
              </a:buClr>
              <a:buSzPts val="1150"/>
              <a:buFont typeface="Arial"/>
              <a:buNone/>
              <a:defRPr sz="115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5"/>
          <p:cNvSpPr txBox="1"/>
          <p:nvPr>
            <p:ph type="title"/>
          </p:nvPr>
        </p:nvSpPr>
        <p:spPr>
          <a:xfrm>
            <a:off x="617749" y="567411"/>
            <a:ext cx="8023870" cy="5156428"/>
          </a:xfrm>
          <a:prstGeom prst="rect">
            <a:avLst/>
          </a:prstGeom>
          <a:noFill/>
          <a:ln>
            <a:noFill/>
          </a:ln>
        </p:spPr>
        <p:txBody>
          <a:bodyPr anchorCtr="0" anchor="ctr" bIns="115200" lIns="115200" spcFirstLastPara="1" rIns="115200" wrap="square" tIns="115200">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6000"/>
            </a:lvl2pPr>
            <a:lvl3pPr lvl="2" algn="l">
              <a:lnSpc>
                <a:spcPct val="100000"/>
              </a:lnSpc>
              <a:spcBef>
                <a:spcPts val="0"/>
              </a:spcBef>
              <a:spcAft>
                <a:spcPts val="0"/>
              </a:spcAft>
              <a:buSzPts val="4800"/>
              <a:buNone/>
              <a:defRPr sz="6000"/>
            </a:lvl3pPr>
            <a:lvl4pPr lvl="3" algn="l">
              <a:lnSpc>
                <a:spcPct val="100000"/>
              </a:lnSpc>
              <a:spcBef>
                <a:spcPts val="0"/>
              </a:spcBef>
              <a:spcAft>
                <a:spcPts val="0"/>
              </a:spcAft>
              <a:buSzPts val="4800"/>
              <a:buNone/>
              <a:defRPr sz="6000"/>
            </a:lvl4pPr>
            <a:lvl5pPr lvl="4" algn="l">
              <a:lnSpc>
                <a:spcPct val="100000"/>
              </a:lnSpc>
              <a:spcBef>
                <a:spcPts val="0"/>
              </a:spcBef>
              <a:spcAft>
                <a:spcPts val="0"/>
              </a:spcAft>
              <a:buSzPts val="4800"/>
              <a:buNone/>
              <a:defRPr sz="6000"/>
            </a:lvl5pPr>
            <a:lvl6pPr lvl="5" algn="l">
              <a:lnSpc>
                <a:spcPct val="100000"/>
              </a:lnSpc>
              <a:spcBef>
                <a:spcPts val="0"/>
              </a:spcBef>
              <a:spcAft>
                <a:spcPts val="0"/>
              </a:spcAft>
              <a:buSzPts val="4800"/>
              <a:buNone/>
              <a:defRPr sz="6000"/>
            </a:lvl6pPr>
            <a:lvl7pPr lvl="6" algn="l">
              <a:lnSpc>
                <a:spcPct val="100000"/>
              </a:lnSpc>
              <a:spcBef>
                <a:spcPts val="0"/>
              </a:spcBef>
              <a:spcAft>
                <a:spcPts val="0"/>
              </a:spcAft>
              <a:buSzPts val="4800"/>
              <a:buNone/>
              <a:defRPr sz="6000"/>
            </a:lvl7pPr>
            <a:lvl8pPr lvl="7" algn="l">
              <a:lnSpc>
                <a:spcPct val="100000"/>
              </a:lnSpc>
              <a:spcBef>
                <a:spcPts val="0"/>
              </a:spcBef>
              <a:spcAft>
                <a:spcPts val="0"/>
              </a:spcAft>
              <a:buSzPts val="4800"/>
              <a:buNone/>
              <a:defRPr sz="6000"/>
            </a:lvl8pPr>
            <a:lvl9pPr lvl="8" algn="l">
              <a:lnSpc>
                <a:spcPct val="100000"/>
              </a:lnSpc>
              <a:spcBef>
                <a:spcPts val="0"/>
              </a:spcBef>
              <a:spcAft>
                <a:spcPts val="0"/>
              </a:spcAft>
              <a:buSzPts val="4800"/>
              <a:buNone/>
              <a:defRPr sz="6000"/>
            </a:lvl9pPr>
          </a:lstStyle>
          <a:p/>
        </p:txBody>
      </p:sp>
      <p:sp>
        <p:nvSpPr>
          <p:cNvPr id="39" name="Google Shape;39;p5"/>
          <p:cNvSpPr txBox="1"/>
          <p:nvPr>
            <p:ph idx="11" type="ftr"/>
          </p:nvPr>
        </p:nvSpPr>
        <p:spPr>
          <a:xfrm>
            <a:off x="9680575" y="6142062"/>
            <a:ext cx="1320049" cy="20010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Clr>
                <a:schemeClr val="dk1"/>
              </a:buClr>
              <a:buSzPts val="1150"/>
              <a:buFont typeface="Arial"/>
              <a:buNone/>
              <a:defRPr sz="115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6"/>
          <p:cNvSpPr/>
          <p:nvPr/>
        </p:nvSpPr>
        <p:spPr>
          <a:xfrm>
            <a:off x="5761037" y="-158"/>
            <a:ext cx="5761038" cy="6483350"/>
          </a:xfrm>
          <a:prstGeom prst="rect">
            <a:avLst/>
          </a:prstGeom>
          <a:solidFill>
            <a:schemeClr val="lt2"/>
          </a:solidFill>
          <a:ln>
            <a:noFill/>
          </a:ln>
        </p:spPr>
        <p:txBody>
          <a:bodyPr anchorCtr="0" anchor="ctr" bIns="115200" lIns="115200" spcFirstLastPara="1" rIns="115200" wrap="square" tIns="1152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 name="Google Shape;43;p6"/>
          <p:cNvSpPr txBox="1"/>
          <p:nvPr>
            <p:ph type="title"/>
          </p:nvPr>
        </p:nvSpPr>
        <p:spPr>
          <a:xfrm>
            <a:off x="334548" y="1554409"/>
            <a:ext cx="5097233" cy="1868430"/>
          </a:xfrm>
          <a:prstGeom prst="rect">
            <a:avLst/>
          </a:prstGeom>
          <a:noFill/>
          <a:ln>
            <a:noFill/>
          </a:ln>
        </p:spPr>
        <p:txBody>
          <a:bodyPr anchorCtr="0" anchor="b" bIns="115200" lIns="115200" spcFirstLastPara="1" rIns="115200" wrap="square" tIns="115200">
            <a:noAutofit/>
          </a:bodyPr>
          <a:lstStyle>
            <a:lvl1pPr lvl="0" algn="ctr">
              <a:lnSpc>
                <a:spcPct val="100000"/>
              </a:lnSpc>
              <a:spcBef>
                <a:spcPts val="0"/>
              </a:spcBef>
              <a:spcAft>
                <a:spcPts val="0"/>
              </a:spcAft>
              <a:buSzPts val="4200"/>
              <a:buNone/>
              <a:defRPr sz="5300"/>
            </a:lvl1pPr>
            <a:lvl2pPr lvl="1" algn="ctr">
              <a:lnSpc>
                <a:spcPct val="100000"/>
              </a:lnSpc>
              <a:spcBef>
                <a:spcPts val="0"/>
              </a:spcBef>
              <a:spcAft>
                <a:spcPts val="0"/>
              </a:spcAft>
              <a:buSzPts val="4200"/>
              <a:buNone/>
              <a:defRPr sz="5300"/>
            </a:lvl2pPr>
            <a:lvl3pPr lvl="2" algn="ctr">
              <a:lnSpc>
                <a:spcPct val="100000"/>
              </a:lnSpc>
              <a:spcBef>
                <a:spcPts val="0"/>
              </a:spcBef>
              <a:spcAft>
                <a:spcPts val="0"/>
              </a:spcAft>
              <a:buSzPts val="4200"/>
              <a:buNone/>
              <a:defRPr sz="5300"/>
            </a:lvl3pPr>
            <a:lvl4pPr lvl="3" algn="ctr">
              <a:lnSpc>
                <a:spcPct val="100000"/>
              </a:lnSpc>
              <a:spcBef>
                <a:spcPts val="0"/>
              </a:spcBef>
              <a:spcAft>
                <a:spcPts val="0"/>
              </a:spcAft>
              <a:buSzPts val="4200"/>
              <a:buNone/>
              <a:defRPr sz="5300"/>
            </a:lvl4pPr>
            <a:lvl5pPr lvl="4" algn="ctr">
              <a:lnSpc>
                <a:spcPct val="100000"/>
              </a:lnSpc>
              <a:spcBef>
                <a:spcPts val="0"/>
              </a:spcBef>
              <a:spcAft>
                <a:spcPts val="0"/>
              </a:spcAft>
              <a:buSzPts val="4200"/>
              <a:buNone/>
              <a:defRPr sz="5300"/>
            </a:lvl5pPr>
            <a:lvl6pPr lvl="5" algn="ctr">
              <a:lnSpc>
                <a:spcPct val="100000"/>
              </a:lnSpc>
              <a:spcBef>
                <a:spcPts val="0"/>
              </a:spcBef>
              <a:spcAft>
                <a:spcPts val="0"/>
              </a:spcAft>
              <a:buSzPts val="4200"/>
              <a:buNone/>
              <a:defRPr sz="5300"/>
            </a:lvl6pPr>
            <a:lvl7pPr lvl="6" algn="ctr">
              <a:lnSpc>
                <a:spcPct val="100000"/>
              </a:lnSpc>
              <a:spcBef>
                <a:spcPts val="0"/>
              </a:spcBef>
              <a:spcAft>
                <a:spcPts val="0"/>
              </a:spcAft>
              <a:buSzPts val="4200"/>
              <a:buNone/>
              <a:defRPr sz="5300"/>
            </a:lvl7pPr>
            <a:lvl8pPr lvl="7" algn="ctr">
              <a:lnSpc>
                <a:spcPct val="100000"/>
              </a:lnSpc>
              <a:spcBef>
                <a:spcPts val="0"/>
              </a:spcBef>
              <a:spcAft>
                <a:spcPts val="0"/>
              </a:spcAft>
              <a:buSzPts val="4200"/>
              <a:buNone/>
              <a:defRPr sz="5300"/>
            </a:lvl8pPr>
            <a:lvl9pPr lvl="8" algn="ctr">
              <a:lnSpc>
                <a:spcPct val="100000"/>
              </a:lnSpc>
              <a:spcBef>
                <a:spcPts val="0"/>
              </a:spcBef>
              <a:spcAft>
                <a:spcPts val="0"/>
              </a:spcAft>
              <a:buSzPts val="4200"/>
              <a:buNone/>
              <a:defRPr sz="5300"/>
            </a:lvl9pPr>
          </a:lstStyle>
          <a:p/>
        </p:txBody>
      </p:sp>
      <p:sp>
        <p:nvSpPr>
          <p:cNvPr id="44" name="Google Shape;44;p6"/>
          <p:cNvSpPr txBox="1"/>
          <p:nvPr>
            <p:ph idx="1" type="subTitle"/>
          </p:nvPr>
        </p:nvSpPr>
        <p:spPr>
          <a:xfrm>
            <a:off x="334548" y="3533259"/>
            <a:ext cx="5097233" cy="1556836"/>
          </a:xfrm>
          <a:prstGeom prst="rect">
            <a:avLst/>
          </a:prstGeom>
          <a:noFill/>
          <a:ln>
            <a:noFill/>
          </a:ln>
        </p:spPr>
        <p:txBody>
          <a:bodyPr anchorCtr="0" anchor="t" bIns="115200" lIns="115200" spcFirstLastPara="1" rIns="115200" wrap="square" tIns="115200">
            <a:noAutofit/>
          </a:bodyPr>
          <a:lstStyle>
            <a:lvl1pPr lvl="0" algn="ctr">
              <a:lnSpc>
                <a:spcPct val="100000"/>
              </a:lnSpc>
              <a:spcBef>
                <a:spcPts val="0"/>
              </a:spcBef>
              <a:spcAft>
                <a:spcPts val="0"/>
              </a:spcAft>
              <a:buSzPts val="2100"/>
              <a:buNone/>
              <a:defRPr sz="2600"/>
            </a:lvl1pPr>
            <a:lvl2pPr lvl="1" algn="ctr">
              <a:lnSpc>
                <a:spcPct val="100000"/>
              </a:lnSpc>
              <a:spcBef>
                <a:spcPts val="0"/>
              </a:spcBef>
              <a:spcAft>
                <a:spcPts val="0"/>
              </a:spcAft>
              <a:buSzPts val="2100"/>
              <a:buNone/>
              <a:defRPr sz="2600"/>
            </a:lvl2pPr>
            <a:lvl3pPr lvl="2" algn="ctr">
              <a:lnSpc>
                <a:spcPct val="100000"/>
              </a:lnSpc>
              <a:spcBef>
                <a:spcPts val="0"/>
              </a:spcBef>
              <a:spcAft>
                <a:spcPts val="0"/>
              </a:spcAft>
              <a:buSzPts val="2100"/>
              <a:buNone/>
              <a:defRPr sz="2600"/>
            </a:lvl3pPr>
            <a:lvl4pPr lvl="3" algn="ctr">
              <a:lnSpc>
                <a:spcPct val="100000"/>
              </a:lnSpc>
              <a:spcBef>
                <a:spcPts val="0"/>
              </a:spcBef>
              <a:spcAft>
                <a:spcPts val="0"/>
              </a:spcAft>
              <a:buSzPts val="2100"/>
              <a:buNone/>
              <a:defRPr sz="2600"/>
            </a:lvl4pPr>
            <a:lvl5pPr lvl="4" algn="ctr">
              <a:lnSpc>
                <a:spcPct val="100000"/>
              </a:lnSpc>
              <a:spcBef>
                <a:spcPts val="0"/>
              </a:spcBef>
              <a:spcAft>
                <a:spcPts val="0"/>
              </a:spcAft>
              <a:buSzPts val="2100"/>
              <a:buNone/>
              <a:defRPr sz="2600"/>
            </a:lvl5pPr>
            <a:lvl6pPr lvl="5" algn="ctr">
              <a:lnSpc>
                <a:spcPct val="100000"/>
              </a:lnSpc>
              <a:spcBef>
                <a:spcPts val="0"/>
              </a:spcBef>
              <a:spcAft>
                <a:spcPts val="0"/>
              </a:spcAft>
              <a:buSzPts val="2100"/>
              <a:buNone/>
              <a:defRPr sz="2600"/>
            </a:lvl6pPr>
            <a:lvl7pPr lvl="6" algn="ctr">
              <a:lnSpc>
                <a:spcPct val="100000"/>
              </a:lnSpc>
              <a:spcBef>
                <a:spcPts val="0"/>
              </a:spcBef>
              <a:spcAft>
                <a:spcPts val="0"/>
              </a:spcAft>
              <a:buSzPts val="2100"/>
              <a:buNone/>
              <a:defRPr sz="2600"/>
            </a:lvl7pPr>
            <a:lvl8pPr lvl="7" algn="ctr">
              <a:lnSpc>
                <a:spcPct val="100000"/>
              </a:lnSpc>
              <a:spcBef>
                <a:spcPts val="0"/>
              </a:spcBef>
              <a:spcAft>
                <a:spcPts val="0"/>
              </a:spcAft>
              <a:buSzPts val="2100"/>
              <a:buNone/>
              <a:defRPr sz="2600"/>
            </a:lvl8pPr>
            <a:lvl9pPr lvl="8" algn="ctr">
              <a:lnSpc>
                <a:spcPct val="100000"/>
              </a:lnSpc>
              <a:spcBef>
                <a:spcPts val="0"/>
              </a:spcBef>
              <a:spcAft>
                <a:spcPts val="0"/>
              </a:spcAft>
              <a:buSzPts val="2100"/>
              <a:buNone/>
              <a:defRPr sz="2600"/>
            </a:lvl9pPr>
          </a:lstStyle>
          <a:p/>
        </p:txBody>
      </p:sp>
      <p:sp>
        <p:nvSpPr>
          <p:cNvPr id="45" name="Google Shape;45;p6"/>
          <p:cNvSpPr txBox="1"/>
          <p:nvPr>
            <p:ph idx="2" type="body"/>
          </p:nvPr>
        </p:nvSpPr>
        <p:spPr>
          <a:xfrm>
            <a:off x="6224113" y="912692"/>
            <a:ext cx="4834886" cy="4657651"/>
          </a:xfrm>
          <a:prstGeom prst="rect">
            <a:avLst/>
          </a:prstGeom>
          <a:noFill/>
          <a:ln>
            <a:noFill/>
          </a:ln>
        </p:spPr>
        <p:txBody>
          <a:bodyPr anchorCtr="0" anchor="ctr" bIns="115200" lIns="115200" spcFirstLastPara="1" rIns="115200" wrap="square" tIns="115200">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2016"/>
              </a:spcBef>
              <a:spcAft>
                <a:spcPts val="0"/>
              </a:spcAft>
              <a:buSzPts val="1400"/>
              <a:buChar char="○"/>
              <a:defRPr/>
            </a:lvl2pPr>
            <a:lvl3pPr indent="-317500" lvl="2" marL="1371600" algn="l">
              <a:lnSpc>
                <a:spcPct val="115000"/>
              </a:lnSpc>
              <a:spcBef>
                <a:spcPts val="2016"/>
              </a:spcBef>
              <a:spcAft>
                <a:spcPts val="0"/>
              </a:spcAft>
              <a:buSzPts val="1400"/>
              <a:buChar char="■"/>
              <a:defRPr/>
            </a:lvl3pPr>
            <a:lvl4pPr indent="-317500" lvl="3" marL="1828800" algn="l">
              <a:lnSpc>
                <a:spcPct val="115000"/>
              </a:lnSpc>
              <a:spcBef>
                <a:spcPts val="2016"/>
              </a:spcBef>
              <a:spcAft>
                <a:spcPts val="0"/>
              </a:spcAft>
              <a:buSzPts val="1400"/>
              <a:buChar char="●"/>
              <a:defRPr/>
            </a:lvl4pPr>
            <a:lvl5pPr indent="-317500" lvl="4" marL="2286000" algn="l">
              <a:lnSpc>
                <a:spcPct val="115000"/>
              </a:lnSpc>
              <a:spcBef>
                <a:spcPts val="2016"/>
              </a:spcBef>
              <a:spcAft>
                <a:spcPts val="0"/>
              </a:spcAft>
              <a:buSzPts val="1400"/>
              <a:buChar char="○"/>
              <a:defRPr/>
            </a:lvl5pPr>
            <a:lvl6pPr indent="-317500" lvl="5" marL="2743200" algn="l">
              <a:lnSpc>
                <a:spcPct val="115000"/>
              </a:lnSpc>
              <a:spcBef>
                <a:spcPts val="2016"/>
              </a:spcBef>
              <a:spcAft>
                <a:spcPts val="0"/>
              </a:spcAft>
              <a:buSzPts val="1400"/>
              <a:buChar char="■"/>
              <a:defRPr/>
            </a:lvl6pPr>
            <a:lvl7pPr indent="-317500" lvl="6" marL="3200400" algn="l">
              <a:lnSpc>
                <a:spcPct val="115000"/>
              </a:lnSpc>
              <a:spcBef>
                <a:spcPts val="2016"/>
              </a:spcBef>
              <a:spcAft>
                <a:spcPts val="0"/>
              </a:spcAft>
              <a:buSzPts val="1400"/>
              <a:buChar char="●"/>
              <a:defRPr/>
            </a:lvl7pPr>
            <a:lvl8pPr indent="-317500" lvl="7" marL="3657600" algn="l">
              <a:lnSpc>
                <a:spcPct val="115000"/>
              </a:lnSpc>
              <a:spcBef>
                <a:spcPts val="2016"/>
              </a:spcBef>
              <a:spcAft>
                <a:spcPts val="0"/>
              </a:spcAft>
              <a:buSzPts val="1400"/>
              <a:buChar char="○"/>
              <a:defRPr/>
            </a:lvl8pPr>
            <a:lvl9pPr indent="-317500" lvl="8" marL="4114800" algn="l">
              <a:lnSpc>
                <a:spcPct val="115000"/>
              </a:lnSpc>
              <a:spcBef>
                <a:spcPts val="2016"/>
              </a:spcBef>
              <a:spcAft>
                <a:spcPts val="2016"/>
              </a:spcAft>
              <a:buSzPts val="1400"/>
              <a:buChar char="■"/>
              <a:defRPr/>
            </a:lvl9pPr>
          </a:lstStyle>
          <a:p/>
        </p:txBody>
      </p:sp>
      <p:sp>
        <p:nvSpPr>
          <p:cNvPr id="46" name="Google Shape;46;p6"/>
          <p:cNvSpPr txBox="1"/>
          <p:nvPr>
            <p:ph idx="11" type="ftr"/>
          </p:nvPr>
        </p:nvSpPr>
        <p:spPr>
          <a:xfrm>
            <a:off x="9680575" y="6142062"/>
            <a:ext cx="1320049" cy="20010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Clr>
                <a:schemeClr val="dk1"/>
              </a:buClr>
              <a:buSzPts val="1150"/>
              <a:buFont typeface="Arial"/>
              <a:buNone/>
              <a:defRPr sz="115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7"/>
          <p:cNvSpPr txBox="1"/>
          <p:nvPr>
            <p:ph hasCustomPrompt="1" type="title"/>
          </p:nvPr>
        </p:nvSpPr>
        <p:spPr>
          <a:xfrm>
            <a:off x="392764" y="1394264"/>
            <a:ext cx="10736548" cy="2474980"/>
          </a:xfrm>
          <a:prstGeom prst="rect">
            <a:avLst/>
          </a:prstGeom>
          <a:noFill/>
          <a:ln>
            <a:noFill/>
          </a:ln>
        </p:spPr>
        <p:txBody>
          <a:bodyPr anchorCtr="0" anchor="b" bIns="115200" lIns="115200" spcFirstLastPara="1" rIns="115200" wrap="square" tIns="115200">
            <a:noAutofit/>
          </a:bodyPr>
          <a:lstStyle>
            <a:lvl1pPr lvl="0" algn="ctr">
              <a:lnSpc>
                <a:spcPct val="100000"/>
              </a:lnSpc>
              <a:spcBef>
                <a:spcPts val="0"/>
              </a:spcBef>
              <a:spcAft>
                <a:spcPts val="0"/>
              </a:spcAft>
              <a:buSzPts val="12000"/>
              <a:buNone/>
              <a:defRPr sz="15100"/>
            </a:lvl1pPr>
            <a:lvl2pPr lvl="1" algn="ctr">
              <a:lnSpc>
                <a:spcPct val="100000"/>
              </a:lnSpc>
              <a:spcBef>
                <a:spcPts val="0"/>
              </a:spcBef>
              <a:spcAft>
                <a:spcPts val="0"/>
              </a:spcAft>
              <a:buSzPts val="12000"/>
              <a:buNone/>
              <a:defRPr sz="15100"/>
            </a:lvl2pPr>
            <a:lvl3pPr lvl="2" algn="ctr">
              <a:lnSpc>
                <a:spcPct val="100000"/>
              </a:lnSpc>
              <a:spcBef>
                <a:spcPts val="0"/>
              </a:spcBef>
              <a:spcAft>
                <a:spcPts val="0"/>
              </a:spcAft>
              <a:buSzPts val="12000"/>
              <a:buNone/>
              <a:defRPr sz="15100"/>
            </a:lvl3pPr>
            <a:lvl4pPr lvl="3" algn="ctr">
              <a:lnSpc>
                <a:spcPct val="100000"/>
              </a:lnSpc>
              <a:spcBef>
                <a:spcPts val="0"/>
              </a:spcBef>
              <a:spcAft>
                <a:spcPts val="0"/>
              </a:spcAft>
              <a:buSzPts val="12000"/>
              <a:buNone/>
              <a:defRPr sz="15100"/>
            </a:lvl4pPr>
            <a:lvl5pPr lvl="4" algn="ctr">
              <a:lnSpc>
                <a:spcPct val="100000"/>
              </a:lnSpc>
              <a:spcBef>
                <a:spcPts val="0"/>
              </a:spcBef>
              <a:spcAft>
                <a:spcPts val="0"/>
              </a:spcAft>
              <a:buSzPts val="12000"/>
              <a:buNone/>
              <a:defRPr sz="15100"/>
            </a:lvl5pPr>
            <a:lvl6pPr lvl="5" algn="ctr">
              <a:lnSpc>
                <a:spcPct val="100000"/>
              </a:lnSpc>
              <a:spcBef>
                <a:spcPts val="0"/>
              </a:spcBef>
              <a:spcAft>
                <a:spcPts val="0"/>
              </a:spcAft>
              <a:buSzPts val="12000"/>
              <a:buNone/>
              <a:defRPr sz="15100"/>
            </a:lvl6pPr>
            <a:lvl7pPr lvl="6" algn="ctr">
              <a:lnSpc>
                <a:spcPct val="100000"/>
              </a:lnSpc>
              <a:spcBef>
                <a:spcPts val="0"/>
              </a:spcBef>
              <a:spcAft>
                <a:spcPts val="0"/>
              </a:spcAft>
              <a:buSzPts val="12000"/>
              <a:buNone/>
              <a:defRPr sz="15100"/>
            </a:lvl7pPr>
            <a:lvl8pPr lvl="7" algn="ctr">
              <a:lnSpc>
                <a:spcPct val="100000"/>
              </a:lnSpc>
              <a:spcBef>
                <a:spcPts val="0"/>
              </a:spcBef>
              <a:spcAft>
                <a:spcPts val="0"/>
              </a:spcAft>
              <a:buSzPts val="12000"/>
              <a:buNone/>
              <a:defRPr sz="15100"/>
            </a:lvl8pPr>
            <a:lvl9pPr lvl="8" algn="ctr">
              <a:lnSpc>
                <a:spcPct val="100000"/>
              </a:lnSpc>
              <a:spcBef>
                <a:spcPts val="0"/>
              </a:spcBef>
              <a:spcAft>
                <a:spcPts val="0"/>
              </a:spcAft>
              <a:buSzPts val="12000"/>
              <a:buNone/>
              <a:defRPr sz="15100"/>
            </a:lvl9pPr>
          </a:lstStyle>
          <a:p>
            <a:r>
              <a:t>xx%</a:t>
            </a:r>
          </a:p>
        </p:txBody>
      </p:sp>
      <p:sp>
        <p:nvSpPr>
          <p:cNvPr id="50" name="Google Shape;50;p7"/>
          <p:cNvSpPr txBox="1"/>
          <p:nvPr>
            <p:ph idx="1" type="body"/>
          </p:nvPr>
        </p:nvSpPr>
        <p:spPr>
          <a:xfrm>
            <a:off x="392764" y="3973360"/>
            <a:ext cx="10736548" cy="1639650"/>
          </a:xfrm>
          <a:prstGeom prst="rect">
            <a:avLst/>
          </a:prstGeom>
          <a:noFill/>
          <a:ln>
            <a:noFill/>
          </a:ln>
        </p:spPr>
        <p:txBody>
          <a:bodyPr anchorCtr="0" anchor="t" bIns="115200" lIns="115200" spcFirstLastPara="1" rIns="115200" wrap="square" tIns="115200">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2016"/>
              </a:spcBef>
              <a:spcAft>
                <a:spcPts val="0"/>
              </a:spcAft>
              <a:buSzPts val="1400"/>
              <a:buChar char="○"/>
              <a:defRPr/>
            </a:lvl2pPr>
            <a:lvl3pPr indent="-317500" lvl="2" marL="1371600" algn="ctr">
              <a:lnSpc>
                <a:spcPct val="115000"/>
              </a:lnSpc>
              <a:spcBef>
                <a:spcPts val="2016"/>
              </a:spcBef>
              <a:spcAft>
                <a:spcPts val="0"/>
              </a:spcAft>
              <a:buSzPts val="1400"/>
              <a:buChar char="■"/>
              <a:defRPr/>
            </a:lvl3pPr>
            <a:lvl4pPr indent="-317500" lvl="3" marL="1828800" algn="ctr">
              <a:lnSpc>
                <a:spcPct val="115000"/>
              </a:lnSpc>
              <a:spcBef>
                <a:spcPts val="2016"/>
              </a:spcBef>
              <a:spcAft>
                <a:spcPts val="0"/>
              </a:spcAft>
              <a:buSzPts val="1400"/>
              <a:buChar char="●"/>
              <a:defRPr/>
            </a:lvl4pPr>
            <a:lvl5pPr indent="-317500" lvl="4" marL="2286000" algn="ctr">
              <a:lnSpc>
                <a:spcPct val="115000"/>
              </a:lnSpc>
              <a:spcBef>
                <a:spcPts val="2016"/>
              </a:spcBef>
              <a:spcAft>
                <a:spcPts val="0"/>
              </a:spcAft>
              <a:buSzPts val="1400"/>
              <a:buChar char="○"/>
              <a:defRPr/>
            </a:lvl5pPr>
            <a:lvl6pPr indent="-317500" lvl="5" marL="2743200" algn="ctr">
              <a:lnSpc>
                <a:spcPct val="115000"/>
              </a:lnSpc>
              <a:spcBef>
                <a:spcPts val="2016"/>
              </a:spcBef>
              <a:spcAft>
                <a:spcPts val="0"/>
              </a:spcAft>
              <a:buSzPts val="1400"/>
              <a:buChar char="■"/>
              <a:defRPr/>
            </a:lvl6pPr>
            <a:lvl7pPr indent="-317500" lvl="6" marL="3200400" algn="ctr">
              <a:lnSpc>
                <a:spcPct val="115000"/>
              </a:lnSpc>
              <a:spcBef>
                <a:spcPts val="2016"/>
              </a:spcBef>
              <a:spcAft>
                <a:spcPts val="0"/>
              </a:spcAft>
              <a:buSzPts val="1400"/>
              <a:buChar char="●"/>
              <a:defRPr/>
            </a:lvl7pPr>
            <a:lvl8pPr indent="-317500" lvl="7" marL="3657600" algn="ctr">
              <a:lnSpc>
                <a:spcPct val="115000"/>
              </a:lnSpc>
              <a:spcBef>
                <a:spcPts val="2016"/>
              </a:spcBef>
              <a:spcAft>
                <a:spcPts val="0"/>
              </a:spcAft>
              <a:buSzPts val="1400"/>
              <a:buChar char="○"/>
              <a:defRPr/>
            </a:lvl8pPr>
            <a:lvl9pPr indent="-317500" lvl="8" marL="4114800" algn="ctr">
              <a:lnSpc>
                <a:spcPct val="115000"/>
              </a:lnSpc>
              <a:spcBef>
                <a:spcPts val="2016"/>
              </a:spcBef>
              <a:spcAft>
                <a:spcPts val="2016"/>
              </a:spcAft>
              <a:buSzPts val="1400"/>
              <a:buChar char="■"/>
              <a:defRPr/>
            </a:lvl9pPr>
          </a:lstStyle>
          <a:p/>
        </p:txBody>
      </p:sp>
      <p:sp>
        <p:nvSpPr>
          <p:cNvPr id="51" name="Google Shape;51;p7"/>
          <p:cNvSpPr txBox="1"/>
          <p:nvPr>
            <p:ph idx="11" type="ftr"/>
          </p:nvPr>
        </p:nvSpPr>
        <p:spPr>
          <a:xfrm>
            <a:off x="9680575" y="6142062"/>
            <a:ext cx="1320049" cy="20010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Clr>
                <a:schemeClr val="dk1"/>
              </a:buClr>
              <a:buSzPts val="1150"/>
              <a:buFont typeface="Arial"/>
              <a:buNone/>
              <a:defRPr sz="115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8"/>
          <p:cNvSpPr txBox="1"/>
          <p:nvPr>
            <p:ph idx="11" type="ftr"/>
          </p:nvPr>
        </p:nvSpPr>
        <p:spPr>
          <a:xfrm>
            <a:off x="9680575" y="6142062"/>
            <a:ext cx="1320049" cy="20010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Clr>
                <a:schemeClr val="dk1"/>
              </a:buClr>
              <a:buSzPts val="1150"/>
              <a:buFont typeface="Arial"/>
              <a:buNone/>
              <a:defRPr sz="115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1pPr>
            <a:lvl2pPr indent="0" lvl="1"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2pPr>
            <a:lvl3pPr indent="0" lvl="2"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3pPr>
            <a:lvl4pPr indent="0" lvl="3"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4pPr>
            <a:lvl5pPr indent="0" lvl="4"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5pPr>
            <a:lvl6pPr indent="0" lvl="5"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6pPr>
            <a:lvl7pPr indent="0" lvl="6"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7pPr>
            <a:lvl8pPr indent="0" lvl="7"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8pPr>
            <a:lvl9pPr indent="0" lvl="8" marL="0" algn="r">
              <a:lnSpc>
                <a:spcPct val="100000"/>
              </a:lnSpc>
              <a:spcBef>
                <a:spcPts val="0"/>
              </a:spcBef>
              <a:spcAft>
                <a:spcPts val="0"/>
              </a:spcAft>
              <a:buSzPts val="1000"/>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588" y="1588"/>
            <a:ext cx="1588" cy="1588"/>
          </a:xfrm>
          <a:prstGeom prst="rect">
            <a:avLst/>
          </a:prstGeom>
          <a:noFill/>
          <a:ln>
            <a:noFill/>
          </a:ln>
        </p:spPr>
      </p:pic>
      <p:sp>
        <p:nvSpPr>
          <p:cNvPr id="7" name="Google Shape;7;p1"/>
          <p:cNvSpPr txBox="1"/>
          <p:nvPr>
            <p:ph type="title"/>
          </p:nvPr>
        </p:nvSpPr>
        <p:spPr>
          <a:xfrm>
            <a:off x="392764" y="364585"/>
            <a:ext cx="10736548" cy="428818"/>
          </a:xfrm>
          <a:prstGeom prst="rect">
            <a:avLst/>
          </a:prstGeom>
          <a:noFill/>
          <a:ln>
            <a:noFill/>
          </a:ln>
        </p:spPr>
        <p:txBody>
          <a:bodyPr anchorCtr="0" anchor="ctr" bIns="115200" lIns="0" spcFirstLastPara="1" rIns="115200" wrap="square" tIns="115200">
            <a:noAutofit/>
          </a:bodyPr>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392764" y="1095376"/>
            <a:ext cx="10736548" cy="4663664"/>
          </a:xfrm>
          <a:prstGeom prst="rect">
            <a:avLst/>
          </a:prstGeom>
          <a:noFill/>
          <a:ln>
            <a:noFill/>
          </a:ln>
        </p:spPr>
        <p:txBody>
          <a:bodyPr anchorCtr="0" anchor="t" bIns="115200" lIns="115200" spcFirstLastPara="1" rIns="115200" wrap="square" tIns="115200">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Quattrocento Sans"/>
                <a:ea typeface="Quattrocento Sans"/>
                <a:cs typeface="Quattrocento Sans"/>
                <a:sym typeface="Quattrocento Sans"/>
              </a:defRPr>
            </a:lvl1pPr>
            <a:lvl2pPr indent="-317500" lvl="1" marL="9144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800" u="none" cap="none" strike="noStrike">
                <a:solidFill>
                  <a:schemeClr val="dk2"/>
                </a:solidFill>
                <a:latin typeface="Arial"/>
                <a:ea typeface="Arial"/>
                <a:cs typeface="Arial"/>
                <a:sym typeface="Arial"/>
              </a:defRPr>
            </a:lvl9pPr>
          </a:lstStyle>
          <a:p/>
        </p:txBody>
      </p:sp>
      <p:sp>
        <p:nvSpPr>
          <p:cNvPr id="9" name="Google Shape;9;p1"/>
          <p:cNvSpPr txBox="1"/>
          <p:nvPr>
            <p:ph idx="11" type="ftr"/>
          </p:nvPr>
        </p:nvSpPr>
        <p:spPr>
          <a:xfrm>
            <a:off x="9680575" y="6142062"/>
            <a:ext cx="1320049" cy="200106"/>
          </a:xfrm>
          <a:prstGeom prst="rect">
            <a:avLst/>
          </a:prstGeom>
          <a:noFill/>
          <a:ln>
            <a:noFill/>
          </a:ln>
        </p:spPr>
        <p:txBody>
          <a:bodyPr anchorCtr="0" anchor="ctr" bIns="0" lIns="0" spcFirstLastPara="1" rIns="0" wrap="square" tIns="0">
            <a:noAutofit/>
          </a:bodyPr>
          <a:lstStyle>
            <a:lvl1pPr lvl="0" marR="0" rtl="0" algn="r">
              <a:lnSpc>
                <a:spcPct val="100000"/>
              </a:lnSpc>
              <a:spcBef>
                <a:spcPts val="0"/>
              </a:spcBef>
              <a:spcAft>
                <a:spcPts val="0"/>
              </a:spcAft>
              <a:buClr>
                <a:schemeClr val="dk1"/>
              </a:buClr>
              <a:buSzPts val="1150"/>
              <a:buFont typeface="Arial"/>
              <a:buNone/>
              <a:defRPr b="0" i="0" sz="11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mc:AlternateContent>
    <mc:Choice Requires="p14">
      <p:transition spd="slow" p14:dur="1200">
        <p14:prism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9"/>
          <p:cNvSpPr/>
          <p:nvPr/>
        </p:nvSpPr>
        <p:spPr>
          <a:xfrm flipH="1" rot="10800000">
            <a:off x="8811260" y="-1"/>
            <a:ext cx="2710815" cy="1488438"/>
          </a:xfrm>
          <a:prstGeom prst="triangle">
            <a:avLst>
              <a:gd fmla="val 10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61" name="Google Shape;61;p9"/>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62" name="Google Shape;62;p9"/>
          <p:cNvSpPr txBox="1"/>
          <p:nvPr>
            <p:ph type="ctrTitle"/>
          </p:nvPr>
        </p:nvSpPr>
        <p:spPr>
          <a:xfrm>
            <a:off x="0" y="4810850"/>
            <a:ext cx="9918600" cy="1672500"/>
          </a:xfrm>
          <a:prstGeom prst="rect">
            <a:avLst/>
          </a:prstGeom>
          <a:noFill/>
          <a:ln>
            <a:noFill/>
          </a:ln>
        </p:spPr>
        <p:txBody>
          <a:bodyPr anchorCtr="0" anchor="b" bIns="115200" lIns="115200" spcFirstLastPara="1" rIns="115200" wrap="square" tIns="115200">
            <a:noAutofit/>
          </a:bodyPr>
          <a:lstStyle/>
          <a:p>
            <a:pPr indent="0" lvl="0" marL="0" rtl="0" algn="l">
              <a:lnSpc>
                <a:spcPct val="100000"/>
              </a:lnSpc>
              <a:spcBef>
                <a:spcPts val="0"/>
              </a:spcBef>
              <a:spcAft>
                <a:spcPts val="0"/>
              </a:spcAft>
              <a:buSzPts val="5200"/>
              <a:buNone/>
            </a:pPr>
            <a:r>
              <a:t/>
            </a:r>
            <a:endParaRPr b="0" sz="2800">
              <a:solidFill>
                <a:srgbClr val="000000"/>
              </a:solidFill>
              <a:latin typeface="Spectral ExtraBold"/>
              <a:ea typeface="Spectral ExtraBold"/>
              <a:cs typeface="Spectral ExtraBold"/>
              <a:sym typeface="Spectral ExtraBold"/>
            </a:endParaRPr>
          </a:p>
          <a:p>
            <a:pPr indent="0" lvl="0" marL="0" rtl="0" algn="l">
              <a:lnSpc>
                <a:spcPct val="100000"/>
              </a:lnSpc>
              <a:spcBef>
                <a:spcPts val="0"/>
              </a:spcBef>
              <a:spcAft>
                <a:spcPts val="0"/>
              </a:spcAft>
              <a:buSzPts val="5200"/>
              <a:buNone/>
            </a:pPr>
            <a:r>
              <a:t/>
            </a:r>
            <a:endParaRPr b="0" sz="2800">
              <a:solidFill>
                <a:srgbClr val="000000"/>
              </a:solidFill>
              <a:latin typeface="Spectral ExtraBold"/>
              <a:ea typeface="Spectral ExtraBold"/>
              <a:cs typeface="Spectral ExtraBold"/>
              <a:sym typeface="Spectral ExtraBold"/>
            </a:endParaRPr>
          </a:p>
          <a:p>
            <a:pPr indent="0" lvl="0" marL="0" rtl="0" algn="l">
              <a:lnSpc>
                <a:spcPct val="100000"/>
              </a:lnSpc>
              <a:spcBef>
                <a:spcPts val="0"/>
              </a:spcBef>
              <a:spcAft>
                <a:spcPts val="0"/>
              </a:spcAft>
              <a:buSzPts val="5200"/>
              <a:buNone/>
            </a:pPr>
            <a:r>
              <a:rPr b="0" lang="en-US" sz="2800">
                <a:solidFill>
                  <a:srgbClr val="000000"/>
                </a:solidFill>
                <a:latin typeface="Spectral ExtraBold"/>
                <a:ea typeface="Spectral ExtraBold"/>
                <a:cs typeface="Spectral ExtraBold"/>
                <a:sym typeface="Spectral ExtraBold"/>
              </a:rPr>
              <a:t>UNIFIED AND STABLE PROJECT </a:t>
            </a:r>
            <a:endParaRPr b="0" sz="2800">
              <a:solidFill>
                <a:srgbClr val="000000"/>
              </a:solidFill>
              <a:latin typeface="Spectral ExtraBold"/>
              <a:ea typeface="Spectral ExtraBold"/>
              <a:cs typeface="Spectral ExtraBold"/>
              <a:sym typeface="Spectral ExtraBold"/>
            </a:endParaRPr>
          </a:p>
          <a:p>
            <a:pPr indent="0" lvl="0" marL="0" rtl="0" algn="l">
              <a:lnSpc>
                <a:spcPct val="100000"/>
              </a:lnSpc>
              <a:spcBef>
                <a:spcPts val="0"/>
              </a:spcBef>
              <a:spcAft>
                <a:spcPts val="0"/>
              </a:spcAft>
              <a:buSzPts val="5200"/>
              <a:buNone/>
            </a:pPr>
            <a:r>
              <a:rPr b="0" lang="en-US" sz="2800">
                <a:solidFill>
                  <a:srgbClr val="000000"/>
                </a:solidFill>
                <a:latin typeface="Spectral ExtraBold"/>
                <a:ea typeface="Spectral ExtraBold"/>
                <a:cs typeface="Spectral ExtraBold"/>
                <a:sym typeface="Spectral ExtraBold"/>
              </a:rPr>
              <a:t>“USHERING IN THE FUTURE”</a:t>
            </a:r>
            <a:br>
              <a:rPr b="0" i="0" lang="en-US" sz="2800" u="none" cap="none" strike="noStrike">
                <a:solidFill>
                  <a:srgbClr val="000000"/>
                </a:solidFill>
                <a:latin typeface="Spectral ExtraBold"/>
                <a:ea typeface="Spectral ExtraBold"/>
                <a:cs typeface="Spectral ExtraBold"/>
                <a:sym typeface="Spectral ExtraBold"/>
              </a:rPr>
            </a:br>
            <a:br>
              <a:rPr b="0" i="0" lang="en-US" sz="2800" u="none" cap="none" strike="noStrike">
                <a:solidFill>
                  <a:srgbClr val="000000"/>
                </a:solidFill>
                <a:latin typeface="Spectral ExtraBold"/>
                <a:ea typeface="Spectral ExtraBold"/>
                <a:cs typeface="Spectral ExtraBold"/>
                <a:sym typeface="Spectral ExtraBold"/>
              </a:rPr>
            </a:br>
            <a:r>
              <a:rPr b="0" lang="en-US" sz="2800">
                <a:solidFill>
                  <a:srgbClr val="000000"/>
                </a:solidFill>
                <a:latin typeface="Spectral ExtraBold"/>
                <a:ea typeface="Spectral ExtraBold"/>
                <a:cs typeface="Spectral ExtraBold"/>
                <a:sym typeface="Spectral ExtraBold"/>
              </a:rPr>
              <a:t>FUTURE TECHNOLOGIES CONFERENCE (FTC)</a:t>
            </a:r>
            <a:br>
              <a:rPr b="0" i="0" lang="en-US" sz="2800" u="none" cap="none" strike="noStrike">
                <a:solidFill>
                  <a:srgbClr val="000000"/>
                </a:solidFill>
                <a:latin typeface="Spectral ExtraBold"/>
                <a:ea typeface="Spectral ExtraBold"/>
                <a:cs typeface="Spectral ExtraBold"/>
                <a:sym typeface="Spectral ExtraBold"/>
              </a:rPr>
            </a:br>
            <a:r>
              <a:rPr b="0" lang="en-US" sz="2800">
                <a:solidFill>
                  <a:srgbClr val="000000"/>
                </a:solidFill>
                <a:latin typeface="Spectral ExtraBold"/>
                <a:ea typeface="Spectral ExtraBold"/>
                <a:cs typeface="Spectral ExtraBold"/>
                <a:sym typeface="Spectral ExtraBold"/>
              </a:rPr>
              <a:t>25</a:t>
            </a:r>
            <a:r>
              <a:rPr b="0" i="0" lang="en-US" sz="2800" u="none" cap="none" strike="noStrike">
                <a:solidFill>
                  <a:srgbClr val="000000"/>
                </a:solidFill>
                <a:latin typeface="Spectral ExtraBold"/>
                <a:ea typeface="Spectral ExtraBold"/>
                <a:cs typeface="Spectral ExtraBold"/>
                <a:sym typeface="Spectral ExtraBold"/>
              </a:rPr>
              <a:t> </a:t>
            </a:r>
            <a:r>
              <a:rPr b="0" lang="en-US" sz="2800">
                <a:solidFill>
                  <a:srgbClr val="000000"/>
                </a:solidFill>
                <a:latin typeface="Spectral ExtraBold"/>
                <a:ea typeface="Spectral ExtraBold"/>
                <a:cs typeface="Spectral ExtraBold"/>
                <a:sym typeface="Spectral ExtraBold"/>
              </a:rPr>
              <a:t>OCTOBER</a:t>
            </a:r>
            <a:r>
              <a:rPr b="0" i="0" lang="en-US" sz="2800" u="none" cap="none" strike="noStrike">
                <a:solidFill>
                  <a:srgbClr val="000000"/>
                </a:solidFill>
                <a:latin typeface="Spectral ExtraBold"/>
                <a:ea typeface="Spectral ExtraBold"/>
                <a:cs typeface="Spectral ExtraBold"/>
                <a:sym typeface="Spectral ExtraBold"/>
              </a:rPr>
              <a:t> 2019, </a:t>
            </a:r>
            <a:r>
              <a:rPr b="0" lang="en-US" sz="2800">
                <a:solidFill>
                  <a:srgbClr val="000000"/>
                </a:solidFill>
                <a:latin typeface="Spectral ExtraBold"/>
                <a:ea typeface="Spectral ExtraBold"/>
                <a:cs typeface="Spectral ExtraBold"/>
                <a:sym typeface="Spectral ExtraBold"/>
              </a:rPr>
              <a:t>SAN FRANCISCO, CA</a:t>
            </a:r>
            <a:endParaRPr b="0" i="0" sz="2800" u="none" cap="none" strike="noStrike">
              <a:solidFill>
                <a:srgbClr val="000000"/>
              </a:solidFill>
              <a:latin typeface="Spectral ExtraBold"/>
              <a:ea typeface="Spectral ExtraBold"/>
              <a:cs typeface="Spectral ExtraBold"/>
              <a:sym typeface="Spectral ExtraBold"/>
            </a:endParaRPr>
          </a:p>
        </p:txBody>
      </p:sp>
      <p:sp>
        <p:nvSpPr>
          <p:cNvPr id="63" name="Google Shape;63;p9"/>
          <p:cNvSpPr txBox="1"/>
          <p:nvPr>
            <p:ph idx="12" type="sldNum"/>
          </p:nvPr>
        </p:nvSpPr>
        <p:spPr>
          <a:xfrm>
            <a:off x="10675885" y="5877956"/>
            <a:ext cx="691400" cy="496130"/>
          </a:xfrm>
          <a:prstGeom prst="rect">
            <a:avLst/>
          </a:prstGeom>
          <a:noFill/>
          <a:ln>
            <a:noFill/>
          </a:ln>
        </p:spPr>
        <p:txBody>
          <a:bodyPr anchorCtr="0" anchor="ctr" bIns="115200" lIns="115200" spcFirstLastPara="1" rIns="115200" wrap="square" tIns="1152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18"/>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150" name="Google Shape;150;p18"/>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151" name="Google Shape;151;p18"/>
          <p:cNvPicPr preferRelativeResize="0"/>
          <p:nvPr/>
        </p:nvPicPr>
        <p:blipFill rotWithShape="1">
          <a:blip r:embed="rId4">
            <a:alphaModFix/>
          </a:blip>
          <a:srcRect b="0" l="0" r="0" t="0"/>
          <a:stretch/>
        </p:blipFill>
        <p:spPr>
          <a:xfrm>
            <a:off x="0" y="75639"/>
            <a:ext cx="4941677" cy="2370547"/>
          </a:xfrm>
          <a:prstGeom prst="rect">
            <a:avLst/>
          </a:prstGeom>
          <a:noFill/>
          <a:ln>
            <a:noFill/>
          </a:ln>
        </p:spPr>
      </p:pic>
      <p:sp>
        <p:nvSpPr>
          <p:cNvPr id="152" name="Google Shape;152;p18"/>
          <p:cNvSpPr txBox="1"/>
          <p:nvPr/>
        </p:nvSpPr>
        <p:spPr>
          <a:xfrm>
            <a:off x="262675" y="2571750"/>
            <a:ext cx="10913400" cy="3513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Thus, the enduring concepts help build a solid foundation for solutions and implement a better way of software stability model. Hence, the stability model is preferred as a design model for any application.</a:t>
            </a:r>
            <a:endParaRPr sz="2400">
              <a:solidFill>
                <a:schemeClr val="dk1"/>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1" lang="en-US" sz="2400">
                <a:solidFill>
                  <a:schemeClr val="dk1"/>
                </a:solidFill>
                <a:highlight>
                  <a:srgbClr val="FFFFFF"/>
                </a:highlight>
                <a:latin typeface="Times New Roman"/>
                <a:ea typeface="Times New Roman"/>
                <a:cs typeface="Times New Roman"/>
                <a:sym typeface="Times New Roman"/>
              </a:rPr>
              <a:t>Nonfunctional Requirements:</a:t>
            </a:r>
            <a:endParaRPr b="1" sz="2400">
              <a:solidFill>
                <a:schemeClr val="dk1"/>
              </a:solidFill>
              <a:highlight>
                <a:srgbClr val="FFFFFF"/>
              </a:highlight>
              <a:latin typeface="Times New Roman"/>
              <a:ea typeface="Times New Roman"/>
              <a:cs typeface="Times New Roman"/>
              <a:sym typeface="Times New Roman"/>
            </a:endParaRPr>
          </a:p>
          <a:p>
            <a:pPr indent="-381000" lvl="1" marL="914400" marR="0" rtl="0" algn="l">
              <a:lnSpc>
                <a:spcPct val="100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Practical</a:t>
            </a:r>
            <a:endParaRPr sz="2400">
              <a:solidFill>
                <a:schemeClr val="dk1"/>
              </a:solidFill>
              <a:highlight>
                <a:srgbClr val="FFFFFF"/>
              </a:highlight>
              <a:latin typeface="Times New Roman"/>
              <a:ea typeface="Times New Roman"/>
              <a:cs typeface="Times New Roman"/>
              <a:sym typeface="Times New Roman"/>
            </a:endParaRPr>
          </a:p>
          <a:p>
            <a:pPr indent="-381000" lvl="1" marL="914400" marR="0" rtl="0" algn="l">
              <a:lnSpc>
                <a:spcPct val="100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Manageable</a:t>
            </a:r>
            <a:endParaRPr sz="2400">
              <a:solidFill>
                <a:schemeClr val="dk1"/>
              </a:solidFill>
              <a:highlight>
                <a:srgbClr val="FFFFFF"/>
              </a:highlight>
              <a:latin typeface="Times New Roman"/>
              <a:ea typeface="Times New Roman"/>
              <a:cs typeface="Times New Roman"/>
              <a:sym typeface="Times New Roman"/>
            </a:endParaRPr>
          </a:p>
          <a:p>
            <a:pPr indent="-381000" lvl="1" marL="914400" marR="0" rtl="0" algn="l">
              <a:lnSpc>
                <a:spcPct val="100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Growth</a:t>
            </a:r>
            <a:endParaRPr sz="2400">
              <a:solidFill>
                <a:schemeClr val="dk1"/>
              </a:solidFill>
              <a:highlight>
                <a:srgbClr val="FFFFFF"/>
              </a:highlight>
              <a:latin typeface="Times New Roman"/>
              <a:ea typeface="Times New Roman"/>
              <a:cs typeface="Times New Roman"/>
              <a:sym typeface="Times New Roman"/>
            </a:endParaRPr>
          </a:p>
        </p:txBody>
      </p:sp>
      <p:sp>
        <p:nvSpPr>
          <p:cNvPr id="153" name="Google Shape;153;p18"/>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Conclusion</a:t>
            </a:r>
            <a:endParaRPr b="1" i="0" sz="2800" u="none" cap="none" strike="noStrike">
              <a:solidFill>
                <a:srgbClr val="CC4125"/>
              </a:solidFill>
              <a:latin typeface="Spectral"/>
              <a:ea typeface="Spectral"/>
              <a:cs typeface="Spectral"/>
              <a:sym typeface="Spectr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19"/>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159" name="Google Shape;159;p19"/>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160" name="Google Shape;160;p19"/>
          <p:cNvPicPr preferRelativeResize="0"/>
          <p:nvPr/>
        </p:nvPicPr>
        <p:blipFill rotWithShape="1">
          <a:blip r:embed="rId4">
            <a:alphaModFix/>
          </a:blip>
          <a:srcRect b="0" l="0" r="0" t="0"/>
          <a:stretch/>
        </p:blipFill>
        <p:spPr>
          <a:xfrm>
            <a:off x="0" y="75639"/>
            <a:ext cx="4941677" cy="2370547"/>
          </a:xfrm>
          <a:prstGeom prst="rect">
            <a:avLst/>
          </a:prstGeom>
          <a:noFill/>
          <a:ln>
            <a:noFill/>
          </a:ln>
        </p:spPr>
      </p:pic>
      <p:sp>
        <p:nvSpPr>
          <p:cNvPr id="161" name="Google Shape;161;p19"/>
          <p:cNvSpPr txBox="1"/>
          <p:nvPr/>
        </p:nvSpPr>
        <p:spPr>
          <a:xfrm>
            <a:off x="262675" y="2571750"/>
            <a:ext cx="10913400" cy="351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[1] A. </a:t>
            </a:r>
            <a:r>
              <a:rPr lang="en-US" sz="2000">
                <a:latin typeface="Times New Roman"/>
                <a:ea typeface="Times New Roman"/>
                <a:cs typeface="Times New Roman"/>
                <a:sym typeface="Times New Roman"/>
              </a:rPr>
              <a:t>Mahdy, M.E. Fayad, H. Hamza, and P. Tugnawat “Stable and Reusable Model-Based Architectures” ECOOP 2002, Workshop on Model-based Software Reuse, June 2002, Malaga, Spain</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[2] H. Hamza and M.E. Fayad. “Model-base Software Reuse Using Stable Analysis Patterns” ECOOP 2002, Workshop on Model-based Software Reuse, June 2002, Malaga, Spain</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[3] Fayad, M. E., “Stable Design Patterns for Software and Systems”. Boca Raton, FL: Auerbach Publications, July 2015.</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162" name="Google Shape;162;p19"/>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References</a:t>
            </a:r>
            <a:endParaRPr b="1" i="0" sz="2800" u="none" cap="none" strike="noStrike">
              <a:solidFill>
                <a:srgbClr val="CC4125"/>
              </a:solidFill>
              <a:latin typeface="Spectral"/>
              <a:ea typeface="Spectral"/>
              <a:cs typeface="Spectral"/>
              <a:sym typeface="Spectr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0"/>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69" name="Google Shape;69;p10"/>
          <p:cNvPicPr preferRelativeResize="0"/>
          <p:nvPr/>
        </p:nvPicPr>
        <p:blipFill rotWithShape="1">
          <a:blip r:embed="rId3">
            <a:alphaModFix/>
          </a:blip>
          <a:srcRect b="0" l="0" r="0" t="0"/>
          <a:stretch/>
        </p:blipFill>
        <p:spPr>
          <a:xfrm>
            <a:off x="0" y="0"/>
            <a:ext cx="4941677" cy="2370547"/>
          </a:xfrm>
          <a:prstGeom prst="rect">
            <a:avLst/>
          </a:prstGeom>
          <a:noFill/>
          <a:ln>
            <a:noFill/>
          </a:ln>
        </p:spPr>
      </p:pic>
      <p:sp>
        <p:nvSpPr>
          <p:cNvPr id="70" name="Google Shape;70;p10"/>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Contact Information</a:t>
            </a:r>
            <a:endParaRPr b="1" i="0" sz="2800" u="none" cap="none" strike="noStrike">
              <a:solidFill>
                <a:srgbClr val="CC4125"/>
              </a:solidFill>
              <a:latin typeface="Spectral"/>
              <a:ea typeface="Spectral"/>
              <a:cs typeface="Spectral"/>
              <a:sym typeface="Spectral"/>
            </a:endParaRPr>
          </a:p>
        </p:txBody>
      </p:sp>
      <p:sp>
        <p:nvSpPr>
          <p:cNvPr id="71" name="Google Shape;71;p10"/>
          <p:cNvSpPr txBox="1"/>
          <p:nvPr/>
        </p:nvSpPr>
        <p:spPr>
          <a:xfrm>
            <a:off x="3478250" y="2543754"/>
            <a:ext cx="7917600" cy="38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700">
                <a:latin typeface="Spectral"/>
                <a:ea typeface="Spectral"/>
                <a:cs typeface="Spectral"/>
                <a:sym typeface="Spectral"/>
              </a:rPr>
              <a:t>Gaurav Kuppa, B.S. in Computer Engineering</a:t>
            </a:r>
            <a:endParaRPr b="1" i="0" sz="17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None/>
            </a:pPr>
            <a:r>
              <a:rPr b="1" i="0" lang="en-US" sz="1700" u="none" cap="none" strike="noStrike">
                <a:solidFill>
                  <a:srgbClr val="000000"/>
                </a:solidFill>
                <a:latin typeface="Spectral"/>
                <a:ea typeface="Spectral"/>
                <a:cs typeface="Spectral"/>
                <a:sym typeface="Spectral"/>
              </a:rPr>
              <a:t>San Jose State University</a:t>
            </a:r>
            <a:endParaRPr b="1" sz="1700">
              <a:latin typeface="Spectral"/>
              <a:ea typeface="Spectral"/>
              <a:cs typeface="Spectral"/>
              <a:sym typeface="Spectral"/>
            </a:endParaRPr>
          </a:p>
          <a:p>
            <a:pPr indent="0" lvl="0" marL="0" marR="0" rtl="0" algn="l">
              <a:lnSpc>
                <a:spcPct val="100000"/>
              </a:lnSpc>
              <a:spcBef>
                <a:spcPts val="0"/>
              </a:spcBef>
              <a:spcAft>
                <a:spcPts val="0"/>
              </a:spcAft>
              <a:buNone/>
            </a:pPr>
            <a:r>
              <a:rPr b="1" lang="en-US" sz="1700">
                <a:latin typeface="Spectral"/>
                <a:ea typeface="Spectral"/>
                <a:cs typeface="Spectral"/>
                <a:sym typeface="Spectral"/>
              </a:rPr>
              <a:t>gaurav.kuppa@sjsu.edu</a:t>
            </a:r>
            <a:endParaRPr b="1" i="0" sz="17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None/>
            </a:pPr>
            <a:r>
              <a:t/>
            </a:r>
            <a:endParaRPr b="1" i="0" sz="1200" u="none" cap="none" strike="noStrike">
              <a:solidFill>
                <a:srgbClr val="000000"/>
              </a:solidFill>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lang="en-US" sz="1300">
                <a:solidFill>
                  <a:schemeClr val="dk1"/>
                </a:solidFill>
                <a:highlight>
                  <a:srgbClr val="FFFFFF"/>
                </a:highlight>
                <a:latin typeface="Spectral"/>
                <a:ea typeface="Spectral"/>
                <a:cs typeface="Spectral"/>
                <a:sym typeface="Spectral"/>
              </a:rPr>
              <a:t>[1] Fayad, M.E., Kuppa, G, and Hamu, D. </a:t>
            </a:r>
            <a:r>
              <a:rPr b="1" lang="en-US" sz="1300">
                <a:solidFill>
                  <a:schemeClr val="dk1"/>
                </a:solidFill>
                <a:highlight>
                  <a:srgbClr val="FFFFFF"/>
                </a:highlight>
                <a:latin typeface="Spectral"/>
                <a:ea typeface="Spectral"/>
                <a:cs typeface="Spectral"/>
                <a:sym typeface="Spectral"/>
              </a:rPr>
              <a:t>Unified and Stable Privacy Model.</a:t>
            </a:r>
            <a:r>
              <a:rPr lang="en-US" sz="1300">
                <a:solidFill>
                  <a:schemeClr val="dk1"/>
                </a:solidFill>
                <a:highlight>
                  <a:srgbClr val="FFFFFF"/>
                </a:highlight>
                <a:latin typeface="Spectral"/>
                <a:ea typeface="Spectral"/>
                <a:cs typeface="Spectral"/>
                <a:sym typeface="Spectral"/>
              </a:rPr>
              <a:t>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lang="en-US" sz="1300">
                <a:solidFill>
                  <a:schemeClr val="dk1"/>
                </a:solidFill>
                <a:highlight>
                  <a:srgbClr val="FFFFFF"/>
                </a:highlight>
                <a:latin typeface="Spectral"/>
                <a:ea typeface="Spectral"/>
                <a:cs typeface="Spectral"/>
                <a:sym typeface="Spectral"/>
              </a:rPr>
              <a:t>International Journal of Advanced Trends in Computer Science and Engineering ( IJATCSE ), Vol. 8 No.4, July -August 2019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lang="en-US" sz="1300">
                <a:solidFill>
                  <a:schemeClr val="dk1"/>
                </a:solidFill>
                <a:highlight>
                  <a:srgbClr val="FFFFFF"/>
                </a:highlight>
                <a:latin typeface="Spectral"/>
                <a:ea typeface="Spectral"/>
                <a:cs typeface="Spectral"/>
                <a:sym typeface="Spectral"/>
              </a:rPr>
              <a:t>[2] Fayad, M.E., Kuppa, G, and Hamu, D. </a:t>
            </a:r>
            <a:r>
              <a:rPr b="1" lang="en-US" sz="1300">
                <a:solidFill>
                  <a:schemeClr val="dk1"/>
                </a:solidFill>
                <a:highlight>
                  <a:srgbClr val="FFFFFF"/>
                </a:highlight>
                <a:latin typeface="Spectral"/>
                <a:ea typeface="Spectral"/>
                <a:cs typeface="Spectral"/>
                <a:sym typeface="Spectral"/>
              </a:rPr>
              <a:t>Unified and Stable Privacy Model.</a:t>
            </a:r>
            <a:r>
              <a:rPr lang="en-US" sz="1300">
                <a:solidFill>
                  <a:schemeClr val="dk1"/>
                </a:solidFill>
                <a:highlight>
                  <a:srgbClr val="FFFFFF"/>
                </a:highlight>
                <a:latin typeface="Spectral"/>
                <a:ea typeface="Spectral"/>
                <a:cs typeface="Spectral"/>
                <a:sym typeface="Spectral"/>
              </a:rPr>
              <a:t> International Conference on Innovations in Computer Science and Engineering (iCiCSE2019), 26 - 28 June 2019, Miri Sarawak, MALAYSIA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lang="en-US" sz="1300">
                <a:solidFill>
                  <a:schemeClr val="dk1"/>
                </a:solidFill>
                <a:highlight>
                  <a:srgbClr val="FFFFFF"/>
                </a:highlight>
                <a:latin typeface="Spectral"/>
                <a:ea typeface="Spectral"/>
                <a:cs typeface="Spectral"/>
                <a:sym typeface="Spectral"/>
              </a:rPr>
              <a:t>[3] Fayad, M.E., Kuppa, G, and Hamu. </a:t>
            </a:r>
            <a:r>
              <a:rPr b="1" lang="en-US" sz="1300">
                <a:solidFill>
                  <a:schemeClr val="dk1"/>
                </a:solidFill>
                <a:highlight>
                  <a:srgbClr val="FFFFFF"/>
                </a:highlight>
                <a:latin typeface="Spectral"/>
                <a:ea typeface="Spectral"/>
                <a:cs typeface="Spectral"/>
                <a:sym typeface="Spectral"/>
              </a:rPr>
              <a:t>Unified and Stable Project – “Ushering in the Future”.</a:t>
            </a:r>
            <a:r>
              <a:rPr lang="en-US" sz="1300">
                <a:solidFill>
                  <a:schemeClr val="dk1"/>
                </a:solidFill>
                <a:highlight>
                  <a:srgbClr val="FFFFFF"/>
                </a:highlight>
                <a:latin typeface="Spectral"/>
                <a:ea typeface="Spectral"/>
                <a:cs typeface="Spectral"/>
                <a:sym typeface="Spectral"/>
              </a:rPr>
              <a:t>  FTC 2019 - Future Technologies Conference 2019, San Francisco, California, USA, 24-25 October 2019.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SzPts val="1100"/>
              <a:buNone/>
            </a:pPr>
            <a:r>
              <a:rPr lang="en-US" sz="1300">
                <a:solidFill>
                  <a:schemeClr val="dk1"/>
                </a:solidFill>
                <a:highlight>
                  <a:srgbClr val="FFFFFF"/>
                </a:highlight>
                <a:latin typeface="Spectral"/>
                <a:ea typeface="Spectral"/>
                <a:cs typeface="Spectral"/>
                <a:sym typeface="Spectral"/>
              </a:rPr>
              <a:t>[4] Fayad, M.E., Kuppa, G, Jindal, S., and Hamu. </a:t>
            </a:r>
            <a:r>
              <a:rPr b="1" lang="en-US" sz="1300">
                <a:solidFill>
                  <a:schemeClr val="dk1"/>
                </a:solidFill>
                <a:highlight>
                  <a:srgbClr val="FFFFFF"/>
                </a:highlight>
                <a:latin typeface="Spectral"/>
                <a:ea typeface="Spectral"/>
                <a:cs typeface="Spectral"/>
                <a:sym typeface="Spectral"/>
              </a:rPr>
              <a:t>A Cutting-Edge Unified and Stable Rule Design Pattern.</a:t>
            </a:r>
            <a:r>
              <a:rPr lang="en-US" sz="1300">
                <a:solidFill>
                  <a:schemeClr val="dk1"/>
                </a:solidFill>
                <a:highlight>
                  <a:srgbClr val="FFFFFF"/>
                </a:highlight>
                <a:latin typeface="Spectral"/>
                <a:ea typeface="Spectral"/>
                <a:cs typeface="Spectral"/>
                <a:sym typeface="Spectral"/>
              </a:rPr>
              <a:t> FTC 2019 - Future Technologies Conference 2019, San Francisco, California, USA, 24-25 October 2019</a:t>
            </a:r>
            <a:endParaRPr b="1" sz="1300">
              <a:latin typeface="Spectral"/>
              <a:ea typeface="Spectral"/>
              <a:cs typeface="Spectral"/>
              <a:sym typeface="Spectral"/>
            </a:endParaRPr>
          </a:p>
        </p:txBody>
      </p:sp>
      <p:pic>
        <p:nvPicPr>
          <p:cNvPr id="72" name="Google Shape;72;p10"/>
          <p:cNvPicPr preferRelativeResize="0"/>
          <p:nvPr/>
        </p:nvPicPr>
        <p:blipFill>
          <a:blip r:embed="rId4">
            <a:alphaModFix/>
          </a:blip>
          <a:stretch>
            <a:fillRect/>
          </a:stretch>
        </p:blipFill>
        <p:spPr>
          <a:xfrm>
            <a:off x="486850" y="2543697"/>
            <a:ext cx="2538670" cy="3808005"/>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1"/>
          <p:cNvSpPr txBox="1"/>
          <p:nvPr>
            <p:ph idx="1" type="body"/>
          </p:nvPr>
        </p:nvSpPr>
        <p:spPr>
          <a:xfrm>
            <a:off x="502694" y="2370547"/>
            <a:ext cx="10673400" cy="3780900"/>
          </a:xfrm>
          <a:prstGeom prst="rect">
            <a:avLst/>
          </a:prstGeom>
          <a:noFill/>
          <a:ln>
            <a:noFill/>
          </a:ln>
        </p:spPr>
        <p:txBody>
          <a:bodyPr anchorCtr="0" anchor="t" bIns="115200" lIns="115200" spcFirstLastPara="1" rIns="115200" wrap="square" tIns="115200">
            <a:noAutofit/>
          </a:bodyPr>
          <a:lstStyle/>
          <a:p>
            <a:pPr indent="-353060" lvl="1" marL="914400" rtl="0" algn="l">
              <a:lnSpc>
                <a:spcPct val="200000"/>
              </a:lnSpc>
              <a:spcBef>
                <a:spcPts val="1000"/>
              </a:spcBef>
              <a:spcAft>
                <a:spcPts val="0"/>
              </a:spcAft>
              <a:buClr>
                <a:schemeClr val="accent1"/>
              </a:buClr>
              <a:buSzPts val="2000"/>
              <a:buFont typeface="Noto Sans Symbols"/>
              <a:buChar char="■"/>
            </a:pPr>
            <a:r>
              <a:rPr b="1" lang="en-US" sz="2000">
                <a:latin typeface="Times New Roman"/>
                <a:ea typeface="Times New Roman"/>
                <a:cs typeface="Times New Roman"/>
                <a:sym typeface="Times New Roman"/>
              </a:rPr>
              <a:t>Introduction</a:t>
            </a:r>
            <a:endParaRPr b="1" sz="2000">
              <a:latin typeface="Times New Roman"/>
              <a:ea typeface="Times New Roman"/>
              <a:cs typeface="Times New Roman"/>
              <a:sym typeface="Times New Roman"/>
            </a:endParaRPr>
          </a:p>
          <a:p>
            <a:pPr indent="-355600" lvl="1" marL="914400" rtl="0" algn="l">
              <a:lnSpc>
                <a:spcPct val="200000"/>
              </a:lnSpc>
              <a:spcBef>
                <a:spcPts val="1000"/>
              </a:spcBef>
              <a:spcAft>
                <a:spcPts val="0"/>
              </a:spcAft>
              <a:buClr>
                <a:schemeClr val="accent1"/>
              </a:buClr>
              <a:buSzPts val="2000"/>
              <a:buFont typeface="Noto Sans Symbols"/>
              <a:buChar char="■"/>
            </a:pPr>
            <a:r>
              <a:rPr b="1" lang="en-US" sz="2000">
                <a:latin typeface="Times New Roman"/>
                <a:ea typeface="Times New Roman"/>
                <a:cs typeface="Times New Roman"/>
                <a:sym typeface="Times New Roman"/>
              </a:rPr>
              <a:t>AnyProject Stable Design Pattern</a:t>
            </a:r>
            <a:endParaRPr b="1" sz="2000">
              <a:latin typeface="Times New Roman"/>
              <a:ea typeface="Times New Roman"/>
              <a:cs typeface="Times New Roman"/>
              <a:sym typeface="Times New Roman"/>
            </a:endParaRPr>
          </a:p>
          <a:p>
            <a:pPr indent="-355600" lvl="1" marL="914400" rtl="0" algn="l">
              <a:lnSpc>
                <a:spcPct val="200000"/>
              </a:lnSpc>
              <a:spcBef>
                <a:spcPts val="1000"/>
              </a:spcBef>
              <a:spcAft>
                <a:spcPts val="0"/>
              </a:spcAft>
              <a:buClr>
                <a:schemeClr val="accent1"/>
              </a:buClr>
              <a:buSzPts val="2000"/>
              <a:buFont typeface="Noto Sans Symbols"/>
              <a:buChar char="■"/>
            </a:pPr>
            <a:r>
              <a:rPr b="1" lang="en-US" sz="2000">
                <a:latin typeface="Times New Roman"/>
                <a:ea typeface="Times New Roman"/>
                <a:cs typeface="Times New Roman"/>
                <a:sym typeface="Times New Roman"/>
              </a:rPr>
              <a:t>Scenarios</a:t>
            </a:r>
            <a:endParaRPr b="1" sz="2000">
              <a:latin typeface="Times New Roman"/>
              <a:ea typeface="Times New Roman"/>
              <a:cs typeface="Times New Roman"/>
              <a:sym typeface="Times New Roman"/>
            </a:endParaRPr>
          </a:p>
          <a:p>
            <a:pPr indent="-355600" lvl="1" marL="914400" rtl="0" algn="l">
              <a:lnSpc>
                <a:spcPct val="200000"/>
              </a:lnSpc>
              <a:spcBef>
                <a:spcPts val="1000"/>
              </a:spcBef>
              <a:spcAft>
                <a:spcPts val="0"/>
              </a:spcAft>
              <a:buClr>
                <a:schemeClr val="accent1"/>
              </a:buClr>
              <a:buSzPts val="2000"/>
              <a:buFont typeface="Noto Sans Symbols"/>
              <a:buChar char="■"/>
            </a:pPr>
            <a:r>
              <a:rPr b="1" lang="en-US" sz="2000">
                <a:latin typeface="Times New Roman"/>
                <a:ea typeface="Times New Roman"/>
                <a:cs typeface="Times New Roman"/>
                <a:sym typeface="Times New Roman"/>
              </a:rPr>
              <a:t>Conclusion</a:t>
            </a:r>
            <a:endParaRPr b="1"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2"/>
              </a:buClr>
              <a:buSzPts val="1800"/>
              <a:buNone/>
            </a:pPr>
            <a:r>
              <a:t/>
            </a:r>
            <a:endParaRPr sz="2000"/>
          </a:p>
        </p:txBody>
      </p:sp>
      <p:sp>
        <p:nvSpPr>
          <p:cNvPr id="78" name="Google Shape;78;p11"/>
          <p:cNvSpPr txBox="1"/>
          <p:nvPr>
            <p:ph idx="12" type="sldNum"/>
          </p:nvPr>
        </p:nvSpPr>
        <p:spPr>
          <a:xfrm>
            <a:off x="11176000" y="6151587"/>
            <a:ext cx="219860" cy="200106"/>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79" name="Google Shape;79;p11"/>
          <p:cNvPicPr preferRelativeResize="0"/>
          <p:nvPr/>
        </p:nvPicPr>
        <p:blipFill rotWithShape="1">
          <a:blip r:embed="rId3">
            <a:alphaModFix/>
          </a:blip>
          <a:srcRect b="0" l="0" r="0" t="0"/>
          <a:stretch/>
        </p:blipFill>
        <p:spPr>
          <a:xfrm>
            <a:off x="0" y="0"/>
            <a:ext cx="4941677" cy="2370547"/>
          </a:xfrm>
          <a:prstGeom prst="rect">
            <a:avLst/>
          </a:prstGeom>
          <a:noFill/>
          <a:ln>
            <a:noFill/>
          </a:ln>
        </p:spPr>
      </p:pic>
      <p:sp>
        <p:nvSpPr>
          <p:cNvPr id="80" name="Google Shape;80;p11"/>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Table of Contents</a:t>
            </a:r>
            <a:endParaRPr b="1" i="0" sz="2800" u="none" cap="none" strike="noStrike">
              <a:solidFill>
                <a:srgbClr val="CC4125"/>
              </a:solidFill>
              <a:latin typeface="Spectral"/>
              <a:ea typeface="Spectral"/>
              <a:cs typeface="Spectral"/>
              <a:sym typeface="Spectr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2"/>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86" name="Google Shape;86;p12"/>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87" name="Google Shape;87;p12"/>
          <p:cNvPicPr preferRelativeResize="0"/>
          <p:nvPr/>
        </p:nvPicPr>
        <p:blipFill rotWithShape="1">
          <a:blip r:embed="rId4">
            <a:alphaModFix/>
          </a:blip>
          <a:srcRect b="0" l="0" r="0" t="0"/>
          <a:stretch/>
        </p:blipFill>
        <p:spPr>
          <a:xfrm>
            <a:off x="0" y="75639"/>
            <a:ext cx="4941677" cy="2370547"/>
          </a:xfrm>
          <a:prstGeom prst="rect">
            <a:avLst/>
          </a:prstGeom>
          <a:noFill/>
          <a:ln>
            <a:noFill/>
          </a:ln>
        </p:spPr>
      </p:pic>
      <p:graphicFrame>
        <p:nvGraphicFramePr>
          <p:cNvPr id="88" name="Google Shape;88;p12"/>
          <p:cNvGraphicFramePr/>
          <p:nvPr/>
        </p:nvGraphicFramePr>
        <p:xfrm>
          <a:off x="952488" y="2479675"/>
          <a:ext cx="3000000" cy="3000000"/>
        </p:xfrm>
        <a:graphic>
          <a:graphicData uri="http://schemas.openxmlformats.org/drawingml/2006/table">
            <a:tbl>
              <a:tblPr>
                <a:noFill/>
                <a:tableStyleId>{61401AED-7622-4ADF-A416-D55EF5404930}</a:tableStyleId>
              </a:tblPr>
              <a:tblGrid>
                <a:gridCol w="3205700"/>
                <a:gridCol w="3205700"/>
                <a:gridCol w="3205700"/>
              </a:tblGrid>
              <a:tr h="496400">
                <a:tc>
                  <a:txBody>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EBT</a:t>
                      </a:r>
                      <a:endParaRPr b="1" sz="24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BO</a:t>
                      </a:r>
                      <a:endParaRPr b="1" sz="24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IO</a:t>
                      </a:r>
                      <a:endParaRPr b="1" sz="2400">
                        <a:latin typeface="Times New Roman"/>
                        <a:ea typeface="Times New Roman"/>
                        <a:cs typeface="Times New Roman"/>
                        <a:sym typeface="Times New Roman"/>
                      </a:endParaRPr>
                    </a:p>
                  </a:txBody>
                  <a:tcPr marT="91425" marB="91425" marR="91425" marL="91425"/>
                </a:tc>
              </a:tr>
              <a:tr h="482100">
                <a:tc rowSpan="3">
                  <a:txBody>
                    <a:bodyPr/>
                    <a:lstStyle/>
                    <a:p>
                      <a:pPr indent="-317500" lvl="0" marL="457200" rtl="0" algn="l">
                        <a:spcBef>
                          <a:spcPts val="0"/>
                        </a:spcBef>
                        <a:spcAft>
                          <a:spcPts val="0"/>
                        </a:spcAft>
                        <a:buSzPts val="1400"/>
                        <a:buChar char="●"/>
                      </a:pPr>
                      <a:r>
                        <a:rPr lang="en-US"/>
                        <a:t>ultimate goal and design</a:t>
                      </a:r>
                      <a:endParaRPr/>
                    </a:p>
                    <a:p>
                      <a:pPr indent="-317500" lvl="0" marL="457200" rtl="0" algn="l">
                        <a:spcBef>
                          <a:spcPts val="0"/>
                        </a:spcBef>
                        <a:spcAft>
                          <a:spcPts val="0"/>
                        </a:spcAft>
                        <a:buSzPts val="1400"/>
                        <a:buChar char="●"/>
                      </a:pPr>
                      <a:r>
                        <a:rPr lang="en-US"/>
                        <a:t>enduring core knowledge of concept</a:t>
                      </a:r>
                      <a:endParaRPr/>
                    </a:p>
                  </a:txBody>
                  <a:tcPr marT="91425" marB="91425" marR="91425" marL="91425"/>
                </a:tc>
                <a:tc rowSpan="3">
                  <a:txBody>
                    <a:bodyPr/>
                    <a:lstStyle/>
                    <a:p>
                      <a:pPr indent="-317500" lvl="0" marL="457200" rtl="0" algn="l">
                        <a:spcBef>
                          <a:spcPts val="0"/>
                        </a:spcBef>
                        <a:spcAft>
                          <a:spcPts val="0"/>
                        </a:spcAft>
                        <a:buSzPts val="1400"/>
                        <a:buChar char="●"/>
                      </a:pPr>
                      <a:r>
                        <a:rPr lang="en-US">
                          <a:solidFill>
                            <a:schemeClr val="dk1"/>
                          </a:solidFill>
                        </a:rPr>
                        <a:t>maps EBTs to concrete classes</a:t>
                      </a:r>
                      <a:endParaRPr>
                        <a:solidFill>
                          <a:schemeClr val="dk1"/>
                        </a:solidFill>
                      </a:endParaRPr>
                    </a:p>
                    <a:p>
                      <a:pPr indent="-317500" lvl="0" marL="457200" rtl="0" algn="l">
                        <a:spcBef>
                          <a:spcPts val="0"/>
                        </a:spcBef>
                        <a:spcAft>
                          <a:spcPts val="0"/>
                        </a:spcAft>
                        <a:buSzPts val="1400"/>
                        <a:buChar char="●"/>
                      </a:pPr>
                      <a:r>
                        <a:rPr lang="en-US"/>
                        <a:t>describes </a:t>
                      </a:r>
                      <a:r>
                        <a:rPr lang="en-US"/>
                        <a:t>capabilities</a:t>
                      </a:r>
                      <a:endParaRPr/>
                    </a:p>
                    <a:p>
                      <a:pPr indent="-317500" lvl="0" marL="457200" rtl="0" algn="l">
                        <a:spcBef>
                          <a:spcPts val="0"/>
                        </a:spcBef>
                        <a:spcAft>
                          <a:spcPts val="0"/>
                        </a:spcAft>
                        <a:buSzPts val="1400"/>
                        <a:buChar char="●"/>
                      </a:pPr>
                      <a:r>
                        <a:rPr lang="en-US"/>
                        <a:t>externally stable</a:t>
                      </a:r>
                      <a:endParaRPr/>
                    </a:p>
                    <a:p>
                      <a:pPr indent="-317500" lvl="0" marL="457200" rtl="0" algn="l">
                        <a:spcBef>
                          <a:spcPts val="0"/>
                        </a:spcBef>
                        <a:spcAft>
                          <a:spcPts val="0"/>
                        </a:spcAft>
                        <a:buSzPts val="1400"/>
                        <a:buChar char="●"/>
                      </a:pPr>
                      <a:r>
                        <a:rPr lang="en-US"/>
                        <a:t>internally adaptable</a:t>
                      </a:r>
                      <a:endParaRPr/>
                    </a:p>
                  </a:txBody>
                  <a:tcPr marT="91425" marB="91425" marR="91425" marL="91425"/>
                </a:tc>
                <a:tc rowSpan="3">
                  <a:txBody>
                    <a:bodyPr/>
                    <a:lstStyle/>
                    <a:p>
                      <a:pPr indent="-317500" lvl="0" marL="457200" rtl="0" algn="l">
                        <a:spcBef>
                          <a:spcPts val="0"/>
                        </a:spcBef>
                        <a:spcAft>
                          <a:spcPts val="0"/>
                        </a:spcAft>
                        <a:buSzPts val="1400"/>
                        <a:buChar char="●"/>
                      </a:pPr>
                      <a:r>
                        <a:rPr lang="en-US"/>
                        <a:t>application objects</a:t>
                      </a:r>
                      <a:endParaRPr/>
                    </a:p>
                    <a:p>
                      <a:pPr indent="-317500" lvl="0" marL="457200" rtl="0" algn="l">
                        <a:spcBef>
                          <a:spcPts val="0"/>
                        </a:spcBef>
                        <a:spcAft>
                          <a:spcPts val="0"/>
                        </a:spcAft>
                        <a:buSzPts val="1400"/>
                        <a:buChar char="●"/>
                      </a:pPr>
                      <a:r>
                        <a:rPr lang="en-US"/>
                        <a:t>adaptable and </a:t>
                      </a:r>
                      <a:r>
                        <a:rPr lang="en-US"/>
                        <a:t>interchangeable</a:t>
                      </a:r>
                      <a:r>
                        <a:rPr lang="en-US"/>
                        <a:t> for any application context</a:t>
                      </a:r>
                      <a:endParaRPr/>
                    </a:p>
                  </a:txBody>
                  <a:tcPr marT="91425" marB="91425" marR="91425" marL="91425"/>
                </a:tc>
              </a:tr>
              <a:tr h="482100">
                <a:tc vMerge="1"/>
                <a:tc vMerge="1"/>
                <a:tc vMerge="1"/>
              </a:tr>
              <a:tr h="482100">
                <a:tc vMerge="1"/>
                <a:tc vMerge="1"/>
                <a:tc vMerge="1"/>
              </a:tr>
            </a:tbl>
          </a:graphicData>
        </a:graphic>
      </p:graphicFrame>
      <p:pic>
        <p:nvPicPr>
          <p:cNvPr id="89" name="Google Shape;89;p12"/>
          <p:cNvPicPr preferRelativeResize="0"/>
          <p:nvPr/>
        </p:nvPicPr>
        <p:blipFill>
          <a:blip r:embed="rId5">
            <a:alphaModFix/>
          </a:blip>
          <a:stretch>
            <a:fillRect/>
          </a:stretch>
        </p:blipFill>
        <p:spPr>
          <a:xfrm>
            <a:off x="3684925" y="4643900"/>
            <a:ext cx="4152237" cy="1707775"/>
          </a:xfrm>
          <a:prstGeom prst="rect">
            <a:avLst/>
          </a:prstGeom>
          <a:noFill/>
          <a:ln>
            <a:noFill/>
          </a:ln>
        </p:spPr>
      </p:pic>
      <p:sp>
        <p:nvSpPr>
          <p:cNvPr id="90" name="Google Shape;90;p12"/>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Introduction</a:t>
            </a:r>
            <a:endParaRPr b="1" i="0" sz="2800" u="none" cap="none" strike="noStrike">
              <a:solidFill>
                <a:srgbClr val="CC4125"/>
              </a:solidFill>
              <a:latin typeface="Spectral"/>
              <a:ea typeface="Spectral"/>
              <a:cs typeface="Spectral"/>
              <a:sym typeface="Spectral"/>
            </a:endParaRPr>
          </a:p>
        </p:txBody>
      </p:sp>
      <p:sp>
        <p:nvSpPr>
          <p:cNvPr id="91" name="Google Shape;91;p12"/>
          <p:cNvSpPr/>
          <p:nvPr/>
        </p:nvSpPr>
        <p:spPr>
          <a:xfrm>
            <a:off x="253100" y="2375275"/>
            <a:ext cx="7340100" cy="2180700"/>
          </a:xfrm>
          <a:prstGeom prst="ellipse">
            <a:avLst/>
          </a:prstGeom>
          <a:noFill/>
          <a:ln cap="flat" cmpd="sng" w="1524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4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3"/>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97" name="Google Shape;97;p13"/>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98" name="Google Shape;98;p13"/>
          <p:cNvPicPr preferRelativeResize="0"/>
          <p:nvPr/>
        </p:nvPicPr>
        <p:blipFill rotWithShape="1">
          <a:blip r:embed="rId4">
            <a:alphaModFix/>
          </a:blip>
          <a:srcRect b="0" l="0" r="0" t="0"/>
          <a:stretch/>
        </p:blipFill>
        <p:spPr>
          <a:xfrm>
            <a:off x="0" y="75639"/>
            <a:ext cx="4941677" cy="2370547"/>
          </a:xfrm>
          <a:prstGeom prst="rect">
            <a:avLst/>
          </a:prstGeom>
          <a:noFill/>
          <a:ln>
            <a:noFill/>
          </a:ln>
        </p:spPr>
      </p:pic>
      <p:sp>
        <p:nvSpPr>
          <p:cNvPr id="99" name="Google Shape;99;p13"/>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AnyProject Stable Design Pattern</a:t>
            </a:r>
            <a:endParaRPr b="1" i="0" sz="2800" u="none" cap="none" strike="noStrike">
              <a:solidFill>
                <a:srgbClr val="CC4125"/>
              </a:solidFill>
              <a:latin typeface="Spectral"/>
              <a:ea typeface="Spectral"/>
              <a:cs typeface="Spectral"/>
              <a:sym typeface="Spectral"/>
            </a:endParaRPr>
          </a:p>
        </p:txBody>
      </p:sp>
      <p:pic>
        <p:nvPicPr>
          <p:cNvPr id="100" name="Google Shape;100;p13"/>
          <p:cNvPicPr preferRelativeResize="0"/>
          <p:nvPr/>
        </p:nvPicPr>
        <p:blipFill rotWithShape="1">
          <a:blip r:embed="rId5">
            <a:alphaModFix/>
          </a:blip>
          <a:srcRect b="6416" l="0" r="0" t="5197"/>
          <a:stretch/>
        </p:blipFill>
        <p:spPr>
          <a:xfrm>
            <a:off x="2708938" y="2446175"/>
            <a:ext cx="6104175" cy="3637976"/>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14"/>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106" name="Google Shape;106;p14"/>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107" name="Google Shape;107;p14"/>
          <p:cNvPicPr preferRelativeResize="0"/>
          <p:nvPr/>
        </p:nvPicPr>
        <p:blipFill rotWithShape="1">
          <a:blip r:embed="rId4">
            <a:alphaModFix/>
          </a:blip>
          <a:srcRect b="0" l="0" r="0" t="0"/>
          <a:stretch/>
        </p:blipFill>
        <p:spPr>
          <a:xfrm>
            <a:off x="0" y="75639"/>
            <a:ext cx="4941677" cy="2370547"/>
          </a:xfrm>
          <a:prstGeom prst="rect">
            <a:avLst/>
          </a:prstGeom>
          <a:noFill/>
          <a:ln>
            <a:noFill/>
          </a:ln>
        </p:spPr>
      </p:pic>
      <p:sp>
        <p:nvSpPr>
          <p:cNvPr id="108" name="Google Shape;108;p14"/>
          <p:cNvSpPr txBox="1"/>
          <p:nvPr/>
        </p:nvSpPr>
        <p:spPr>
          <a:xfrm>
            <a:off x="5830000" y="2325125"/>
            <a:ext cx="5346000" cy="24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The Manhattan Project is a famous example. It was an effort during World War II in </a:t>
            </a:r>
            <a:r>
              <a:rPr lang="en-US" sz="1800">
                <a:solidFill>
                  <a:schemeClr val="dk1"/>
                </a:solidFill>
                <a:highlight>
                  <a:srgbClr val="FFFFFF"/>
                </a:highlight>
                <a:latin typeface="Times New Roman"/>
                <a:ea typeface="Times New Roman"/>
                <a:cs typeface="Times New Roman"/>
                <a:sym typeface="Times New Roman"/>
              </a:rPr>
              <a:t>t</a:t>
            </a:r>
            <a:r>
              <a:rPr lang="en-US" sz="1800">
                <a:solidFill>
                  <a:schemeClr val="dk1"/>
                </a:solidFill>
                <a:highlight>
                  <a:srgbClr val="FFFFFF"/>
                </a:highlight>
                <a:latin typeface="Times New Roman"/>
                <a:ea typeface="Times New Roman"/>
                <a:cs typeface="Times New Roman"/>
                <a:sym typeface="Times New Roman"/>
              </a:rPr>
              <a:t>he United States to develop the first nuclear weapon. This top-secret project lasted from 1939 until 1945 and utilized various resources under the direction of General Leslie R. Groves, Deputy Chief of Construction of the U.S. Army Corps of Engineers. It resulted successfully the production of nuclear bombs used in WW II The Man-</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hattan Project was an effort to make the nuclear bomb done by the US Government and the US Army in the middle of the 20 th century. After spending considerable time and money and by utilization of advanced laboratories and knowledgeable personnel, the project was completed successfully in 1945.</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p:txBody>
      </p:sp>
      <p:sp>
        <p:nvSpPr>
          <p:cNvPr id="109" name="Google Shape;109;p14"/>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AnyProject Scenario</a:t>
            </a:r>
            <a:endParaRPr b="1" i="0" sz="2800" u="none" cap="none" strike="noStrike">
              <a:solidFill>
                <a:srgbClr val="CC4125"/>
              </a:solidFill>
              <a:latin typeface="Spectral"/>
              <a:ea typeface="Spectral"/>
              <a:cs typeface="Spectral"/>
              <a:sym typeface="Spectral"/>
            </a:endParaRPr>
          </a:p>
        </p:txBody>
      </p:sp>
      <p:pic>
        <p:nvPicPr>
          <p:cNvPr id="110" name="Google Shape;110;p14"/>
          <p:cNvPicPr preferRelativeResize="0"/>
          <p:nvPr/>
        </p:nvPicPr>
        <p:blipFill>
          <a:blip r:embed="rId5">
            <a:alphaModFix/>
          </a:blip>
          <a:stretch>
            <a:fillRect/>
          </a:stretch>
        </p:blipFill>
        <p:spPr>
          <a:xfrm>
            <a:off x="902800" y="2571761"/>
            <a:ext cx="4038886" cy="3732364"/>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15"/>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116" name="Google Shape;116;p15"/>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117" name="Google Shape;117;p15"/>
          <p:cNvPicPr preferRelativeResize="0"/>
          <p:nvPr/>
        </p:nvPicPr>
        <p:blipFill rotWithShape="1">
          <a:blip r:embed="rId4">
            <a:alphaModFix/>
          </a:blip>
          <a:srcRect b="0" l="0" r="0" t="0"/>
          <a:stretch/>
        </p:blipFill>
        <p:spPr>
          <a:xfrm>
            <a:off x="0" y="75639"/>
            <a:ext cx="4941677" cy="2370547"/>
          </a:xfrm>
          <a:prstGeom prst="rect">
            <a:avLst/>
          </a:prstGeom>
          <a:noFill/>
          <a:ln>
            <a:noFill/>
          </a:ln>
        </p:spPr>
      </p:pic>
      <p:sp>
        <p:nvSpPr>
          <p:cNvPr id="118" name="Google Shape;118;p15"/>
          <p:cNvSpPr txBox="1"/>
          <p:nvPr/>
        </p:nvSpPr>
        <p:spPr>
          <a:xfrm>
            <a:off x="5830000" y="1998625"/>
            <a:ext cx="5346000" cy="24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highlight>
                  <a:schemeClr val="lt1"/>
                </a:highlight>
                <a:latin typeface="Times New Roman"/>
                <a:ea typeface="Times New Roman"/>
                <a:cs typeface="Times New Roman"/>
                <a:sym typeface="Times New Roman"/>
              </a:rPr>
              <a:t>The United States (AnyParty), United Kingdom (AnyParty), and Canada (AnyParty) worked on The Manhattan Project (AnyProject) from 1942 to 1946. This project was a $2 billion (AnyResource) undertaking during the World War II in attempts to create the world’s first nuclear weapon (AnyMilestone) before Germany’s nuclear weapon project was completed (AnyCriteria). The Military Major (AnyParty) managed this top-secret project and employed up to 130,000 people (AnyResource) at</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dk1"/>
                </a:solidFill>
                <a:highlight>
                  <a:schemeClr val="lt1"/>
                </a:highlight>
                <a:latin typeface="Times New Roman"/>
                <a:ea typeface="Times New Roman"/>
                <a:cs typeface="Times New Roman"/>
                <a:sym typeface="Times New Roman"/>
              </a:rPr>
              <a:t>37 facilities (AnyResource) across the nation. These employees conducted research on enriching and separating uranium (AnyTask), producing plutonium from uranium (AnyTask), and gathering intelligence on the German nuclear weapon project (AnyTask).</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endParaRPr>
          </a:p>
        </p:txBody>
      </p:sp>
      <p:sp>
        <p:nvSpPr>
          <p:cNvPr id="119" name="Google Shape;119;p15"/>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AnyProject Scenario cont.</a:t>
            </a:r>
            <a:endParaRPr b="1" sz="2800">
              <a:solidFill>
                <a:srgbClr val="CC4125"/>
              </a:solidFill>
              <a:latin typeface="Spectral"/>
              <a:ea typeface="Spectral"/>
              <a:cs typeface="Spectral"/>
              <a:sym typeface="Spectral"/>
            </a:endParaRPr>
          </a:p>
          <a:p>
            <a:pPr indent="0" lvl="0" marL="0" rtl="0" algn="ctr">
              <a:spcBef>
                <a:spcPts val="0"/>
              </a:spcBef>
              <a:spcAft>
                <a:spcPts val="0"/>
              </a:spcAft>
              <a:buClr>
                <a:schemeClr val="dk1"/>
              </a:buClr>
              <a:buSzPts val="5200"/>
              <a:buFont typeface="Arial"/>
              <a:buNone/>
            </a:pPr>
            <a:r>
              <a:t/>
            </a:r>
            <a:endParaRPr b="1" sz="2800">
              <a:solidFill>
                <a:srgbClr val="CC4125"/>
              </a:solidFill>
              <a:latin typeface="Spectral"/>
              <a:ea typeface="Spectral"/>
              <a:cs typeface="Spectral"/>
              <a:sym typeface="Spectral"/>
            </a:endParaRPr>
          </a:p>
        </p:txBody>
      </p:sp>
      <p:pic>
        <p:nvPicPr>
          <p:cNvPr id="120" name="Google Shape;120;p15"/>
          <p:cNvPicPr preferRelativeResize="0"/>
          <p:nvPr/>
        </p:nvPicPr>
        <p:blipFill>
          <a:blip r:embed="rId5">
            <a:alphaModFix/>
          </a:blip>
          <a:stretch>
            <a:fillRect/>
          </a:stretch>
        </p:blipFill>
        <p:spPr>
          <a:xfrm>
            <a:off x="244650" y="3629270"/>
            <a:ext cx="5346001" cy="2368194"/>
          </a:xfrm>
          <a:prstGeom prst="rect">
            <a:avLst/>
          </a:prstGeom>
          <a:noFill/>
          <a:ln>
            <a:noFill/>
          </a:ln>
        </p:spPr>
      </p:pic>
      <p:sp>
        <p:nvSpPr>
          <p:cNvPr id="121" name="Google Shape;121;p15"/>
          <p:cNvSpPr/>
          <p:nvPr/>
        </p:nvSpPr>
        <p:spPr>
          <a:xfrm>
            <a:off x="3175" y="3628075"/>
            <a:ext cx="3251100" cy="2370600"/>
          </a:xfrm>
          <a:prstGeom prst="ellipse">
            <a:avLst/>
          </a:prstGeom>
          <a:noFill/>
          <a:ln cap="flat" cmpd="sng" w="762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2879250" y="3628075"/>
            <a:ext cx="2711400" cy="2370600"/>
          </a:xfrm>
          <a:prstGeom prst="ellipse">
            <a:avLst/>
          </a:prstGeom>
          <a:noFill/>
          <a:ln cap="flat" cmpd="sng" w="7620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16"/>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128" name="Google Shape;128;p16"/>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129" name="Google Shape;129;p16"/>
          <p:cNvPicPr preferRelativeResize="0"/>
          <p:nvPr/>
        </p:nvPicPr>
        <p:blipFill rotWithShape="1">
          <a:blip r:embed="rId4">
            <a:alphaModFix/>
          </a:blip>
          <a:srcRect b="0" l="0" r="0" t="0"/>
          <a:stretch/>
        </p:blipFill>
        <p:spPr>
          <a:xfrm>
            <a:off x="0" y="75639"/>
            <a:ext cx="4941677" cy="2370547"/>
          </a:xfrm>
          <a:prstGeom prst="rect">
            <a:avLst/>
          </a:prstGeom>
          <a:noFill/>
          <a:ln>
            <a:noFill/>
          </a:ln>
        </p:spPr>
      </p:pic>
      <p:sp>
        <p:nvSpPr>
          <p:cNvPr id="130" name="Google Shape;130;p16"/>
          <p:cNvSpPr txBox="1"/>
          <p:nvPr/>
        </p:nvSpPr>
        <p:spPr>
          <a:xfrm>
            <a:off x="5830000" y="2080725"/>
            <a:ext cx="5346000" cy="24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chemeClr val="lt1"/>
                </a:highlight>
                <a:latin typeface="Times New Roman"/>
                <a:ea typeface="Times New Roman"/>
                <a:cs typeface="Times New Roman"/>
                <a:sym typeface="Times New Roman"/>
              </a:rPr>
              <a:t>The Boeing B-29 Super-fortress is a four-engine propeller-driven heavy bomber designed by Boeing, which was flown primarily by the United States during World War II and the Korean War. It was one of the largest aircraft operational during World War II and featured state-of-the-art technology. Including design and production – at over $3 billion – it was the most expensive weapons project in the war, exceeding the</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highlight>
                  <a:schemeClr val="lt1"/>
                </a:highlight>
                <a:latin typeface="Times New Roman"/>
                <a:ea typeface="Times New Roman"/>
                <a:cs typeface="Times New Roman"/>
                <a:sym typeface="Times New Roman"/>
              </a:rPr>
              <a:t>$1.9 billion cost of the Manhattan Project—using the value of dollars in 1945. Innovations introduced included a pressurized cabin, dual-wheeled, tricycle landing gear, and an analog computer-controlled fire-control system directing four remote machine</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highlight>
                  <a:schemeClr val="lt1"/>
                </a:highlight>
                <a:latin typeface="Times New Roman"/>
                <a:ea typeface="Times New Roman"/>
                <a:cs typeface="Times New Roman"/>
                <a:sym typeface="Times New Roman"/>
              </a:rPr>
              <a:t>gun turrets that could be operated by a single gunner and a fire-control officer.</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p:txBody>
      </p:sp>
      <p:sp>
        <p:nvSpPr>
          <p:cNvPr id="131" name="Google Shape;131;p16"/>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AnyProject Scenario cont.</a:t>
            </a:r>
            <a:endParaRPr b="1" sz="2800">
              <a:solidFill>
                <a:srgbClr val="CC4125"/>
              </a:solidFill>
              <a:latin typeface="Spectral"/>
              <a:ea typeface="Spectral"/>
              <a:cs typeface="Spectral"/>
              <a:sym typeface="Spectral"/>
            </a:endParaRPr>
          </a:p>
          <a:p>
            <a:pPr indent="0" lvl="0" marL="0" rtl="0" algn="ctr">
              <a:spcBef>
                <a:spcPts val="0"/>
              </a:spcBef>
              <a:spcAft>
                <a:spcPts val="0"/>
              </a:spcAft>
              <a:buClr>
                <a:schemeClr val="dk1"/>
              </a:buClr>
              <a:buSzPts val="5200"/>
              <a:buFont typeface="Arial"/>
              <a:buNone/>
            </a:pPr>
            <a:r>
              <a:t/>
            </a:r>
            <a:endParaRPr b="1" sz="2800">
              <a:solidFill>
                <a:srgbClr val="CC4125"/>
              </a:solidFill>
              <a:latin typeface="Spectral"/>
              <a:ea typeface="Spectral"/>
              <a:cs typeface="Spectral"/>
              <a:sym typeface="Spectral"/>
            </a:endParaRPr>
          </a:p>
          <a:p>
            <a:pPr indent="0" lvl="0" marL="0" rtl="0" algn="ctr">
              <a:spcBef>
                <a:spcPts val="0"/>
              </a:spcBef>
              <a:spcAft>
                <a:spcPts val="0"/>
              </a:spcAft>
              <a:buClr>
                <a:schemeClr val="dk1"/>
              </a:buClr>
              <a:buSzPts val="5200"/>
              <a:buFont typeface="Arial"/>
              <a:buNone/>
            </a:pPr>
            <a:r>
              <a:t/>
            </a:r>
            <a:endParaRPr b="1" sz="2800">
              <a:solidFill>
                <a:srgbClr val="CC4125"/>
              </a:solidFill>
              <a:latin typeface="Spectral"/>
              <a:ea typeface="Spectral"/>
              <a:cs typeface="Spectral"/>
              <a:sym typeface="Spectral"/>
            </a:endParaRPr>
          </a:p>
        </p:txBody>
      </p:sp>
      <p:pic>
        <p:nvPicPr>
          <p:cNvPr id="132" name="Google Shape;132;p16"/>
          <p:cNvPicPr preferRelativeResize="0"/>
          <p:nvPr/>
        </p:nvPicPr>
        <p:blipFill>
          <a:blip r:embed="rId5">
            <a:alphaModFix/>
          </a:blip>
          <a:stretch>
            <a:fillRect/>
          </a:stretch>
        </p:blipFill>
        <p:spPr>
          <a:xfrm>
            <a:off x="916125" y="2571761"/>
            <a:ext cx="3816950" cy="3732364"/>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17"/>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138" name="Google Shape;138;p17"/>
          <p:cNvSpPr txBox="1"/>
          <p:nvPr>
            <p:ph idx="12" type="sldNum"/>
          </p:nvPr>
        </p:nvSpPr>
        <p:spPr>
          <a:xfrm>
            <a:off x="11176000" y="6151587"/>
            <a:ext cx="219900" cy="200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b="0" i="0" lang="en-US" sz="1000" u="none" cap="none" strike="noStrike">
                <a:solidFill>
                  <a:schemeClr val="dk2"/>
                </a:solidFill>
                <a:latin typeface="Quattrocento Sans"/>
                <a:ea typeface="Quattrocento Sans"/>
                <a:cs typeface="Quattrocento Sans"/>
                <a:sym typeface="Quattrocento Sans"/>
              </a:rPr>
              <a:t>‹#›</a:t>
            </a:fld>
            <a:endParaRPr b="0" i="0" sz="1000" u="none" cap="none" strike="noStrike">
              <a:solidFill>
                <a:schemeClr val="dk2"/>
              </a:solidFill>
              <a:latin typeface="Quattrocento Sans"/>
              <a:ea typeface="Quattrocento Sans"/>
              <a:cs typeface="Quattrocento Sans"/>
              <a:sym typeface="Quattrocento Sans"/>
            </a:endParaRPr>
          </a:p>
        </p:txBody>
      </p:sp>
      <p:pic>
        <p:nvPicPr>
          <p:cNvPr id="139" name="Google Shape;139;p17"/>
          <p:cNvPicPr preferRelativeResize="0"/>
          <p:nvPr/>
        </p:nvPicPr>
        <p:blipFill rotWithShape="1">
          <a:blip r:embed="rId4">
            <a:alphaModFix/>
          </a:blip>
          <a:srcRect b="0" l="0" r="0" t="0"/>
          <a:stretch/>
        </p:blipFill>
        <p:spPr>
          <a:xfrm>
            <a:off x="0" y="75639"/>
            <a:ext cx="4941677" cy="2370547"/>
          </a:xfrm>
          <a:prstGeom prst="rect">
            <a:avLst/>
          </a:prstGeom>
          <a:noFill/>
          <a:ln>
            <a:noFill/>
          </a:ln>
        </p:spPr>
      </p:pic>
      <p:sp>
        <p:nvSpPr>
          <p:cNvPr id="140" name="Google Shape;140;p17"/>
          <p:cNvSpPr txBox="1"/>
          <p:nvPr/>
        </p:nvSpPr>
        <p:spPr>
          <a:xfrm>
            <a:off x="5761050" y="1998625"/>
            <a:ext cx="5346000" cy="24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700">
                <a:solidFill>
                  <a:schemeClr val="dk1"/>
                </a:solidFill>
                <a:highlight>
                  <a:srgbClr val="FFFFFF"/>
                </a:highlight>
                <a:latin typeface="Times New Roman"/>
                <a:ea typeface="Times New Roman"/>
                <a:cs typeface="Times New Roman"/>
                <a:sym typeface="Times New Roman"/>
              </a:rPr>
              <a:t>Boeing (AnyParty) began to design the B-29 Superfortress (AnyProject)  in 1938 in response to a request from the United States Army Air Corps (AnyParty). This request detailed that the aircraft should be capable of delivering 20,000 lb of bombs (AnyCriteria) from a distance of 2667 miles (AnyCriteria), and is capable of flying at a speed of 400 mph (AnyCriteria). Henry H. Arnold (AnyParty) led the production of a new bomber flight to counter the production of Nazi nuclear bombers (AnyMilestone).</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solidFill>
                  <a:schemeClr val="dk1"/>
                </a:solidFill>
                <a:highlight>
                  <a:srgbClr val="FFFFFF"/>
                </a:highlight>
                <a:latin typeface="Times New Roman"/>
                <a:ea typeface="Times New Roman"/>
                <a:cs typeface="Times New Roman"/>
                <a:sym typeface="Times New Roman"/>
              </a:rPr>
              <a:t>After getting the proposal approved, Boeing received a production order for 500 aircraft (AnyMilestone). The manufacturing process involved operating plants at four</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highlight>
                  <a:srgbClr val="FFFFFF"/>
                </a:highlight>
                <a:latin typeface="Times New Roman"/>
                <a:ea typeface="Times New Roman"/>
                <a:cs typeface="Times New Roman"/>
                <a:sym typeface="Times New Roman"/>
              </a:rPr>
              <a:t>different locations and employing thousands of subcontractors. The B-29 Superfortress had many new features such as remote-controlled guns (AnyCriteria) and pressurized and connected crew areas (AnyCriteria).</a:t>
            </a:r>
            <a:endParaRPr sz="1700">
              <a:solidFill>
                <a:schemeClr val="dk1"/>
              </a:solidFill>
              <a:highlight>
                <a:srgbClr val="FFFFFF"/>
              </a:highlight>
              <a:latin typeface="Times New Roman"/>
              <a:ea typeface="Times New Roman"/>
              <a:cs typeface="Times New Roman"/>
              <a:sym typeface="Times New Roman"/>
            </a:endParaRPr>
          </a:p>
        </p:txBody>
      </p:sp>
      <p:sp>
        <p:nvSpPr>
          <p:cNvPr id="141" name="Google Shape;141;p17"/>
          <p:cNvSpPr/>
          <p:nvPr/>
        </p:nvSpPr>
        <p:spPr>
          <a:xfrm>
            <a:off x="5100139" y="855936"/>
            <a:ext cx="5919000" cy="95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200"/>
              <a:buFont typeface="Arial"/>
              <a:buNone/>
            </a:pPr>
            <a:r>
              <a:rPr b="1" lang="en-US" sz="2800">
                <a:solidFill>
                  <a:srgbClr val="CC4125"/>
                </a:solidFill>
                <a:latin typeface="Spectral"/>
                <a:ea typeface="Spectral"/>
                <a:cs typeface="Spectral"/>
                <a:sym typeface="Spectral"/>
              </a:rPr>
              <a:t>AnyProject Scenario cont.</a:t>
            </a:r>
            <a:endParaRPr b="1" sz="2800">
              <a:solidFill>
                <a:srgbClr val="CC4125"/>
              </a:solidFill>
              <a:latin typeface="Spectral"/>
              <a:ea typeface="Spectral"/>
              <a:cs typeface="Spectral"/>
              <a:sym typeface="Spectral"/>
            </a:endParaRPr>
          </a:p>
          <a:p>
            <a:pPr indent="0" lvl="0" marL="0" rtl="0" algn="ctr">
              <a:spcBef>
                <a:spcPts val="0"/>
              </a:spcBef>
              <a:spcAft>
                <a:spcPts val="0"/>
              </a:spcAft>
              <a:buClr>
                <a:schemeClr val="dk1"/>
              </a:buClr>
              <a:buSzPts val="5200"/>
              <a:buFont typeface="Arial"/>
              <a:buNone/>
            </a:pPr>
            <a:r>
              <a:t/>
            </a:r>
            <a:endParaRPr b="1" sz="2800">
              <a:solidFill>
                <a:srgbClr val="CC4125"/>
              </a:solidFill>
              <a:latin typeface="Spectral"/>
              <a:ea typeface="Spectral"/>
              <a:cs typeface="Spectral"/>
              <a:sym typeface="Spectral"/>
            </a:endParaRPr>
          </a:p>
          <a:p>
            <a:pPr indent="0" lvl="0" marL="0" rtl="0" algn="ctr">
              <a:spcBef>
                <a:spcPts val="0"/>
              </a:spcBef>
              <a:spcAft>
                <a:spcPts val="0"/>
              </a:spcAft>
              <a:buClr>
                <a:schemeClr val="dk1"/>
              </a:buClr>
              <a:buSzPts val="5200"/>
              <a:buFont typeface="Arial"/>
              <a:buNone/>
            </a:pPr>
            <a:r>
              <a:t/>
            </a:r>
            <a:endParaRPr b="1" sz="2800">
              <a:solidFill>
                <a:srgbClr val="CC4125"/>
              </a:solidFill>
              <a:latin typeface="Spectral"/>
              <a:ea typeface="Spectral"/>
              <a:cs typeface="Spectral"/>
              <a:sym typeface="Spectral"/>
            </a:endParaRPr>
          </a:p>
        </p:txBody>
      </p:sp>
      <p:pic>
        <p:nvPicPr>
          <p:cNvPr id="142" name="Google Shape;142;p17"/>
          <p:cNvPicPr preferRelativeResize="0"/>
          <p:nvPr/>
        </p:nvPicPr>
        <p:blipFill>
          <a:blip r:embed="rId5">
            <a:alphaModFix/>
          </a:blip>
          <a:stretch>
            <a:fillRect/>
          </a:stretch>
        </p:blipFill>
        <p:spPr>
          <a:xfrm>
            <a:off x="148875" y="3612550"/>
            <a:ext cx="5612182" cy="2486101"/>
          </a:xfrm>
          <a:prstGeom prst="rect">
            <a:avLst/>
          </a:prstGeom>
          <a:noFill/>
          <a:ln>
            <a:noFill/>
          </a:ln>
        </p:spPr>
      </p:pic>
      <p:sp>
        <p:nvSpPr>
          <p:cNvPr id="143" name="Google Shape;143;p17"/>
          <p:cNvSpPr/>
          <p:nvPr/>
        </p:nvSpPr>
        <p:spPr>
          <a:xfrm>
            <a:off x="148875" y="3780975"/>
            <a:ext cx="3144900" cy="2370600"/>
          </a:xfrm>
          <a:prstGeom prst="ellipse">
            <a:avLst/>
          </a:prstGeom>
          <a:noFill/>
          <a:ln cap="flat" cmpd="sng" w="762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3112525" y="3780975"/>
            <a:ext cx="2516100" cy="2370600"/>
          </a:xfrm>
          <a:prstGeom prst="ellipse">
            <a:avLst/>
          </a:prstGeom>
          <a:noFill/>
          <a:ln cap="flat" cmpd="sng" w="7620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