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483350" cx="11522075"/>
  <p:notesSz cx="6858000" cy="9144000"/>
  <p:embeddedFontLst>
    <p:embeddedFont>
      <p:font typeface="Quattrocento Sans"/>
      <p:regular r:id="rId18"/>
      <p:bold r:id="rId19"/>
      <p:italic r:id="rId20"/>
      <p:boldItalic r:id="rId21"/>
    </p:embeddedFont>
    <p:embeddedFont>
      <p:font typeface="Spectral"/>
      <p:regular r:id="rId22"/>
      <p:bold r:id="rId23"/>
      <p:italic r:id="rId24"/>
      <p:boldItalic r:id="rId25"/>
    </p:embeddedFont>
    <p:embeddedFont>
      <p:font typeface="Spectral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042">
          <p15:clr>
            <a:srgbClr val="A4A3A4"/>
          </p15:clr>
        </p15:guide>
        <p15:guide id="4" pos="362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EC7F9E-3DD0-4F3F-AE82-3DB2F2D3C5AA}">
  <a:tblStyle styleId="{55EC7F9E-3DD0-4F3F-AE82-3DB2F2D3C5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042" orient="horz"/>
        <p:guide pos="362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22" Type="http://schemas.openxmlformats.org/officeDocument/2006/relationships/font" Target="fonts/Spectral-regular.fntdata"/><Relationship Id="rId21" Type="http://schemas.openxmlformats.org/officeDocument/2006/relationships/font" Target="fonts/QuattrocentoSans-boldItalic.fntdata"/><Relationship Id="rId24" Type="http://schemas.openxmlformats.org/officeDocument/2006/relationships/font" Target="fonts/Spectral-italic.fntdata"/><Relationship Id="rId23" Type="http://schemas.openxmlformats.org/officeDocument/2006/relationships/font" Target="fonts/Spectra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pectralExtraBold-bold.fntdata"/><Relationship Id="rId25" Type="http://schemas.openxmlformats.org/officeDocument/2006/relationships/font" Target="fonts/Spectral-boldItalic.fntdata"/><Relationship Id="rId27" Type="http://schemas.openxmlformats.org/officeDocument/2006/relationships/font" Target="fonts/SpectralExtra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QuattrocentoSans-bold.fntdata"/><Relationship Id="rId1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3791a4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 concept in the dictionary is unique unto itself. The uniqueness of these terms is displayed through their nonfunctional requirements/ Show the nonfunctional requirements. You can use the nonfunctional requirements to describe any concept. Start digging into certain examples. Ex: Violence, </a:t>
            </a:r>
            <a:endParaRPr/>
          </a:p>
          <a:p>
            <a:pPr indent="0" lvl="0" marL="0" rtl="0" algn="l">
              <a:spcBef>
                <a:spcPts val="0"/>
              </a:spcBef>
              <a:spcAft>
                <a:spcPts val="0"/>
              </a:spcAft>
              <a:buNone/>
            </a:pPr>
            <a:r>
              <a:rPr lang="en-US"/>
              <a:t>Create a pattern for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Nonfunctional requirements use it for description, properties, and measurements.</a:t>
            </a:r>
            <a:endParaRPr/>
          </a:p>
          <a:p>
            <a:pPr indent="0" lvl="0" marL="0" rtl="0" algn="l">
              <a:spcBef>
                <a:spcPts val="0"/>
              </a:spcBef>
              <a:spcAft>
                <a:spcPts val="0"/>
              </a:spcAft>
              <a:buNone/>
            </a:pPr>
            <a:r>
              <a:rPr lang="en-US"/>
              <a:t>We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AnyRule or any concept and we can create a pattern for it and it has the nonfunctional requirements. Nonfunctional requirements for AnyRule determine how it will work. The base of AnyRule are that the are fair, flexible and acceptable.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t>Violence</a:t>
            </a:r>
            <a:endParaRPr u="sng"/>
          </a:p>
          <a:p>
            <a:pPr indent="0" lvl="0" marL="0" rtl="0" algn="l">
              <a:spcBef>
                <a:spcPts val="0"/>
              </a:spcBef>
              <a:spcAft>
                <a:spcPts val="0"/>
              </a:spcAft>
              <a:buClr>
                <a:schemeClr val="dk1"/>
              </a:buClr>
              <a:buSzPts val="1100"/>
              <a:buFont typeface="Arial"/>
              <a:buNone/>
            </a:pPr>
            <a:r>
              <a:rPr lang="en-US">
                <a:solidFill>
                  <a:schemeClr val="dk1"/>
                </a:solidFill>
              </a:rPr>
              <a:t>Change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Renewal</a:t>
            </a:r>
            <a:endParaRPr>
              <a:solidFill>
                <a:schemeClr val="dk1"/>
              </a:solidFill>
            </a:endParaRPr>
          </a:p>
          <a:p>
            <a:pPr indent="0" lvl="0" marL="0" rtl="0" algn="l">
              <a:spcBef>
                <a:spcPts val="0"/>
              </a:spcBef>
              <a:spcAft>
                <a:spcPts val="0"/>
              </a:spcAft>
              <a:buNone/>
            </a:pPr>
            <a:r>
              <a:rPr lang="en-US">
                <a:solidFill>
                  <a:schemeClr val="dk1"/>
                </a:solidFill>
              </a:rPr>
              <a:t>Growth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u="sng">
                <a:solidFill>
                  <a:schemeClr val="dk1"/>
                </a:solidFill>
              </a:rPr>
              <a:t>Revenge</a:t>
            </a:r>
            <a:endParaRPr u="sng">
              <a:solidFill>
                <a:schemeClr val="dk1"/>
              </a:solidFill>
            </a:endParaRPr>
          </a:p>
          <a:p>
            <a:pPr indent="0" lvl="0" marL="0" rtl="0" algn="l">
              <a:spcBef>
                <a:spcPts val="0"/>
              </a:spcBef>
              <a:spcAft>
                <a:spcPts val="0"/>
              </a:spcAft>
              <a:buNone/>
            </a:pPr>
            <a:r>
              <a:rPr lang="en-US">
                <a:solidFill>
                  <a:schemeClr val="dk1"/>
                </a:solidFill>
              </a:rPr>
              <a:t>Safety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47" name="Google Shape;147;g643791a4e0_0_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3791a4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643791a4e0_0_5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Put a little information about me. Publications, at the very least.</a:t>
            </a:r>
            <a:endParaRPr/>
          </a:p>
        </p:txBody>
      </p:sp>
      <p:sp>
        <p:nvSpPr>
          <p:cNvPr id="66" name="Google Shape;66;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 concept in the dictionary is unique. For example, a rule is different than a policy is different than a constraint.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 concept in the dictionary has three concepts. </a:t>
            </a:r>
            <a:endParaRPr/>
          </a:p>
          <a:p>
            <a:pPr indent="0" lvl="0" marL="0" rtl="0" algn="l">
              <a:spcBef>
                <a:spcPts val="0"/>
              </a:spcBef>
              <a:spcAft>
                <a:spcPts val="0"/>
              </a:spcAft>
              <a:buNone/>
            </a:pPr>
            <a:r>
              <a:rPr lang="en-US"/>
              <a:t>These all map to their own personal properties.</a:t>
            </a:r>
            <a:endParaRPr/>
          </a:p>
          <a:p>
            <a:pPr indent="0" lvl="0" marL="0" rtl="0" algn="l">
              <a:spcBef>
                <a:spcPts val="0"/>
              </a:spcBef>
              <a:spcAft>
                <a:spcPts val="0"/>
              </a:spcAft>
              <a:buNone/>
            </a:pPr>
            <a:r>
              <a:rPr lang="en-US"/>
              <a:t>This maps to EBT, BO, and IO.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EBT Example: </a:t>
            </a:r>
            <a:r>
              <a:rPr lang="en-US"/>
              <a:t>Proposal</a:t>
            </a:r>
            <a:endParaRPr/>
          </a:p>
          <a:p>
            <a:pPr indent="0" lvl="0" marL="0" rtl="0" algn="l">
              <a:spcBef>
                <a:spcPts val="0"/>
              </a:spcBef>
              <a:spcAft>
                <a:spcPts val="0"/>
              </a:spcAft>
              <a:buNone/>
            </a:pPr>
            <a:r>
              <a:rPr lang="en-US"/>
              <a:t>Acceptance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 Example: Proposal</a:t>
            </a:r>
            <a:endParaRPr/>
          </a:p>
          <a:p>
            <a:pPr indent="0" lvl="0" marL="0" rtl="0" algn="l">
              <a:spcBef>
                <a:spcPts val="0"/>
              </a:spcBef>
              <a:spcAft>
                <a:spcPts val="0"/>
              </a:spcAft>
              <a:buNone/>
            </a:pPr>
            <a:r>
              <a:rPr lang="en-US"/>
              <a:t>AnyParty, AnyConstraint, AnyMechanism,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IO Examples: all tangible objects, which are what we build systems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the EBT, BO and IO, we will be able to unify the requirements to create the unified and stable design of the topic. Every concept has functional requirements, nonfunctional requirements, and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which columns should they read? reference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 concept has nonfunctional (qality factor) and functional requirements. There is no ceoncept that is bad. Violence is not a bad thing. Show the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Write two scenario and show the model. Match with corresponding model.</a:t>
            </a:r>
            <a:endParaRPr/>
          </a:p>
          <a:p>
            <a:pPr indent="0" lvl="0" marL="0" rtl="0" algn="l">
              <a:spcBef>
                <a:spcPts val="0"/>
              </a:spcBef>
              <a:spcAft>
                <a:spcPts val="0"/>
              </a:spcAft>
              <a:buNone/>
            </a:pPr>
            <a:r>
              <a:rPr lang="en-US"/>
              <a:t>Show pattern in the beginning. How do you describe design patterns? Cite the Stable Design Patterns. Show the 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3791a4e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knowledge. This is a stable pattern. This never changes among all scenarios of AnyRule because it is the core knowledge.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EBT: Governing</a:t>
            </a:r>
            <a:endParaRPr/>
          </a:p>
          <a:p>
            <a:pPr indent="0" lvl="0" marL="0" rtl="0" algn="l">
              <a:spcBef>
                <a:spcPts val="0"/>
              </a:spcBef>
              <a:spcAft>
                <a:spcPts val="0"/>
              </a:spcAft>
              <a:buNone/>
            </a:pPr>
            <a:r>
              <a:rPr lang="en-US"/>
              <a:t>AnyParty: exerts governship over a certain domain</a:t>
            </a:r>
            <a:endParaRPr/>
          </a:p>
          <a:p>
            <a:pPr indent="0" lvl="0" marL="0" rtl="0" algn="l">
              <a:spcBef>
                <a:spcPts val="0"/>
              </a:spcBef>
              <a:spcAft>
                <a:spcPts val="0"/>
              </a:spcAft>
              <a:buNone/>
            </a:pPr>
            <a:r>
              <a:rPr lang="en-US"/>
              <a:t>AnyConstraint: defines the boundaries for governship</a:t>
            </a:r>
            <a:endParaRPr/>
          </a:p>
          <a:p>
            <a:pPr indent="0" lvl="0" marL="0" rtl="0" algn="l">
              <a:spcBef>
                <a:spcPts val="0"/>
              </a:spcBef>
              <a:spcAft>
                <a:spcPts val="0"/>
              </a:spcAft>
              <a:buNone/>
            </a:pPr>
            <a:r>
              <a:rPr lang="en-US"/>
              <a:t>AnyRule: defines how governship will occur</a:t>
            </a:r>
            <a:endParaRPr/>
          </a:p>
          <a:p>
            <a:pPr indent="0" lvl="0" marL="0" rtl="0" algn="l">
              <a:spcBef>
                <a:spcPts val="0"/>
              </a:spcBef>
              <a:spcAft>
                <a:spcPts val="0"/>
              </a:spcAft>
              <a:buNone/>
            </a:pPr>
            <a:r>
              <a:rPr lang="en-US"/>
              <a:t>AnyMedia: which media</a:t>
            </a:r>
            <a:endParaRPr/>
          </a:p>
          <a:p>
            <a:pPr indent="0" lvl="0" marL="0" rtl="0" algn="l">
              <a:spcBef>
                <a:spcPts val="0"/>
              </a:spcBef>
              <a:spcAft>
                <a:spcPts val="0"/>
              </a:spcAft>
              <a:buNone/>
            </a:pPr>
            <a:r>
              <a:rPr lang="en-US"/>
              <a:t>AnyType: what type of rules</a:t>
            </a:r>
            <a:endParaRPr/>
          </a:p>
          <a:p>
            <a:pPr indent="0" lvl="0" marL="0" rtl="0" algn="l">
              <a:spcBef>
                <a:spcPts val="0"/>
              </a:spcBef>
              <a:spcAft>
                <a:spcPts val="0"/>
              </a:spcAft>
              <a:buNone/>
            </a:pPr>
            <a:r>
              <a:rPr lang="en-US"/>
              <a:t>AnyEntity/AnyEvent: any misc. entities</a:t>
            </a:r>
            <a:endParaRPr/>
          </a:p>
        </p:txBody>
      </p:sp>
      <p:sp>
        <p:nvSpPr>
          <p:cNvPr id="94" name="Google Shape;94;g643791a4e0_0_3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Scenario and Stable Model</a:t>
            </a:r>
            <a:endParaRPr/>
          </a:p>
          <a:p>
            <a:pPr indent="0" lvl="0" marL="0" rtl="0" algn="l">
              <a:spcBef>
                <a:spcPts val="0"/>
              </a:spcBef>
              <a:spcAft>
                <a:spcPts val="0"/>
              </a:spcAft>
              <a:buNone/>
            </a:pPr>
            <a:r>
              <a:rPr lang="en-US"/>
              <a:t>EBT </a:t>
            </a:r>
            <a:r>
              <a:rPr lang="en-US"/>
              <a:t>represents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t>Violence</a:t>
            </a:r>
            <a:endParaRPr u="sng"/>
          </a:p>
          <a:p>
            <a:pPr indent="0" lvl="0" marL="0" rtl="0" algn="l">
              <a:spcBef>
                <a:spcPts val="0"/>
              </a:spcBef>
              <a:spcAft>
                <a:spcPts val="0"/>
              </a:spcAft>
              <a:buNone/>
            </a:pPr>
            <a:r>
              <a:rPr lang="en-US"/>
              <a:t>Change</a:t>
            </a:r>
            <a:endParaRPr/>
          </a:p>
          <a:p>
            <a:pPr indent="0" lvl="0" marL="0" rtl="0" algn="l">
              <a:spcBef>
                <a:spcPts val="0"/>
              </a:spcBef>
              <a:spcAft>
                <a:spcPts val="0"/>
              </a:spcAft>
              <a:buNone/>
            </a:pPr>
            <a:r>
              <a:rPr lang="en-US"/>
              <a:t>Renewal</a:t>
            </a:r>
            <a:endParaRPr/>
          </a:p>
          <a:p>
            <a:pPr indent="0" lvl="0" marL="0" rtl="0" algn="l">
              <a:spcBef>
                <a:spcPts val="0"/>
              </a:spcBef>
              <a:spcAft>
                <a:spcPts val="0"/>
              </a:spcAft>
              <a:buNone/>
            </a:pPr>
            <a:r>
              <a:rPr lang="en-US"/>
              <a:t>Growth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is vioelnce in everything. it exists in everything in nature.</a:t>
            </a:r>
            <a:endParaRPr/>
          </a:p>
          <a:p>
            <a:pPr indent="0" lvl="0" marL="0" rtl="0" algn="l">
              <a:spcBef>
                <a:spcPts val="0"/>
              </a:spcBef>
              <a:spcAft>
                <a:spcPts val="0"/>
              </a:spcAft>
              <a:buNone/>
            </a:pPr>
            <a:r>
              <a:rPr lang="en-US"/>
              <a:t>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a:t>
            </a:r>
            <a:endParaRPr/>
          </a:p>
        </p:txBody>
      </p:sp>
      <p:sp>
        <p:nvSpPr>
          <p:cNvPr id="103" name="Google Shape;103;p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3791a4e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643791a4e0_0_9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3791a4e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643791a4e0_0_7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43791a4e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shown two different scenarios through which rules are applied and how they can be modeled within the core knowledge we built, from AnyRule’s nonfunctional requirements.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This never changes, because this is the knowledge of AnyRule. Concentrate on the two patterns. Only the leafs change. That is why you can build on any scenarios. There is unlimited scenarios, reuse, and applicability.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Stable Design </a:t>
            </a:r>
            <a:endParaRPr/>
          </a:p>
        </p:txBody>
      </p:sp>
      <p:sp>
        <p:nvSpPr>
          <p:cNvPr id="135" name="Google Shape;135;g643791a4e0_0_10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1588" y="1588"/>
            <a:ext cx="1588" cy="1588"/>
          </a:xfrm>
          <a:prstGeom prst="rect">
            <a:avLst/>
          </a:prstGeom>
          <a:noFill/>
          <a:ln>
            <a:noFill/>
          </a:ln>
        </p:spPr>
      </p:pic>
      <p:pic>
        <p:nvPicPr>
          <p:cNvPr descr="C:\1-Riyaj\Riyaj-Library\o-que-e-atendimento-cliente.jpg" id="13" name="Google Shape;13;p2"/>
          <p:cNvPicPr preferRelativeResize="0"/>
          <p:nvPr/>
        </p:nvPicPr>
        <p:blipFill rotWithShape="1">
          <a:blip r:embed="rId3">
            <a:alphaModFix/>
          </a:blip>
          <a:srcRect b="0" l="0" r="0" t="15679"/>
          <a:stretch/>
        </p:blipFill>
        <p:spPr>
          <a:xfrm>
            <a:off x="-1" y="0"/>
            <a:ext cx="11522075" cy="6483350"/>
          </a:xfrm>
          <a:prstGeom prst="rect">
            <a:avLst/>
          </a:prstGeom>
          <a:noFill/>
          <a:ln>
            <a:noFill/>
          </a:ln>
        </p:spPr>
      </p:pic>
      <p:grpSp>
        <p:nvGrpSpPr>
          <p:cNvPr id="14" name="Google Shape;14;p2"/>
          <p:cNvGrpSpPr/>
          <p:nvPr/>
        </p:nvGrpSpPr>
        <p:grpSpPr>
          <a:xfrm>
            <a:off x="0" y="727076"/>
            <a:ext cx="10566400" cy="5756274"/>
            <a:chOff x="0" y="727076"/>
            <a:chExt cx="10566400" cy="5756274"/>
          </a:xfrm>
        </p:grpSpPr>
        <p:sp>
          <p:nvSpPr>
            <p:cNvPr id="15" name="Google Shape;15;p2"/>
            <p:cNvSpPr/>
            <p:nvPr/>
          </p:nvSpPr>
          <p:spPr>
            <a:xfrm>
              <a:off x="0" y="727076"/>
              <a:ext cx="10566400" cy="5756274"/>
            </a:xfrm>
            <a:custGeom>
              <a:rect b="b" l="l" r="r" t="t"/>
              <a:pathLst>
                <a:path extrusionOk="0" h="5753100" w="10566400">
                  <a:moveTo>
                    <a:pt x="0" y="5753100"/>
                  </a:moveTo>
                  <a:lnTo>
                    <a:pt x="0" y="0"/>
                  </a:lnTo>
                  <a:lnTo>
                    <a:pt x="10566400" y="5753100"/>
                  </a:lnTo>
                  <a:lnTo>
                    <a:pt x="0" y="5753100"/>
                  </a:lnTo>
                  <a:close/>
                </a:path>
              </a:pathLst>
            </a:custGeom>
            <a:gradFill>
              <a:gsLst>
                <a:gs pos="0">
                  <a:srgbClr val="00B0F0">
                    <a:alpha val="82745"/>
                  </a:srgbClr>
                </a:gs>
                <a:gs pos="100000">
                  <a:srgbClr val="5BE63A">
                    <a:alpha val="74901"/>
                  </a:srgbClr>
                </a:gs>
              </a:gsLst>
              <a:lin ang="13500000" scaled="0"/>
            </a:gradFill>
            <a:ln>
              <a:noFill/>
            </a:ln>
          </p:spPr>
          <p:txBody>
            <a:bodyPr anchorCtr="0" anchor="ctr" bIns="36000" lIns="72000" spcFirstLastPara="1" rIns="72000" wrap="square" tIns="0">
              <a:noAutofit/>
            </a:bodyPr>
            <a:lstStyle/>
            <a:p>
              <a:pPr indent="3175" lvl="0" marL="0" marR="0" rtl="0" algn="ctr">
                <a:lnSpc>
                  <a:spcPct val="10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cxnSp>
          <p:nvCxnSpPr>
            <p:cNvPr id="16" name="Google Shape;16;p2"/>
            <p:cNvCxnSpPr/>
            <p:nvPr/>
          </p:nvCxnSpPr>
          <p:spPr>
            <a:xfrm>
              <a:off x="5814380" y="3975100"/>
              <a:ext cx="4636132" cy="2500310"/>
            </a:xfrm>
            <a:prstGeom prst="straightConnector1">
              <a:avLst/>
            </a:prstGeom>
            <a:noFill/>
            <a:ln cap="flat" cmpd="sng" w="19050">
              <a:solidFill>
                <a:schemeClr val="lt1"/>
              </a:solidFill>
              <a:prstDash val="solid"/>
              <a:miter lim="800000"/>
              <a:headEnd len="sm" w="sm" type="none"/>
              <a:tailEnd len="sm" w="sm" type="none"/>
            </a:ln>
          </p:spPr>
        </p:cxnSp>
      </p:grpSp>
      <p:sp>
        <p:nvSpPr>
          <p:cNvPr id="17" name="Google Shape;17;p2"/>
          <p:cNvSpPr txBox="1"/>
          <p:nvPr>
            <p:ph type="ctrTitle"/>
          </p:nvPr>
        </p:nvSpPr>
        <p:spPr>
          <a:xfrm>
            <a:off x="392774" y="1595757"/>
            <a:ext cx="10736548" cy="2587290"/>
          </a:xfrm>
          <a:prstGeom prst="rect">
            <a:avLst/>
          </a:prstGeom>
          <a:noFill/>
          <a:ln>
            <a:noFill/>
          </a:ln>
        </p:spPr>
        <p:txBody>
          <a:bodyPr anchorCtr="0" anchor="b" bIns="115200" lIns="115200" spcFirstLastPara="1" rIns="115200" wrap="square" tIns="115200">
            <a:noAutofit/>
          </a:bodyPr>
          <a:lstStyle>
            <a:lvl1pPr lvl="0" algn="l">
              <a:lnSpc>
                <a:spcPct val="100000"/>
              </a:lnSpc>
              <a:spcBef>
                <a:spcPts val="0"/>
              </a:spcBef>
              <a:spcAft>
                <a:spcPts val="0"/>
              </a:spcAft>
              <a:buSzPts val="5200"/>
              <a:buNone/>
              <a:defRPr sz="6600"/>
            </a:lvl1pPr>
            <a:lvl2pPr lvl="1" algn="ctr">
              <a:lnSpc>
                <a:spcPct val="100000"/>
              </a:lnSpc>
              <a:spcBef>
                <a:spcPts val="0"/>
              </a:spcBef>
              <a:spcAft>
                <a:spcPts val="0"/>
              </a:spcAft>
              <a:buSzPts val="5200"/>
              <a:buNone/>
              <a:defRPr sz="6600"/>
            </a:lvl2pPr>
            <a:lvl3pPr lvl="2" algn="ctr">
              <a:lnSpc>
                <a:spcPct val="100000"/>
              </a:lnSpc>
              <a:spcBef>
                <a:spcPts val="0"/>
              </a:spcBef>
              <a:spcAft>
                <a:spcPts val="0"/>
              </a:spcAft>
              <a:buSzPts val="5200"/>
              <a:buNone/>
              <a:defRPr sz="6600"/>
            </a:lvl3pPr>
            <a:lvl4pPr lvl="3" algn="ctr">
              <a:lnSpc>
                <a:spcPct val="100000"/>
              </a:lnSpc>
              <a:spcBef>
                <a:spcPts val="0"/>
              </a:spcBef>
              <a:spcAft>
                <a:spcPts val="0"/>
              </a:spcAft>
              <a:buSzPts val="5200"/>
              <a:buNone/>
              <a:defRPr sz="6600"/>
            </a:lvl4pPr>
            <a:lvl5pPr lvl="4" algn="ctr">
              <a:lnSpc>
                <a:spcPct val="100000"/>
              </a:lnSpc>
              <a:spcBef>
                <a:spcPts val="0"/>
              </a:spcBef>
              <a:spcAft>
                <a:spcPts val="0"/>
              </a:spcAft>
              <a:buSzPts val="5200"/>
              <a:buNone/>
              <a:defRPr sz="6600"/>
            </a:lvl5pPr>
            <a:lvl6pPr lvl="5" algn="ctr">
              <a:lnSpc>
                <a:spcPct val="100000"/>
              </a:lnSpc>
              <a:spcBef>
                <a:spcPts val="0"/>
              </a:spcBef>
              <a:spcAft>
                <a:spcPts val="0"/>
              </a:spcAft>
              <a:buSzPts val="5200"/>
              <a:buNone/>
              <a:defRPr sz="6600"/>
            </a:lvl6pPr>
            <a:lvl7pPr lvl="6" algn="ctr">
              <a:lnSpc>
                <a:spcPct val="100000"/>
              </a:lnSpc>
              <a:spcBef>
                <a:spcPts val="0"/>
              </a:spcBef>
              <a:spcAft>
                <a:spcPts val="0"/>
              </a:spcAft>
              <a:buSzPts val="5200"/>
              <a:buNone/>
              <a:defRPr sz="6600"/>
            </a:lvl7pPr>
            <a:lvl8pPr lvl="7" algn="ctr">
              <a:lnSpc>
                <a:spcPct val="100000"/>
              </a:lnSpc>
              <a:spcBef>
                <a:spcPts val="0"/>
              </a:spcBef>
              <a:spcAft>
                <a:spcPts val="0"/>
              </a:spcAft>
              <a:buSzPts val="5200"/>
              <a:buNone/>
              <a:defRPr sz="6600"/>
            </a:lvl8pPr>
            <a:lvl9pPr lvl="8" algn="ctr">
              <a:lnSpc>
                <a:spcPct val="100000"/>
              </a:lnSpc>
              <a:spcBef>
                <a:spcPts val="0"/>
              </a:spcBef>
              <a:spcAft>
                <a:spcPts val="0"/>
              </a:spcAft>
              <a:buSzPts val="5200"/>
              <a:buNone/>
              <a:defRPr sz="6600"/>
            </a:lvl9pPr>
          </a:lstStyle>
          <a:p/>
        </p:txBody>
      </p:sp>
      <p:sp>
        <p:nvSpPr>
          <p:cNvPr id="18" name="Google Shape;18;p2"/>
          <p:cNvSpPr txBox="1"/>
          <p:nvPr>
            <p:ph idx="1" type="subTitle"/>
          </p:nvPr>
        </p:nvSpPr>
        <p:spPr>
          <a:xfrm>
            <a:off x="392764" y="4229622"/>
            <a:ext cx="10736548" cy="999067"/>
          </a:xfrm>
          <a:prstGeom prst="rect">
            <a:avLst/>
          </a:prstGeom>
          <a:noFill/>
          <a:ln>
            <a:noFill/>
          </a:ln>
        </p:spPr>
        <p:txBody>
          <a:bodyPr anchorCtr="0" anchor="t" bIns="115200" lIns="115200" spcFirstLastPara="1" rIns="115200" wrap="square" tIns="115200">
            <a:noAutofit/>
          </a:bodyPr>
          <a:lstStyle>
            <a:lvl1pPr lvl="0" algn="l">
              <a:lnSpc>
                <a:spcPct val="100000"/>
              </a:lnSpc>
              <a:spcBef>
                <a:spcPts val="0"/>
              </a:spcBef>
              <a:spcAft>
                <a:spcPts val="0"/>
              </a:spcAft>
              <a:buSzPts val="2800"/>
              <a:buNone/>
              <a:defRPr sz="3500"/>
            </a:lvl1pPr>
            <a:lvl2pPr lvl="1" algn="ctr">
              <a:lnSpc>
                <a:spcPct val="100000"/>
              </a:lnSpc>
              <a:spcBef>
                <a:spcPts val="0"/>
              </a:spcBef>
              <a:spcAft>
                <a:spcPts val="0"/>
              </a:spcAft>
              <a:buSzPts val="2800"/>
              <a:buNone/>
              <a:defRPr sz="3500"/>
            </a:lvl2pPr>
            <a:lvl3pPr lvl="2" algn="ctr">
              <a:lnSpc>
                <a:spcPct val="100000"/>
              </a:lnSpc>
              <a:spcBef>
                <a:spcPts val="0"/>
              </a:spcBef>
              <a:spcAft>
                <a:spcPts val="0"/>
              </a:spcAft>
              <a:buSzPts val="2800"/>
              <a:buNone/>
              <a:defRPr sz="3500"/>
            </a:lvl3pPr>
            <a:lvl4pPr lvl="3" algn="ctr">
              <a:lnSpc>
                <a:spcPct val="100000"/>
              </a:lnSpc>
              <a:spcBef>
                <a:spcPts val="0"/>
              </a:spcBef>
              <a:spcAft>
                <a:spcPts val="0"/>
              </a:spcAft>
              <a:buSzPts val="2800"/>
              <a:buNone/>
              <a:defRPr sz="3500"/>
            </a:lvl4pPr>
            <a:lvl5pPr lvl="4" algn="ctr">
              <a:lnSpc>
                <a:spcPct val="100000"/>
              </a:lnSpc>
              <a:spcBef>
                <a:spcPts val="0"/>
              </a:spcBef>
              <a:spcAft>
                <a:spcPts val="0"/>
              </a:spcAft>
              <a:buSzPts val="2800"/>
              <a:buNone/>
              <a:defRPr sz="3500"/>
            </a:lvl5pPr>
            <a:lvl6pPr lvl="5" algn="ctr">
              <a:lnSpc>
                <a:spcPct val="100000"/>
              </a:lnSpc>
              <a:spcBef>
                <a:spcPts val="0"/>
              </a:spcBef>
              <a:spcAft>
                <a:spcPts val="0"/>
              </a:spcAft>
              <a:buSzPts val="2800"/>
              <a:buNone/>
              <a:defRPr sz="3500"/>
            </a:lvl6pPr>
            <a:lvl7pPr lvl="6" algn="ctr">
              <a:lnSpc>
                <a:spcPct val="100000"/>
              </a:lnSpc>
              <a:spcBef>
                <a:spcPts val="0"/>
              </a:spcBef>
              <a:spcAft>
                <a:spcPts val="0"/>
              </a:spcAft>
              <a:buSzPts val="2800"/>
              <a:buNone/>
              <a:defRPr sz="3500"/>
            </a:lvl7pPr>
            <a:lvl8pPr lvl="7" algn="ctr">
              <a:lnSpc>
                <a:spcPct val="100000"/>
              </a:lnSpc>
              <a:spcBef>
                <a:spcPts val="0"/>
              </a:spcBef>
              <a:spcAft>
                <a:spcPts val="0"/>
              </a:spcAft>
              <a:buSzPts val="2800"/>
              <a:buNone/>
              <a:defRPr sz="3500"/>
            </a:lvl8pPr>
            <a:lvl9pPr lvl="8" algn="ctr">
              <a:lnSpc>
                <a:spcPct val="100000"/>
              </a:lnSpc>
              <a:spcBef>
                <a:spcPts val="0"/>
              </a:spcBef>
              <a:spcAft>
                <a:spcPts val="0"/>
              </a:spcAft>
              <a:buSzPts val="2800"/>
              <a:buNone/>
              <a:defRPr sz="3500"/>
            </a:lvl9pPr>
          </a:lstStyle>
          <a:p/>
        </p:txBody>
      </p:sp>
      <p:sp>
        <p:nvSpPr>
          <p:cNvPr id="19" name="Google Shape;19;p2"/>
          <p:cNvSpPr txBox="1"/>
          <p:nvPr>
            <p:ph idx="12" type="sldNum"/>
          </p:nvPr>
        </p:nvSpPr>
        <p:spPr>
          <a:xfrm>
            <a:off x="10675885" y="5877956"/>
            <a:ext cx="691400" cy="496130"/>
          </a:xfrm>
          <a:prstGeom prst="rect">
            <a:avLst/>
          </a:prstGeom>
          <a:noFill/>
          <a:ln>
            <a:noFill/>
          </a:ln>
        </p:spPr>
        <p:txBody>
          <a:bodyPr anchorCtr="0" anchor="ctr" bIns="115200" lIns="115200" spcFirstLastPara="1" rIns="115200" wrap="square" tIns="11520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2"/>
          <p:cNvGrpSpPr/>
          <p:nvPr/>
        </p:nvGrpSpPr>
        <p:grpSpPr>
          <a:xfrm>
            <a:off x="8789699" y="-4761"/>
            <a:ext cx="2783175" cy="1500186"/>
            <a:chOff x="8789699" y="-4761"/>
            <a:chExt cx="2783175" cy="1500186"/>
          </a:xfrm>
        </p:grpSpPr>
        <p:grpSp>
          <p:nvGrpSpPr>
            <p:cNvPr id="21" name="Google Shape;21;p2"/>
            <p:cNvGrpSpPr/>
            <p:nvPr/>
          </p:nvGrpSpPr>
          <p:grpSpPr>
            <a:xfrm>
              <a:off x="8789699" y="-4761"/>
              <a:ext cx="2783175" cy="1500186"/>
              <a:chOff x="7953371" y="-4761"/>
              <a:chExt cx="3619504" cy="1950984"/>
            </a:xfrm>
          </p:grpSpPr>
          <p:sp>
            <p:nvSpPr>
              <p:cNvPr id="22" name="Google Shape;22;p2"/>
              <p:cNvSpPr/>
              <p:nvPr/>
            </p:nvSpPr>
            <p:spPr>
              <a:xfrm rot="10800000">
                <a:off x="7953371" y="-6"/>
                <a:ext cx="3568704" cy="1946229"/>
              </a:xfrm>
              <a:custGeom>
                <a:rect b="b" l="l" r="r" t="t"/>
                <a:pathLst>
                  <a:path extrusionOk="0" h="5753100" w="10566400">
                    <a:moveTo>
                      <a:pt x="0" y="5753100"/>
                    </a:moveTo>
                    <a:lnTo>
                      <a:pt x="0" y="0"/>
                    </a:lnTo>
                    <a:lnTo>
                      <a:pt x="10566400" y="5753100"/>
                    </a:lnTo>
                    <a:lnTo>
                      <a:pt x="0" y="5753100"/>
                    </a:lnTo>
                    <a:close/>
                  </a:path>
                </a:pathLst>
              </a:custGeom>
              <a:gradFill>
                <a:gsLst>
                  <a:gs pos="0">
                    <a:srgbClr val="00B0F0">
                      <a:alpha val="82745"/>
                    </a:srgbClr>
                  </a:gs>
                  <a:gs pos="100000">
                    <a:srgbClr val="5BE63A">
                      <a:alpha val="74901"/>
                    </a:srgbClr>
                  </a:gs>
                </a:gsLst>
                <a:lin ang="13500000" scaled="0"/>
              </a:gradFill>
              <a:ln>
                <a:noFill/>
              </a:ln>
            </p:spPr>
            <p:txBody>
              <a:bodyPr anchorCtr="0" anchor="ctr" bIns="36000" lIns="72000" spcFirstLastPara="1" rIns="72000" wrap="square" tIns="0">
                <a:noAutofit/>
              </a:bodyPr>
              <a:lstStyle/>
              <a:p>
                <a:pPr indent="3175" lvl="0" marL="0" marR="0" rtl="0" algn="ctr">
                  <a:lnSpc>
                    <a:spcPct val="10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cxnSp>
            <p:nvCxnSpPr>
              <p:cNvPr id="23" name="Google Shape;23;p2"/>
              <p:cNvCxnSpPr/>
              <p:nvPr/>
            </p:nvCxnSpPr>
            <p:spPr>
              <a:xfrm rot="10800000">
                <a:off x="8006720" y="-4761"/>
                <a:ext cx="3566155" cy="1924049"/>
              </a:xfrm>
              <a:prstGeom prst="straightConnector1">
                <a:avLst/>
              </a:prstGeom>
              <a:noFill/>
              <a:ln cap="flat" cmpd="sng" w="19050">
                <a:solidFill>
                  <a:schemeClr val="lt1"/>
                </a:solidFill>
                <a:prstDash val="solid"/>
                <a:miter lim="800000"/>
                <a:headEnd len="sm" w="sm" type="none"/>
                <a:tailEnd len="sm" w="sm" type="none"/>
              </a:ln>
            </p:spPr>
          </p:cxnSp>
        </p:grpSp>
        <p:grpSp>
          <p:nvGrpSpPr>
            <p:cNvPr id="24" name="Google Shape;24;p2"/>
            <p:cNvGrpSpPr/>
            <p:nvPr/>
          </p:nvGrpSpPr>
          <p:grpSpPr>
            <a:xfrm>
              <a:off x="10455275" y="25400"/>
              <a:ext cx="1031875" cy="1031875"/>
              <a:chOff x="10455275" y="25400"/>
              <a:chExt cx="1031875" cy="1031875"/>
            </a:xfrm>
          </p:grpSpPr>
          <p:sp>
            <p:nvSpPr>
              <p:cNvPr id="25" name="Google Shape;25;p2"/>
              <p:cNvSpPr/>
              <p:nvPr/>
            </p:nvSpPr>
            <p:spPr>
              <a:xfrm>
                <a:off x="10455275" y="25400"/>
                <a:ext cx="1031875" cy="10318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Users\tonima\Desktop\Logo R.Cement-1.jpg" id="26" name="Google Shape;26;p2"/>
              <p:cNvPicPr preferRelativeResize="0"/>
              <p:nvPr/>
            </p:nvPicPr>
            <p:blipFill rotWithShape="1">
              <a:blip r:embed="rId4">
                <a:alphaModFix/>
              </a:blip>
              <a:srcRect b="26540" l="24285" r="21703" t="1"/>
              <a:stretch/>
            </p:blipFill>
            <p:spPr>
              <a:xfrm>
                <a:off x="10597514" y="206245"/>
                <a:ext cx="718185" cy="691011"/>
              </a:xfrm>
              <a:prstGeom prst="rect">
                <a:avLst/>
              </a:prstGeom>
              <a:noFill/>
              <a:ln>
                <a:noFill/>
              </a:ln>
            </p:spPr>
          </p:pic>
        </p:grpSp>
      </p:gr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pic>
        <p:nvPicPr>
          <p:cNvPr id="28" name="Google Shape;28;p3"/>
          <p:cNvPicPr preferRelativeResize="0"/>
          <p:nvPr/>
        </p:nvPicPr>
        <p:blipFill rotWithShape="1">
          <a:blip r:embed="rId2">
            <a:alphaModFix/>
          </a:blip>
          <a:srcRect b="0" l="0" r="0" t="0"/>
          <a:stretch/>
        </p:blipFill>
        <p:spPr>
          <a:xfrm>
            <a:off x="1588" y="1588"/>
            <a:ext cx="1588" cy="1588"/>
          </a:xfrm>
          <a:prstGeom prst="rect">
            <a:avLst/>
          </a:prstGeom>
          <a:noFill/>
          <a:ln>
            <a:noFill/>
          </a:ln>
        </p:spPr>
      </p:pic>
      <p:sp>
        <p:nvSpPr>
          <p:cNvPr id="29" name="Google Shape;29;p3"/>
          <p:cNvSpPr txBox="1"/>
          <p:nvPr>
            <p:ph idx="1" type="body"/>
          </p:nvPr>
        </p:nvSpPr>
        <p:spPr>
          <a:xfrm>
            <a:off x="392764" y="1095376"/>
            <a:ext cx="10736548" cy="4663664"/>
          </a:xfrm>
          <a:prstGeom prst="rect">
            <a:avLst/>
          </a:prstGeom>
          <a:noFill/>
          <a:ln>
            <a:noFill/>
          </a:ln>
        </p:spPr>
        <p:txBody>
          <a:bodyPr anchorCtr="0" anchor="t" bIns="115200" lIns="115200" spcFirstLastPara="1" rIns="115200" wrap="square" tIns="115200">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a:solidFill>
                  <a:schemeClr val="dk2"/>
                </a:solidFill>
              </a:defRPr>
            </a:lvl2pPr>
            <a:lvl3pPr indent="-317500" lvl="2" marL="1371600" algn="l">
              <a:lnSpc>
                <a:spcPct val="115000"/>
              </a:lnSpc>
              <a:spcBef>
                <a:spcPts val="1600"/>
              </a:spcBef>
              <a:spcAft>
                <a:spcPts val="0"/>
              </a:spcAft>
              <a:buClr>
                <a:schemeClr val="dk2"/>
              </a:buClr>
              <a:buSzPts val="1400"/>
              <a:buChar char="■"/>
              <a:defRPr>
                <a:solidFill>
                  <a:schemeClr val="dk2"/>
                </a:solidFill>
              </a:defRPr>
            </a:lvl3pPr>
            <a:lvl4pPr indent="-317500" lvl="3" marL="1828800" algn="l">
              <a:lnSpc>
                <a:spcPct val="115000"/>
              </a:lnSpc>
              <a:spcBef>
                <a:spcPts val="1600"/>
              </a:spcBef>
              <a:spcAft>
                <a:spcPts val="0"/>
              </a:spcAft>
              <a:buClr>
                <a:schemeClr val="dk2"/>
              </a:buClr>
              <a:buSzPts val="1400"/>
              <a:buChar char="●"/>
              <a:defRPr>
                <a:solidFill>
                  <a:schemeClr val="dk2"/>
                </a:solidFill>
              </a:defRPr>
            </a:lvl4pPr>
            <a:lvl5pPr indent="-317500" lvl="4" marL="2286000" algn="l">
              <a:lnSpc>
                <a:spcPct val="115000"/>
              </a:lnSpc>
              <a:spcBef>
                <a:spcPts val="1600"/>
              </a:spcBef>
              <a:spcAft>
                <a:spcPts val="0"/>
              </a:spcAft>
              <a:buClr>
                <a:schemeClr val="dk2"/>
              </a:buClr>
              <a:buSzPts val="1400"/>
              <a:buChar char="○"/>
              <a:defRPr>
                <a:solidFill>
                  <a:schemeClr val="dk2"/>
                </a:solidFill>
              </a:defRPr>
            </a:lvl5pPr>
            <a:lvl6pPr indent="-317500" lvl="5" marL="2743200" algn="l">
              <a:lnSpc>
                <a:spcPct val="115000"/>
              </a:lnSpc>
              <a:spcBef>
                <a:spcPts val="1600"/>
              </a:spcBef>
              <a:spcAft>
                <a:spcPts val="0"/>
              </a:spcAft>
              <a:buClr>
                <a:schemeClr val="dk2"/>
              </a:buClr>
              <a:buSzPts val="1400"/>
              <a:buChar char="■"/>
              <a:defRPr>
                <a:solidFill>
                  <a:schemeClr val="dk2"/>
                </a:solidFill>
              </a:defRPr>
            </a:lvl6pPr>
            <a:lvl7pPr indent="-317500" lvl="6" marL="3200400" algn="l">
              <a:lnSpc>
                <a:spcPct val="115000"/>
              </a:lnSpc>
              <a:spcBef>
                <a:spcPts val="1600"/>
              </a:spcBef>
              <a:spcAft>
                <a:spcPts val="0"/>
              </a:spcAft>
              <a:buClr>
                <a:schemeClr val="dk2"/>
              </a:buClr>
              <a:buSzPts val="1400"/>
              <a:buChar char="●"/>
              <a:defRPr>
                <a:solidFill>
                  <a:schemeClr val="dk2"/>
                </a:solidFill>
              </a:defRPr>
            </a:lvl7pPr>
            <a:lvl8pPr indent="-317500" lvl="7" marL="3657600" algn="l">
              <a:lnSpc>
                <a:spcPct val="115000"/>
              </a:lnSpc>
              <a:spcBef>
                <a:spcPts val="1600"/>
              </a:spcBef>
              <a:spcAft>
                <a:spcPts val="0"/>
              </a:spcAft>
              <a:buClr>
                <a:schemeClr val="dk2"/>
              </a:buClr>
              <a:buSzPts val="1400"/>
              <a:buChar char="○"/>
              <a:defRPr>
                <a:solidFill>
                  <a:schemeClr val="dk2"/>
                </a:solidFill>
              </a:defRPr>
            </a:lvl8pPr>
            <a:lvl9pPr indent="-317500" lvl="8" marL="4114800" algn="l">
              <a:lnSpc>
                <a:spcPct val="115000"/>
              </a:lnSpc>
              <a:spcBef>
                <a:spcPts val="1600"/>
              </a:spcBef>
              <a:spcAft>
                <a:spcPts val="1600"/>
              </a:spcAft>
              <a:buClr>
                <a:schemeClr val="dk2"/>
              </a:buClr>
              <a:buSzPts val="1400"/>
              <a:buChar char="■"/>
              <a:defRPr>
                <a:solidFill>
                  <a:schemeClr val="dk2"/>
                </a:solidFill>
              </a:defRPr>
            </a:lvl9pPr>
          </a:lstStyle>
          <a:p/>
        </p:txBody>
      </p:sp>
      <p:sp>
        <p:nvSpPr>
          <p:cNvPr id="30" name="Google Shape;30;p3"/>
          <p:cNvSpPr txBox="1"/>
          <p:nvPr>
            <p:ph type="title"/>
          </p:nvPr>
        </p:nvSpPr>
        <p:spPr>
          <a:xfrm>
            <a:off x="392764" y="364585"/>
            <a:ext cx="10736548" cy="428818"/>
          </a:xfrm>
          <a:prstGeom prst="rect">
            <a:avLst/>
          </a:prstGeom>
          <a:noFill/>
          <a:ln>
            <a:noFill/>
          </a:ln>
        </p:spPr>
        <p:txBody>
          <a:bodyPr anchorCtr="0" anchor="ctr" bIns="115200" lIns="0" spcFirstLastPara="1" rIns="115200" wrap="square" tIns="115200">
            <a:noAutofit/>
          </a:bodyPr>
          <a:lstStyle>
            <a:lvl1pPr lvl="0" algn="l">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31" name="Google Shape;31;p3"/>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4"/>
          <p:cNvSpPr txBox="1"/>
          <p:nvPr>
            <p:ph type="title"/>
          </p:nvPr>
        </p:nvSpPr>
        <p:spPr>
          <a:xfrm>
            <a:off x="392764" y="700330"/>
            <a:ext cx="3538275" cy="952555"/>
          </a:xfrm>
          <a:prstGeom prst="rect">
            <a:avLst/>
          </a:prstGeom>
          <a:noFill/>
          <a:ln>
            <a:noFill/>
          </a:ln>
        </p:spPr>
        <p:txBody>
          <a:bodyPr anchorCtr="0" anchor="b" bIns="115200" lIns="115200" spcFirstLastPara="1" rIns="115200" wrap="square" tIns="11520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p:txBody>
      </p:sp>
      <p:sp>
        <p:nvSpPr>
          <p:cNvPr id="34" name="Google Shape;34;p4"/>
          <p:cNvSpPr txBox="1"/>
          <p:nvPr>
            <p:ph idx="1" type="body"/>
          </p:nvPr>
        </p:nvSpPr>
        <p:spPr>
          <a:xfrm>
            <a:off x="392764" y="1751582"/>
            <a:ext cx="3538275" cy="4007614"/>
          </a:xfrm>
          <a:prstGeom prst="rect">
            <a:avLst/>
          </a:prstGeom>
          <a:noFill/>
          <a:ln>
            <a:noFill/>
          </a:ln>
        </p:spPr>
        <p:txBody>
          <a:bodyPr anchorCtr="0" anchor="t" bIns="115200" lIns="115200" spcFirstLastPara="1" rIns="115200" wrap="square" tIns="115200">
            <a:noAutofit/>
          </a:bodyPr>
          <a:lstStyle>
            <a:lvl1pPr indent="-304800" lvl="0" marL="457200" algn="l">
              <a:lnSpc>
                <a:spcPct val="115000"/>
              </a:lnSpc>
              <a:spcBef>
                <a:spcPts val="0"/>
              </a:spcBef>
              <a:spcAft>
                <a:spcPts val="0"/>
              </a:spcAft>
              <a:buSzPts val="1200"/>
              <a:buChar char="●"/>
              <a:defRPr sz="1500"/>
            </a:lvl1pPr>
            <a:lvl2pPr indent="-304800" lvl="1" marL="914400" algn="l">
              <a:lnSpc>
                <a:spcPct val="115000"/>
              </a:lnSpc>
              <a:spcBef>
                <a:spcPts val="2016"/>
              </a:spcBef>
              <a:spcAft>
                <a:spcPts val="0"/>
              </a:spcAft>
              <a:buSzPts val="1200"/>
              <a:buChar char="○"/>
              <a:defRPr sz="1500"/>
            </a:lvl2pPr>
            <a:lvl3pPr indent="-304800" lvl="2" marL="1371600" algn="l">
              <a:lnSpc>
                <a:spcPct val="115000"/>
              </a:lnSpc>
              <a:spcBef>
                <a:spcPts val="2016"/>
              </a:spcBef>
              <a:spcAft>
                <a:spcPts val="0"/>
              </a:spcAft>
              <a:buSzPts val="1200"/>
              <a:buChar char="■"/>
              <a:defRPr sz="1500"/>
            </a:lvl3pPr>
            <a:lvl4pPr indent="-304800" lvl="3" marL="1828800" algn="l">
              <a:lnSpc>
                <a:spcPct val="115000"/>
              </a:lnSpc>
              <a:spcBef>
                <a:spcPts val="2016"/>
              </a:spcBef>
              <a:spcAft>
                <a:spcPts val="0"/>
              </a:spcAft>
              <a:buSzPts val="1200"/>
              <a:buChar char="●"/>
              <a:defRPr sz="1500"/>
            </a:lvl4pPr>
            <a:lvl5pPr indent="-304800" lvl="4" marL="2286000" algn="l">
              <a:lnSpc>
                <a:spcPct val="115000"/>
              </a:lnSpc>
              <a:spcBef>
                <a:spcPts val="2016"/>
              </a:spcBef>
              <a:spcAft>
                <a:spcPts val="0"/>
              </a:spcAft>
              <a:buSzPts val="1200"/>
              <a:buChar char="○"/>
              <a:defRPr sz="1500"/>
            </a:lvl5pPr>
            <a:lvl6pPr indent="-304800" lvl="5" marL="2743200" algn="l">
              <a:lnSpc>
                <a:spcPct val="115000"/>
              </a:lnSpc>
              <a:spcBef>
                <a:spcPts val="2016"/>
              </a:spcBef>
              <a:spcAft>
                <a:spcPts val="0"/>
              </a:spcAft>
              <a:buSzPts val="1200"/>
              <a:buChar char="■"/>
              <a:defRPr sz="1500"/>
            </a:lvl6pPr>
            <a:lvl7pPr indent="-304800" lvl="6" marL="3200400" algn="l">
              <a:lnSpc>
                <a:spcPct val="115000"/>
              </a:lnSpc>
              <a:spcBef>
                <a:spcPts val="2016"/>
              </a:spcBef>
              <a:spcAft>
                <a:spcPts val="0"/>
              </a:spcAft>
              <a:buSzPts val="1200"/>
              <a:buChar char="●"/>
              <a:defRPr sz="1500"/>
            </a:lvl7pPr>
            <a:lvl8pPr indent="-304800" lvl="7" marL="3657600" algn="l">
              <a:lnSpc>
                <a:spcPct val="115000"/>
              </a:lnSpc>
              <a:spcBef>
                <a:spcPts val="2016"/>
              </a:spcBef>
              <a:spcAft>
                <a:spcPts val="0"/>
              </a:spcAft>
              <a:buSzPts val="1200"/>
              <a:buChar char="○"/>
              <a:defRPr sz="1500"/>
            </a:lvl8pPr>
            <a:lvl9pPr indent="-304800" lvl="8" marL="4114800" algn="l">
              <a:lnSpc>
                <a:spcPct val="115000"/>
              </a:lnSpc>
              <a:spcBef>
                <a:spcPts val="2016"/>
              </a:spcBef>
              <a:spcAft>
                <a:spcPts val="2016"/>
              </a:spcAft>
              <a:buSzPts val="1200"/>
              <a:buChar char="■"/>
              <a:defRPr sz="1500"/>
            </a:lvl9pPr>
          </a:lstStyle>
          <a:p/>
        </p:txBody>
      </p:sp>
      <p:sp>
        <p:nvSpPr>
          <p:cNvPr id="35" name="Google Shape;35;p4"/>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5"/>
          <p:cNvSpPr txBox="1"/>
          <p:nvPr>
            <p:ph type="title"/>
          </p:nvPr>
        </p:nvSpPr>
        <p:spPr>
          <a:xfrm>
            <a:off x="617749" y="567411"/>
            <a:ext cx="8023870" cy="5156428"/>
          </a:xfrm>
          <a:prstGeom prst="rect">
            <a:avLst/>
          </a:prstGeom>
          <a:noFill/>
          <a:ln>
            <a:noFill/>
          </a:ln>
        </p:spPr>
        <p:txBody>
          <a:bodyPr anchorCtr="0" anchor="ctr" bIns="115200" lIns="115200" spcFirstLastPara="1" rIns="115200" wrap="square" tIns="115200">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6000"/>
            </a:lvl2pPr>
            <a:lvl3pPr lvl="2" algn="l">
              <a:lnSpc>
                <a:spcPct val="100000"/>
              </a:lnSpc>
              <a:spcBef>
                <a:spcPts val="0"/>
              </a:spcBef>
              <a:spcAft>
                <a:spcPts val="0"/>
              </a:spcAft>
              <a:buSzPts val="4800"/>
              <a:buNone/>
              <a:defRPr sz="6000"/>
            </a:lvl3pPr>
            <a:lvl4pPr lvl="3" algn="l">
              <a:lnSpc>
                <a:spcPct val="100000"/>
              </a:lnSpc>
              <a:spcBef>
                <a:spcPts val="0"/>
              </a:spcBef>
              <a:spcAft>
                <a:spcPts val="0"/>
              </a:spcAft>
              <a:buSzPts val="4800"/>
              <a:buNone/>
              <a:defRPr sz="6000"/>
            </a:lvl4pPr>
            <a:lvl5pPr lvl="4" algn="l">
              <a:lnSpc>
                <a:spcPct val="100000"/>
              </a:lnSpc>
              <a:spcBef>
                <a:spcPts val="0"/>
              </a:spcBef>
              <a:spcAft>
                <a:spcPts val="0"/>
              </a:spcAft>
              <a:buSzPts val="4800"/>
              <a:buNone/>
              <a:defRPr sz="6000"/>
            </a:lvl5pPr>
            <a:lvl6pPr lvl="5" algn="l">
              <a:lnSpc>
                <a:spcPct val="100000"/>
              </a:lnSpc>
              <a:spcBef>
                <a:spcPts val="0"/>
              </a:spcBef>
              <a:spcAft>
                <a:spcPts val="0"/>
              </a:spcAft>
              <a:buSzPts val="4800"/>
              <a:buNone/>
              <a:defRPr sz="6000"/>
            </a:lvl6pPr>
            <a:lvl7pPr lvl="6" algn="l">
              <a:lnSpc>
                <a:spcPct val="100000"/>
              </a:lnSpc>
              <a:spcBef>
                <a:spcPts val="0"/>
              </a:spcBef>
              <a:spcAft>
                <a:spcPts val="0"/>
              </a:spcAft>
              <a:buSzPts val="4800"/>
              <a:buNone/>
              <a:defRPr sz="6000"/>
            </a:lvl7pPr>
            <a:lvl8pPr lvl="7" algn="l">
              <a:lnSpc>
                <a:spcPct val="100000"/>
              </a:lnSpc>
              <a:spcBef>
                <a:spcPts val="0"/>
              </a:spcBef>
              <a:spcAft>
                <a:spcPts val="0"/>
              </a:spcAft>
              <a:buSzPts val="4800"/>
              <a:buNone/>
              <a:defRPr sz="6000"/>
            </a:lvl8pPr>
            <a:lvl9pPr lvl="8" algn="l">
              <a:lnSpc>
                <a:spcPct val="100000"/>
              </a:lnSpc>
              <a:spcBef>
                <a:spcPts val="0"/>
              </a:spcBef>
              <a:spcAft>
                <a:spcPts val="0"/>
              </a:spcAft>
              <a:buSzPts val="4800"/>
              <a:buNone/>
              <a:defRPr sz="6000"/>
            </a:lvl9pPr>
          </a:lstStyle>
          <a:p/>
        </p:txBody>
      </p:sp>
      <p:sp>
        <p:nvSpPr>
          <p:cNvPr id="39" name="Google Shape;39;p5"/>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
          <p:cNvSpPr/>
          <p:nvPr/>
        </p:nvSpPr>
        <p:spPr>
          <a:xfrm>
            <a:off x="5761037" y="-158"/>
            <a:ext cx="5761038" cy="6483350"/>
          </a:xfrm>
          <a:prstGeom prst="rect">
            <a:avLst/>
          </a:prstGeom>
          <a:solidFill>
            <a:schemeClr val="lt2"/>
          </a:solidFill>
          <a:ln>
            <a:noFill/>
          </a:ln>
        </p:spPr>
        <p:txBody>
          <a:bodyPr anchorCtr="0" anchor="ctr" bIns="115200" lIns="115200" spcFirstLastPara="1" rIns="115200" wrap="square" tIns="1152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6"/>
          <p:cNvSpPr txBox="1"/>
          <p:nvPr>
            <p:ph type="title"/>
          </p:nvPr>
        </p:nvSpPr>
        <p:spPr>
          <a:xfrm>
            <a:off x="334548" y="1554409"/>
            <a:ext cx="5097233" cy="1868430"/>
          </a:xfrm>
          <a:prstGeom prst="rect">
            <a:avLst/>
          </a:prstGeom>
          <a:noFill/>
          <a:ln>
            <a:noFill/>
          </a:ln>
        </p:spPr>
        <p:txBody>
          <a:bodyPr anchorCtr="0" anchor="b" bIns="115200" lIns="115200" spcFirstLastPara="1" rIns="115200" wrap="square" tIns="115200">
            <a:noAutofit/>
          </a:bodyPr>
          <a:lstStyle>
            <a:lvl1pPr lvl="0" algn="ctr">
              <a:lnSpc>
                <a:spcPct val="100000"/>
              </a:lnSpc>
              <a:spcBef>
                <a:spcPts val="0"/>
              </a:spcBef>
              <a:spcAft>
                <a:spcPts val="0"/>
              </a:spcAft>
              <a:buSzPts val="4200"/>
              <a:buNone/>
              <a:defRPr sz="5300"/>
            </a:lvl1pPr>
            <a:lvl2pPr lvl="1" algn="ctr">
              <a:lnSpc>
                <a:spcPct val="100000"/>
              </a:lnSpc>
              <a:spcBef>
                <a:spcPts val="0"/>
              </a:spcBef>
              <a:spcAft>
                <a:spcPts val="0"/>
              </a:spcAft>
              <a:buSzPts val="4200"/>
              <a:buNone/>
              <a:defRPr sz="5300"/>
            </a:lvl2pPr>
            <a:lvl3pPr lvl="2" algn="ctr">
              <a:lnSpc>
                <a:spcPct val="100000"/>
              </a:lnSpc>
              <a:spcBef>
                <a:spcPts val="0"/>
              </a:spcBef>
              <a:spcAft>
                <a:spcPts val="0"/>
              </a:spcAft>
              <a:buSzPts val="4200"/>
              <a:buNone/>
              <a:defRPr sz="5300"/>
            </a:lvl3pPr>
            <a:lvl4pPr lvl="3" algn="ctr">
              <a:lnSpc>
                <a:spcPct val="100000"/>
              </a:lnSpc>
              <a:spcBef>
                <a:spcPts val="0"/>
              </a:spcBef>
              <a:spcAft>
                <a:spcPts val="0"/>
              </a:spcAft>
              <a:buSzPts val="4200"/>
              <a:buNone/>
              <a:defRPr sz="5300"/>
            </a:lvl4pPr>
            <a:lvl5pPr lvl="4" algn="ctr">
              <a:lnSpc>
                <a:spcPct val="100000"/>
              </a:lnSpc>
              <a:spcBef>
                <a:spcPts val="0"/>
              </a:spcBef>
              <a:spcAft>
                <a:spcPts val="0"/>
              </a:spcAft>
              <a:buSzPts val="4200"/>
              <a:buNone/>
              <a:defRPr sz="5300"/>
            </a:lvl5pPr>
            <a:lvl6pPr lvl="5" algn="ctr">
              <a:lnSpc>
                <a:spcPct val="100000"/>
              </a:lnSpc>
              <a:spcBef>
                <a:spcPts val="0"/>
              </a:spcBef>
              <a:spcAft>
                <a:spcPts val="0"/>
              </a:spcAft>
              <a:buSzPts val="4200"/>
              <a:buNone/>
              <a:defRPr sz="5300"/>
            </a:lvl6pPr>
            <a:lvl7pPr lvl="6" algn="ctr">
              <a:lnSpc>
                <a:spcPct val="100000"/>
              </a:lnSpc>
              <a:spcBef>
                <a:spcPts val="0"/>
              </a:spcBef>
              <a:spcAft>
                <a:spcPts val="0"/>
              </a:spcAft>
              <a:buSzPts val="4200"/>
              <a:buNone/>
              <a:defRPr sz="5300"/>
            </a:lvl7pPr>
            <a:lvl8pPr lvl="7" algn="ctr">
              <a:lnSpc>
                <a:spcPct val="100000"/>
              </a:lnSpc>
              <a:spcBef>
                <a:spcPts val="0"/>
              </a:spcBef>
              <a:spcAft>
                <a:spcPts val="0"/>
              </a:spcAft>
              <a:buSzPts val="4200"/>
              <a:buNone/>
              <a:defRPr sz="5300"/>
            </a:lvl8pPr>
            <a:lvl9pPr lvl="8" algn="ctr">
              <a:lnSpc>
                <a:spcPct val="100000"/>
              </a:lnSpc>
              <a:spcBef>
                <a:spcPts val="0"/>
              </a:spcBef>
              <a:spcAft>
                <a:spcPts val="0"/>
              </a:spcAft>
              <a:buSzPts val="4200"/>
              <a:buNone/>
              <a:defRPr sz="5300"/>
            </a:lvl9pPr>
          </a:lstStyle>
          <a:p/>
        </p:txBody>
      </p:sp>
      <p:sp>
        <p:nvSpPr>
          <p:cNvPr id="44" name="Google Shape;44;p6"/>
          <p:cNvSpPr txBox="1"/>
          <p:nvPr>
            <p:ph idx="1" type="subTitle"/>
          </p:nvPr>
        </p:nvSpPr>
        <p:spPr>
          <a:xfrm>
            <a:off x="334548" y="3533259"/>
            <a:ext cx="5097233" cy="1556836"/>
          </a:xfrm>
          <a:prstGeom prst="rect">
            <a:avLst/>
          </a:prstGeom>
          <a:noFill/>
          <a:ln>
            <a:noFill/>
          </a:ln>
        </p:spPr>
        <p:txBody>
          <a:bodyPr anchorCtr="0" anchor="t" bIns="115200" lIns="115200" spcFirstLastPara="1" rIns="115200" wrap="square" tIns="115200">
            <a:noAutofit/>
          </a:bodyPr>
          <a:lstStyle>
            <a:lvl1pPr lvl="0" algn="ctr">
              <a:lnSpc>
                <a:spcPct val="100000"/>
              </a:lnSpc>
              <a:spcBef>
                <a:spcPts val="0"/>
              </a:spcBef>
              <a:spcAft>
                <a:spcPts val="0"/>
              </a:spcAft>
              <a:buSzPts val="2100"/>
              <a:buNone/>
              <a:defRPr sz="2600"/>
            </a:lvl1pPr>
            <a:lvl2pPr lvl="1" algn="ctr">
              <a:lnSpc>
                <a:spcPct val="100000"/>
              </a:lnSpc>
              <a:spcBef>
                <a:spcPts val="0"/>
              </a:spcBef>
              <a:spcAft>
                <a:spcPts val="0"/>
              </a:spcAft>
              <a:buSzPts val="2100"/>
              <a:buNone/>
              <a:defRPr sz="2600"/>
            </a:lvl2pPr>
            <a:lvl3pPr lvl="2" algn="ctr">
              <a:lnSpc>
                <a:spcPct val="100000"/>
              </a:lnSpc>
              <a:spcBef>
                <a:spcPts val="0"/>
              </a:spcBef>
              <a:spcAft>
                <a:spcPts val="0"/>
              </a:spcAft>
              <a:buSzPts val="2100"/>
              <a:buNone/>
              <a:defRPr sz="2600"/>
            </a:lvl3pPr>
            <a:lvl4pPr lvl="3" algn="ctr">
              <a:lnSpc>
                <a:spcPct val="100000"/>
              </a:lnSpc>
              <a:spcBef>
                <a:spcPts val="0"/>
              </a:spcBef>
              <a:spcAft>
                <a:spcPts val="0"/>
              </a:spcAft>
              <a:buSzPts val="2100"/>
              <a:buNone/>
              <a:defRPr sz="2600"/>
            </a:lvl4pPr>
            <a:lvl5pPr lvl="4" algn="ctr">
              <a:lnSpc>
                <a:spcPct val="100000"/>
              </a:lnSpc>
              <a:spcBef>
                <a:spcPts val="0"/>
              </a:spcBef>
              <a:spcAft>
                <a:spcPts val="0"/>
              </a:spcAft>
              <a:buSzPts val="2100"/>
              <a:buNone/>
              <a:defRPr sz="2600"/>
            </a:lvl5pPr>
            <a:lvl6pPr lvl="5" algn="ctr">
              <a:lnSpc>
                <a:spcPct val="100000"/>
              </a:lnSpc>
              <a:spcBef>
                <a:spcPts val="0"/>
              </a:spcBef>
              <a:spcAft>
                <a:spcPts val="0"/>
              </a:spcAft>
              <a:buSzPts val="2100"/>
              <a:buNone/>
              <a:defRPr sz="2600"/>
            </a:lvl6pPr>
            <a:lvl7pPr lvl="6" algn="ctr">
              <a:lnSpc>
                <a:spcPct val="100000"/>
              </a:lnSpc>
              <a:spcBef>
                <a:spcPts val="0"/>
              </a:spcBef>
              <a:spcAft>
                <a:spcPts val="0"/>
              </a:spcAft>
              <a:buSzPts val="2100"/>
              <a:buNone/>
              <a:defRPr sz="2600"/>
            </a:lvl7pPr>
            <a:lvl8pPr lvl="7" algn="ctr">
              <a:lnSpc>
                <a:spcPct val="100000"/>
              </a:lnSpc>
              <a:spcBef>
                <a:spcPts val="0"/>
              </a:spcBef>
              <a:spcAft>
                <a:spcPts val="0"/>
              </a:spcAft>
              <a:buSzPts val="2100"/>
              <a:buNone/>
              <a:defRPr sz="2600"/>
            </a:lvl8pPr>
            <a:lvl9pPr lvl="8" algn="ctr">
              <a:lnSpc>
                <a:spcPct val="100000"/>
              </a:lnSpc>
              <a:spcBef>
                <a:spcPts val="0"/>
              </a:spcBef>
              <a:spcAft>
                <a:spcPts val="0"/>
              </a:spcAft>
              <a:buSzPts val="2100"/>
              <a:buNone/>
              <a:defRPr sz="2600"/>
            </a:lvl9pPr>
          </a:lstStyle>
          <a:p/>
        </p:txBody>
      </p:sp>
      <p:sp>
        <p:nvSpPr>
          <p:cNvPr id="45" name="Google Shape;45;p6"/>
          <p:cNvSpPr txBox="1"/>
          <p:nvPr>
            <p:ph idx="2" type="body"/>
          </p:nvPr>
        </p:nvSpPr>
        <p:spPr>
          <a:xfrm>
            <a:off x="6224113" y="912692"/>
            <a:ext cx="4834886" cy="4657651"/>
          </a:xfrm>
          <a:prstGeom prst="rect">
            <a:avLst/>
          </a:prstGeom>
          <a:noFill/>
          <a:ln>
            <a:noFill/>
          </a:ln>
        </p:spPr>
        <p:txBody>
          <a:bodyPr anchorCtr="0" anchor="ctr" bIns="115200" lIns="115200" spcFirstLastPara="1" rIns="115200" wrap="square" tIns="115200">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016"/>
              </a:spcBef>
              <a:spcAft>
                <a:spcPts val="0"/>
              </a:spcAft>
              <a:buSzPts val="1400"/>
              <a:buChar char="○"/>
              <a:defRPr/>
            </a:lvl2pPr>
            <a:lvl3pPr indent="-317500" lvl="2" marL="1371600" algn="l">
              <a:lnSpc>
                <a:spcPct val="115000"/>
              </a:lnSpc>
              <a:spcBef>
                <a:spcPts val="2016"/>
              </a:spcBef>
              <a:spcAft>
                <a:spcPts val="0"/>
              </a:spcAft>
              <a:buSzPts val="1400"/>
              <a:buChar char="■"/>
              <a:defRPr/>
            </a:lvl3pPr>
            <a:lvl4pPr indent="-317500" lvl="3" marL="1828800" algn="l">
              <a:lnSpc>
                <a:spcPct val="115000"/>
              </a:lnSpc>
              <a:spcBef>
                <a:spcPts val="2016"/>
              </a:spcBef>
              <a:spcAft>
                <a:spcPts val="0"/>
              </a:spcAft>
              <a:buSzPts val="1400"/>
              <a:buChar char="●"/>
              <a:defRPr/>
            </a:lvl4pPr>
            <a:lvl5pPr indent="-317500" lvl="4" marL="2286000" algn="l">
              <a:lnSpc>
                <a:spcPct val="115000"/>
              </a:lnSpc>
              <a:spcBef>
                <a:spcPts val="2016"/>
              </a:spcBef>
              <a:spcAft>
                <a:spcPts val="0"/>
              </a:spcAft>
              <a:buSzPts val="1400"/>
              <a:buChar char="○"/>
              <a:defRPr/>
            </a:lvl5pPr>
            <a:lvl6pPr indent="-317500" lvl="5" marL="2743200" algn="l">
              <a:lnSpc>
                <a:spcPct val="115000"/>
              </a:lnSpc>
              <a:spcBef>
                <a:spcPts val="2016"/>
              </a:spcBef>
              <a:spcAft>
                <a:spcPts val="0"/>
              </a:spcAft>
              <a:buSzPts val="1400"/>
              <a:buChar char="■"/>
              <a:defRPr/>
            </a:lvl6pPr>
            <a:lvl7pPr indent="-317500" lvl="6" marL="3200400" algn="l">
              <a:lnSpc>
                <a:spcPct val="115000"/>
              </a:lnSpc>
              <a:spcBef>
                <a:spcPts val="2016"/>
              </a:spcBef>
              <a:spcAft>
                <a:spcPts val="0"/>
              </a:spcAft>
              <a:buSzPts val="1400"/>
              <a:buChar char="●"/>
              <a:defRPr/>
            </a:lvl7pPr>
            <a:lvl8pPr indent="-317500" lvl="7" marL="3657600" algn="l">
              <a:lnSpc>
                <a:spcPct val="115000"/>
              </a:lnSpc>
              <a:spcBef>
                <a:spcPts val="2016"/>
              </a:spcBef>
              <a:spcAft>
                <a:spcPts val="0"/>
              </a:spcAft>
              <a:buSzPts val="1400"/>
              <a:buChar char="○"/>
              <a:defRPr/>
            </a:lvl8pPr>
            <a:lvl9pPr indent="-317500" lvl="8" marL="4114800" algn="l">
              <a:lnSpc>
                <a:spcPct val="115000"/>
              </a:lnSpc>
              <a:spcBef>
                <a:spcPts val="2016"/>
              </a:spcBef>
              <a:spcAft>
                <a:spcPts val="2016"/>
              </a:spcAft>
              <a:buSzPts val="1400"/>
              <a:buChar char="■"/>
              <a:defRPr/>
            </a:lvl9pPr>
          </a:lstStyle>
          <a:p/>
        </p:txBody>
      </p:sp>
      <p:sp>
        <p:nvSpPr>
          <p:cNvPr id="46" name="Google Shape;46;p6"/>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7"/>
          <p:cNvSpPr txBox="1"/>
          <p:nvPr>
            <p:ph hasCustomPrompt="1" type="title"/>
          </p:nvPr>
        </p:nvSpPr>
        <p:spPr>
          <a:xfrm>
            <a:off x="392764" y="1394264"/>
            <a:ext cx="10736548" cy="2474980"/>
          </a:xfrm>
          <a:prstGeom prst="rect">
            <a:avLst/>
          </a:prstGeom>
          <a:noFill/>
          <a:ln>
            <a:noFill/>
          </a:ln>
        </p:spPr>
        <p:txBody>
          <a:bodyPr anchorCtr="0" anchor="b" bIns="115200" lIns="115200" spcFirstLastPara="1" rIns="115200" wrap="square" tIns="115200">
            <a:noAutofit/>
          </a:bodyPr>
          <a:lstStyle>
            <a:lvl1pPr lvl="0" algn="ctr">
              <a:lnSpc>
                <a:spcPct val="100000"/>
              </a:lnSpc>
              <a:spcBef>
                <a:spcPts val="0"/>
              </a:spcBef>
              <a:spcAft>
                <a:spcPts val="0"/>
              </a:spcAft>
              <a:buSzPts val="12000"/>
              <a:buNone/>
              <a:defRPr sz="15100"/>
            </a:lvl1pPr>
            <a:lvl2pPr lvl="1" algn="ctr">
              <a:lnSpc>
                <a:spcPct val="100000"/>
              </a:lnSpc>
              <a:spcBef>
                <a:spcPts val="0"/>
              </a:spcBef>
              <a:spcAft>
                <a:spcPts val="0"/>
              </a:spcAft>
              <a:buSzPts val="12000"/>
              <a:buNone/>
              <a:defRPr sz="15100"/>
            </a:lvl2pPr>
            <a:lvl3pPr lvl="2" algn="ctr">
              <a:lnSpc>
                <a:spcPct val="100000"/>
              </a:lnSpc>
              <a:spcBef>
                <a:spcPts val="0"/>
              </a:spcBef>
              <a:spcAft>
                <a:spcPts val="0"/>
              </a:spcAft>
              <a:buSzPts val="12000"/>
              <a:buNone/>
              <a:defRPr sz="15100"/>
            </a:lvl3pPr>
            <a:lvl4pPr lvl="3" algn="ctr">
              <a:lnSpc>
                <a:spcPct val="100000"/>
              </a:lnSpc>
              <a:spcBef>
                <a:spcPts val="0"/>
              </a:spcBef>
              <a:spcAft>
                <a:spcPts val="0"/>
              </a:spcAft>
              <a:buSzPts val="12000"/>
              <a:buNone/>
              <a:defRPr sz="15100"/>
            </a:lvl4pPr>
            <a:lvl5pPr lvl="4" algn="ctr">
              <a:lnSpc>
                <a:spcPct val="100000"/>
              </a:lnSpc>
              <a:spcBef>
                <a:spcPts val="0"/>
              </a:spcBef>
              <a:spcAft>
                <a:spcPts val="0"/>
              </a:spcAft>
              <a:buSzPts val="12000"/>
              <a:buNone/>
              <a:defRPr sz="15100"/>
            </a:lvl5pPr>
            <a:lvl6pPr lvl="5" algn="ctr">
              <a:lnSpc>
                <a:spcPct val="100000"/>
              </a:lnSpc>
              <a:spcBef>
                <a:spcPts val="0"/>
              </a:spcBef>
              <a:spcAft>
                <a:spcPts val="0"/>
              </a:spcAft>
              <a:buSzPts val="12000"/>
              <a:buNone/>
              <a:defRPr sz="15100"/>
            </a:lvl6pPr>
            <a:lvl7pPr lvl="6" algn="ctr">
              <a:lnSpc>
                <a:spcPct val="100000"/>
              </a:lnSpc>
              <a:spcBef>
                <a:spcPts val="0"/>
              </a:spcBef>
              <a:spcAft>
                <a:spcPts val="0"/>
              </a:spcAft>
              <a:buSzPts val="12000"/>
              <a:buNone/>
              <a:defRPr sz="15100"/>
            </a:lvl7pPr>
            <a:lvl8pPr lvl="7" algn="ctr">
              <a:lnSpc>
                <a:spcPct val="100000"/>
              </a:lnSpc>
              <a:spcBef>
                <a:spcPts val="0"/>
              </a:spcBef>
              <a:spcAft>
                <a:spcPts val="0"/>
              </a:spcAft>
              <a:buSzPts val="12000"/>
              <a:buNone/>
              <a:defRPr sz="15100"/>
            </a:lvl8pPr>
            <a:lvl9pPr lvl="8" algn="ctr">
              <a:lnSpc>
                <a:spcPct val="100000"/>
              </a:lnSpc>
              <a:spcBef>
                <a:spcPts val="0"/>
              </a:spcBef>
              <a:spcAft>
                <a:spcPts val="0"/>
              </a:spcAft>
              <a:buSzPts val="12000"/>
              <a:buNone/>
              <a:defRPr sz="15100"/>
            </a:lvl9pPr>
          </a:lstStyle>
          <a:p>
            <a:r>
              <a:t>xx%</a:t>
            </a:r>
          </a:p>
        </p:txBody>
      </p:sp>
      <p:sp>
        <p:nvSpPr>
          <p:cNvPr id="50" name="Google Shape;50;p7"/>
          <p:cNvSpPr txBox="1"/>
          <p:nvPr>
            <p:ph idx="1" type="body"/>
          </p:nvPr>
        </p:nvSpPr>
        <p:spPr>
          <a:xfrm>
            <a:off x="392764" y="3973360"/>
            <a:ext cx="10736548" cy="1639650"/>
          </a:xfrm>
          <a:prstGeom prst="rect">
            <a:avLst/>
          </a:prstGeom>
          <a:noFill/>
          <a:ln>
            <a:noFill/>
          </a:ln>
        </p:spPr>
        <p:txBody>
          <a:bodyPr anchorCtr="0" anchor="t" bIns="115200" lIns="115200" spcFirstLastPara="1" rIns="115200" wrap="square" tIns="115200">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016"/>
              </a:spcBef>
              <a:spcAft>
                <a:spcPts val="0"/>
              </a:spcAft>
              <a:buSzPts val="1400"/>
              <a:buChar char="○"/>
              <a:defRPr/>
            </a:lvl2pPr>
            <a:lvl3pPr indent="-317500" lvl="2" marL="1371600" algn="ctr">
              <a:lnSpc>
                <a:spcPct val="115000"/>
              </a:lnSpc>
              <a:spcBef>
                <a:spcPts val="2016"/>
              </a:spcBef>
              <a:spcAft>
                <a:spcPts val="0"/>
              </a:spcAft>
              <a:buSzPts val="1400"/>
              <a:buChar char="■"/>
              <a:defRPr/>
            </a:lvl3pPr>
            <a:lvl4pPr indent="-317500" lvl="3" marL="1828800" algn="ctr">
              <a:lnSpc>
                <a:spcPct val="115000"/>
              </a:lnSpc>
              <a:spcBef>
                <a:spcPts val="2016"/>
              </a:spcBef>
              <a:spcAft>
                <a:spcPts val="0"/>
              </a:spcAft>
              <a:buSzPts val="1400"/>
              <a:buChar char="●"/>
              <a:defRPr/>
            </a:lvl4pPr>
            <a:lvl5pPr indent="-317500" lvl="4" marL="2286000" algn="ctr">
              <a:lnSpc>
                <a:spcPct val="115000"/>
              </a:lnSpc>
              <a:spcBef>
                <a:spcPts val="2016"/>
              </a:spcBef>
              <a:spcAft>
                <a:spcPts val="0"/>
              </a:spcAft>
              <a:buSzPts val="1400"/>
              <a:buChar char="○"/>
              <a:defRPr/>
            </a:lvl5pPr>
            <a:lvl6pPr indent="-317500" lvl="5" marL="2743200" algn="ctr">
              <a:lnSpc>
                <a:spcPct val="115000"/>
              </a:lnSpc>
              <a:spcBef>
                <a:spcPts val="2016"/>
              </a:spcBef>
              <a:spcAft>
                <a:spcPts val="0"/>
              </a:spcAft>
              <a:buSzPts val="1400"/>
              <a:buChar char="■"/>
              <a:defRPr/>
            </a:lvl6pPr>
            <a:lvl7pPr indent="-317500" lvl="6" marL="3200400" algn="ctr">
              <a:lnSpc>
                <a:spcPct val="115000"/>
              </a:lnSpc>
              <a:spcBef>
                <a:spcPts val="2016"/>
              </a:spcBef>
              <a:spcAft>
                <a:spcPts val="0"/>
              </a:spcAft>
              <a:buSzPts val="1400"/>
              <a:buChar char="●"/>
              <a:defRPr/>
            </a:lvl7pPr>
            <a:lvl8pPr indent="-317500" lvl="7" marL="3657600" algn="ctr">
              <a:lnSpc>
                <a:spcPct val="115000"/>
              </a:lnSpc>
              <a:spcBef>
                <a:spcPts val="2016"/>
              </a:spcBef>
              <a:spcAft>
                <a:spcPts val="0"/>
              </a:spcAft>
              <a:buSzPts val="1400"/>
              <a:buChar char="○"/>
              <a:defRPr/>
            </a:lvl8pPr>
            <a:lvl9pPr indent="-317500" lvl="8" marL="4114800" algn="ctr">
              <a:lnSpc>
                <a:spcPct val="115000"/>
              </a:lnSpc>
              <a:spcBef>
                <a:spcPts val="2016"/>
              </a:spcBef>
              <a:spcAft>
                <a:spcPts val="2016"/>
              </a:spcAft>
              <a:buSzPts val="1400"/>
              <a:buChar char="■"/>
              <a:defRPr/>
            </a:lvl9pPr>
          </a:lstStyle>
          <a:p/>
        </p:txBody>
      </p:sp>
      <p:sp>
        <p:nvSpPr>
          <p:cNvPr id="51" name="Google Shape;51;p7"/>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588" y="1588"/>
            <a:ext cx="1588" cy="1588"/>
          </a:xfrm>
          <a:prstGeom prst="rect">
            <a:avLst/>
          </a:prstGeom>
          <a:noFill/>
          <a:ln>
            <a:noFill/>
          </a:ln>
        </p:spPr>
      </p:pic>
      <p:sp>
        <p:nvSpPr>
          <p:cNvPr id="7" name="Google Shape;7;p1"/>
          <p:cNvSpPr txBox="1"/>
          <p:nvPr>
            <p:ph type="title"/>
          </p:nvPr>
        </p:nvSpPr>
        <p:spPr>
          <a:xfrm>
            <a:off x="392764" y="364585"/>
            <a:ext cx="10736548" cy="428818"/>
          </a:xfrm>
          <a:prstGeom prst="rect">
            <a:avLst/>
          </a:prstGeom>
          <a:noFill/>
          <a:ln>
            <a:noFill/>
          </a:ln>
        </p:spPr>
        <p:txBody>
          <a:bodyPr anchorCtr="0" anchor="ctr" bIns="115200" lIns="0" spcFirstLastPara="1" rIns="115200" wrap="square" tIns="115200">
            <a:no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92764" y="1095376"/>
            <a:ext cx="10736548" cy="4663664"/>
          </a:xfrm>
          <a:prstGeom prst="rect">
            <a:avLst/>
          </a:prstGeom>
          <a:noFill/>
          <a:ln>
            <a:noFill/>
          </a:ln>
        </p:spPr>
        <p:txBody>
          <a:bodyPr anchorCtr="0" anchor="t" bIns="115200" lIns="115200" spcFirstLastPara="1" rIns="115200" wrap="square" tIns="115200">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Quattrocento Sans"/>
                <a:ea typeface="Quattrocento Sans"/>
                <a:cs typeface="Quattrocento Sans"/>
                <a:sym typeface="Quattrocento Sans"/>
              </a:defRPr>
            </a:lvl1pPr>
            <a:lvl2pPr indent="-317500" lvl="1" marL="9144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800" u="none" cap="none" strike="noStrike">
                <a:solidFill>
                  <a:schemeClr val="dk2"/>
                </a:solidFill>
                <a:latin typeface="Arial"/>
                <a:ea typeface="Arial"/>
                <a:cs typeface="Arial"/>
                <a:sym typeface="Arial"/>
              </a:defRPr>
            </a:lvl9pPr>
          </a:lstStyle>
          <a:p/>
        </p:txBody>
      </p:sp>
      <p:sp>
        <p:nvSpPr>
          <p:cNvPr id="9" name="Google Shape;9;p1"/>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chemeClr val="dk1"/>
              </a:buClr>
              <a:buSzPts val="1150"/>
              <a:buFont typeface="Arial"/>
              <a:buNone/>
              <a:defRPr b="0" i="0" sz="11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mc:AlternateContent>
    <mc:Choice Requires="p14">
      <p:transition spd="slow" p14:dur="12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9"/>
          <p:cNvSpPr/>
          <p:nvPr/>
        </p:nvSpPr>
        <p:spPr>
          <a:xfrm flipH="1" rot="10800000">
            <a:off x="8811260" y="-1"/>
            <a:ext cx="2710815" cy="1488438"/>
          </a:xfrm>
          <a:prstGeom prst="triangle">
            <a:avLst>
              <a:gd fmla="val 10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1" name="Google Shape;61;p9"/>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62" name="Google Shape;62;p9"/>
          <p:cNvSpPr txBox="1"/>
          <p:nvPr>
            <p:ph type="ctrTitle"/>
          </p:nvPr>
        </p:nvSpPr>
        <p:spPr>
          <a:xfrm>
            <a:off x="0" y="4810850"/>
            <a:ext cx="9918600" cy="1672500"/>
          </a:xfrm>
          <a:prstGeom prst="rect">
            <a:avLst/>
          </a:prstGeom>
          <a:noFill/>
          <a:ln>
            <a:noFill/>
          </a:ln>
        </p:spPr>
        <p:txBody>
          <a:bodyPr anchorCtr="0" anchor="b" bIns="115200" lIns="115200" spcFirstLastPara="1" rIns="115200" wrap="square" tIns="115200">
            <a:noAutofit/>
          </a:bodyPr>
          <a:lstStyle/>
          <a:p>
            <a:pPr indent="0" lvl="0" marL="0" rtl="0" algn="l">
              <a:lnSpc>
                <a:spcPct val="100000"/>
              </a:lnSpc>
              <a:spcBef>
                <a:spcPts val="0"/>
              </a:spcBef>
              <a:spcAft>
                <a:spcPts val="0"/>
              </a:spcAft>
              <a:buSzPts val="5200"/>
              <a:buNone/>
            </a:pPr>
            <a:r>
              <a:t/>
            </a:r>
            <a:endParaRPr b="0" sz="2800">
              <a:solidFill>
                <a:srgbClr val="000000"/>
              </a:solidFill>
              <a:latin typeface="Spectral ExtraBold"/>
              <a:ea typeface="Spectral ExtraBold"/>
              <a:cs typeface="Spectral ExtraBold"/>
              <a:sym typeface="Spectral ExtraBold"/>
            </a:endParaRPr>
          </a:p>
          <a:p>
            <a:pPr indent="0" lvl="0" marL="0" rtl="0" algn="l">
              <a:lnSpc>
                <a:spcPct val="100000"/>
              </a:lnSpc>
              <a:spcBef>
                <a:spcPts val="0"/>
              </a:spcBef>
              <a:spcAft>
                <a:spcPts val="0"/>
              </a:spcAft>
              <a:buSzPts val="5200"/>
              <a:buNone/>
            </a:pPr>
            <a:r>
              <a:t/>
            </a:r>
            <a:endParaRPr b="0" sz="2800">
              <a:solidFill>
                <a:srgbClr val="000000"/>
              </a:solidFill>
              <a:latin typeface="Spectral ExtraBold"/>
              <a:ea typeface="Spectral ExtraBold"/>
              <a:cs typeface="Spectral ExtraBold"/>
              <a:sym typeface="Spectral ExtraBold"/>
            </a:endParaRPr>
          </a:p>
          <a:p>
            <a:pPr indent="0" lvl="0" marL="0" rtl="0" algn="l">
              <a:lnSpc>
                <a:spcPct val="100000"/>
              </a:lnSpc>
              <a:spcBef>
                <a:spcPts val="0"/>
              </a:spcBef>
              <a:spcAft>
                <a:spcPts val="0"/>
              </a:spcAft>
              <a:buSzPts val="5200"/>
              <a:buNone/>
            </a:pPr>
            <a:r>
              <a:rPr b="0" lang="en-US" sz="2800">
                <a:solidFill>
                  <a:srgbClr val="000000"/>
                </a:solidFill>
                <a:latin typeface="Spectral ExtraBold"/>
                <a:ea typeface="Spectral ExtraBold"/>
                <a:cs typeface="Spectral ExtraBold"/>
                <a:sym typeface="Spectral ExtraBold"/>
              </a:rPr>
              <a:t>A</a:t>
            </a:r>
            <a:r>
              <a:rPr b="0" lang="en-US" sz="2800">
                <a:solidFill>
                  <a:srgbClr val="000000"/>
                </a:solidFill>
                <a:latin typeface="Spectral ExtraBold"/>
                <a:ea typeface="Spectral ExtraBold"/>
                <a:cs typeface="Spectral ExtraBold"/>
                <a:sym typeface="Spectral ExtraBold"/>
              </a:rPr>
              <a:t> CUTTING EDGE UNIFIED </a:t>
            </a:r>
            <a:endParaRPr b="0" sz="2800">
              <a:solidFill>
                <a:srgbClr val="000000"/>
              </a:solidFill>
              <a:latin typeface="Spectral ExtraBold"/>
              <a:ea typeface="Spectral ExtraBold"/>
              <a:cs typeface="Spectral ExtraBold"/>
              <a:sym typeface="Spectral ExtraBold"/>
            </a:endParaRPr>
          </a:p>
          <a:p>
            <a:pPr indent="0" lvl="0" marL="0" rtl="0" algn="l">
              <a:lnSpc>
                <a:spcPct val="100000"/>
              </a:lnSpc>
              <a:spcBef>
                <a:spcPts val="0"/>
              </a:spcBef>
              <a:spcAft>
                <a:spcPts val="0"/>
              </a:spcAft>
              <a:buSzPts val="5200"/>
              <a:buNone/>
            </a:pPr>
            <a:r>
              <a:rPr b="0" lang="en-US" sz="2800">
                <a:solidFill>
                  <a:srgbClr val="000000"/>
                </a:solidFill>
                <a:latin typeface="Spectral ExtraBold"/>
                <a:ea typeface="Spectral ExtraBold"/>
                <a:cs typeface="Spectral ExtraBold"/>
                <a:sym typeface="Spectral ExtraBold"/>
              </a:rPr>
              <a:t>AND STABLE RULE DESIGN PATTERN</a:t>
            </a:r>
            <a:br>
              <a:rPr b="0" i="0" lang="en-US" sz="2800" u="none" cap="none" strike="noStrike">
                <a:solidFill>
                  <a:srgbClr val="000000"/>
                </a:solidFill>
                <a:latin typeface="Spectral ExtraBold"/>
                <a:ea typeface="Spectral ExtraBold"/>
                <a:cs typeface="Spectral ExtraBold"/>
                <a:sym typeface="Spectral ExtraBold"/>
              </a:rPr>
            </a:br>
            <a:br>
              <a:rPr b="0" i="0" lang="en-US" sz="2800" u="none" cap="none" strike="noStrike">
                <a:solidFill>
                  <a:srgbClr val="000000"/>
                </a:solidFill>
                <a:latin typeface="Spectral ExtraBold"/>
                <a:ea typeface="Spectral ExtraBold"/>
                <a:cs typeface="Spectral ExtraBold"/>
                <a:sym typeface="Spectral ExtraBold"/>
              </a:rPr>
            </a:br>
            <a:r>
              <a:rPr b="0" lang="en-US" sz="2800">
                <a:solidFill>
                  <a:srgbClr val="000000"/>
                </a:solidFill>
                <a:latin typeface="Spectral ExtraBold"/>
                <a:ea typeface="Spectral ExtraBold"/>
                <a:cs typeface="Spectral ExtraBold"/>
                <a:sym typeface="Spectral ExtraBold"/>
              </a:rPr>
              <a:t>FUTURE TECHNOLOGIES CONFERENCE (FTC)</a:t>
            </a:r>
            <a:br>
              <a:rPr b="0" i="0" lang="en-US" sz="2800" u="none" cap="none" strike="noStrike">
                <a:solidFill>
                  <a:srgbClr val="000000"/>
                </a:solidFill>
                <a:latin typeface="Spectral ExtraBold"/>
                <a:ea typeface="Spectral ExtraBold"/>
                <a:cs typeface="Spectral ExtraBold"/>
                <a:sym typeface="Spectral ExtraBold"/>
              </a:rPr>
            </a:br>
            <a:r>
              <a:rPr b="0" lang="en-US" sz="2800">
                <a:solidFill>
                  <a:srgbClr val="000000"/>
                </a:solidFill>
                <a:latin typeface="Spectral ExtraBold"/>
                <a:ea typeface="Spectral ExtraBold"/>
                <a:cs typeface="Spectral ExtraBold"/>
                <a:sym typeface="Spectral ExtraBold"/>
              </a:rPr>
              <a:t>24</a:t>
            </a:r>
            <a:r>
              <a:rPr b="0" i="0" lang="en-US" sz="2800" u="none" cap="none" strike="noStrike">
                <a:solidFill>
                  <a:srgbClr val="000000"/>
                </a:solidFill>
                <a:latin typeface="Spectral ExtraBold"/>
                <a:ea typeface="Spectral ExtraBold"/>
                <a:cs typeface="Spectral ExtraBold"/>
                <a:sym typeface="Spectral ExtraBold"/>
              </a:rPr>
              <a:t> </a:t>
            </a:r>
            <a:r>
              <a:rPr b="0" lang="en-US" sz="2800">
                <a:solidFill>
                  <a:srgbClr val="000000"/>
                </a:solidFill>
                <a:latin typeface="Spectral ExtraBold"/>
                <a:ea typeface="Spectral ExtraBold"/>
                <a:cs typeface="Spectral ExtraBold"/>
                <a:sym typeface="Spectral ExtraBold"/>
              </a:rPr>
              <a:t>OCTOBER</a:t>
            </a:r>
            <a:r>
              <a:rPr b="0" i="0" lang="en-US" sz="2800" u="none" cap="none" strike="noStrike">
                <a:solidFill>
                  <a:srgbClr val="000000"/>
                </a:solidFill>
                <a:latin typeface="Spectral ExtraBold"/>
                <a:ea typeface="Spectral ExtraBold"/>
                <a:cs typeface="Spectral ExtraBold"/>
                <a:sym typeface="Spectral ExtraBold"/>
              </a:rPr>
              <a:t> 2019, </a:t>
            </a:r>
            <a:r>
              <a:rPr b="0" lang="en-US" sz="2800">
                <a:solidFill>
                  <a:srgbClr val="000000"/>
                </a:solidFill>
                <a:latin typeface="Spectral ExtraBold"/>
                <a:ea typeface="Spectral ExtraBold"/>
                <a:cs typeface="Spectral ExtraBold"/>
                <a:sym typeface="Spectral ExtraBold"/>
              </a:rPr>
              <a:t>SAN FRANCISCO, CA</a:t>
            </a:r>
            <a:endParaRPr b="0" i="0" sz="2800" u="none" cap="none" strike="noStrike">
              <a:solidFill>
                <a:srgbClr val="000000"/>
              </a:solidFill>
              <a:latin typeface="Spectral ExtraBold"/>
              <a:ea typeface="Spectral ExtraBold"/>
              <a:cs typeface="Spectral ExtraBold"/>
              <a:sym typeface="Spectral ExtraBold"/>
            </a:endParaRPr>
          </a:p>
        </p:txBody>
      </p:sp>
      <p:sp>
        <p:nvSpPr>
          <p:cNvPr id="63" name="Google Shape;63;p9"/>
          <p:cNvSpPr txBox="1"/>
          <p:nvPr>
            <p:ph idx="12" type="sldNum"/>
          </p:nvPr>
        </p:nvSpPr>
        <p:spPr>
          <a:xfrm>
            <a:off x="10675885" y="5877956"/>
            <a:ext cx="691400" cy="496130"/>
          </a:xfrm>
          <a:prstGeom prst="rect">
            <a:avLst/>
          </a:prstGeom>
          <a:noFill/>
          <a:ln>
            <a:noFill/>
          </a:ln>
        </p:spPr>
        <p:txBody>
          <a:bodyPr anchorCtr="0" anchor="ctr" bIns="115200" lIns="115200" spcFirstLastPara="1" rIns="115200" wrap="square" tIns="1152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18"/>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50" name="Google Shape;150;p18"/>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51" name="Google Shape;151;p18"/>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52" name="Google Shape;152;p18"/>
          <p:cNvSpPr txBox="1"/>
          <p:nvPr/>
        </p:nvSpPr>
        <p:spPr>
          <a:xfrm>
            <a:off x="262675" y="2571750"/>
            <a:ext cx="10913400" cy="3513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The usefulness and varied applicability of the </a:t>
            </a:r>
            <a:r>
              <a:rPr lang="en-US" sz="2400">
                <a:solidFill>
                  <a:schemeClr val="dk1"/>
                </a:solidFill>
                <a:highlight>
                  <a:srgbClr val="FFFFFF"/>
                </a:highlight>
                <a:latin typeface="Times New Roman"/>
                <a:ea typeface="Times New Roman"/>
                <a:cs typeface="Times New Roman"/>
                <a:sym typeface="Times New Roman"/>
              </a:rPr>
              <a:t>AnyRule Stable Design Pattern</a:t>
            </a:r>
            <a:r>
              <a:rPr lang="en-US" sz="2400">
                <a:solidFill>
                  <a:schemeClr val="dk1"/>
                </a:solidFill>
                <a:highlight>
                  <a:srgbClr val="FFFFFF"/>
                </a:highlight>
                <a:latin typeface="Times New Roman"/>
                <a:ea typeface="Times New Roman"/>
                <a:cs typeface="Times New Roman"/>
                <a:sym typeface="Times New Roman"/>
              </a:rPr>
              <a:t> can be illustrated by the fact that it is based on the core knowledge underlying any type of rules which makes it </a:t>
            </a:r>
            <a:r>
              <a:rPr b="1" lang="en-US" sz="2400">
                <a:solidFill>
                  <a:schemeClr val="dk1"/>
                </a:solidFill>
                <a:highlight>
                  <a:srgbClr val="FFFFFF"/>
                </a:highlight>
                <a:latin typeface="Times New Roman"/>
                <a:ea typeface="Times New Roman"/>
                <a:cs typeface="Times New Roman"/>
                <a:sym typeface="Times New Roman"/>
              </a:rPr>
              <a:t>reusable in unlimited applications</a:t>
            </a:r>
            <a:r>
              <a:rPr lang="en-US" sz="2400">
                <a:solidFill>
                  <a:schemeClr val="dk1"/>
                </a:solidFill>
                <a:highlight>
                  <a:srgbClr val="FFFFFF"/>
                </a:highlight>
                <a:latin typeface="Times New Roman"/>
                <a:ea typeface="Times New Roman"/>
                <a:cs typeface="Times New Roman"/>
                <a:sym typeface="Times New Roman"/>
              </a:rPr>
              <a:t>.</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1" lang="en-US" sz="2400">
                <a:solidFill>
                  <a:schemeClr val="dk1"/>
                </a:solidFill>
                <a:highlight>
                  <a:srgbClr val="FFFFFF"/>
                </a:highlight>
                <a:latin typeface="Times New Roman"/>
                <a:ea typeface="Times New Roman"/>
                <a:cs typeface="Times New Roman"/>
                <a:sym typeface="Times New Roman"/>
              </a:rPr>
              <a:t>Nonfunctional Requirements:</a:t>
            </a:r>
            <a:endParaRPr b="1" sz="2400">
              <a:solidFill>
                <a:schemeClr val="dk1"/>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Fair</a:t>
            </a:r>
            <a:endParaRPr sz="2400">
              <a:solidFill>
                <a:schemeClr val="dk1"/>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Flexible</a:t>
            </a:r>
            <a:endParaRPr sz="2400">
              <a:solidFill>
                <a:schemeClr val="dk1"/>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Acceptable</a:t>
            </a:r>
            <a:endParaRPr sz="2400">
              <a:solidFill>
                <a:schemeClr val="dk1"/>
              </a:solidFill>
              <a:highlight>
                <a:srgbClr val="FFFFFF"/>
              </a:highlight>
              <a:latin typeface="Times New Roman"/>
              <a:ea typeface="Times New Roman"/>
              <a:cs typeface="Times New Roman"/>
              <a:sym typeface="Times New Roman"/>
            </a:endParaRPr>
          </a:p>
        </p:txBody>
      </p:sp>
      <p:sp>
        <p:nvSpPr>
          <p:cNvPr id="153" name="Google Shape;153;p18"/>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Conclusion</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59" name="Google Shape;159;p19"/>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60" name="Google Shape;160;p19"/>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61" name="Google Shape;161;p19"/>
          <p:cNvSpPr txBox="1"/>
          <p:nvPr/>
        </p:nvSpPr>
        <p:spPr>
          <a:xfrm>
            <a:off x="262675" y="2571750"/>
            <a:ext cx="10913400" cy="351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[1] A. </a:t>
            </a:r>
            <a:r>
              <a:rPr lang="en-US" sz="2000">
                <a:latin typeface="Times New Roman"/>
                <a:ea typeface="Times New Roman"/>
                <a:cs typeface="Times New Roman"/>
                <a:sym typeface="Times New Roman"/>
              </a:rPr>
              <a:t>Mahdy, M.E. Fayad, H. Hamza, and P. Tugnawat “Stable and Reusable Model-Based Architectures” ECOOP 2002, Workshop on Model-based Software Reuse, June 2002, Malaga, Spain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[2] H. Hamza and M.E. Fayad. “Model-base Software Reuse Using Stable Analysis Patterns” ECOOP 2002, Workshop on Model-based Software Reuse, June 2002, Malaga, Spain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[3] Fayad, M. E., “Stable Design Patterns for Software and Systems”. Boca Raton, FL: Auerbach Publications, July 2015.</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62" name="Google Shape;162;p19"/>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References</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0"/>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69" name="Google Shape;69;p10"/>
          <p:cNvPicPr preferRelativeResize="0"/>
          <p:nvPr/>
        </p:nvPicPr>
        <p:blipFill rotWithShape="1">
          <a:blip r:embed="rId3">
            <a:alphaModFix/>
          </a:blip>
          <a:srcRect b="0" l="0" r="0" t="0"/>
          <a:stretch/>
        </p:blipFill>
        <p:spPr>
          <a:xfrm>
            <a:off x="0" y="0"/>
            <a:ext cx="4941677" cy="2370547"/>
          </a:xfrm>
          <a:prstGeom prst="rect">
            <a:avLst/>
          </a:prstGeom>
          <a:noFill/>
          <a:ln>
            <a:noFill/>
          </a:ln>
        </p:spPr>
      </p:pic>
      <p:sp>
        <p:nvSpPr>
          <p:cNvPr id="70" name="Google Shape;70;p10"/>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Contact Information</a:t>
            </a:r>
            <a:endParaRPr b="1" i="0" sz="2800" u="none" cap="none" strike="noStrike">
              <a:solidFill>
                <a:srgbClr val="CC4125"/>
              </a:solidFill>
              <a:latin typeface="Spectral"/>
              <a:ea typeface="Spectral"/>
              <a:cs typeface="Spectral"/>
              <a:sym typeface="Spectral"/>
            </a:endParaRPr>
          </a:p>
        </p:txBody>
      </p:sp>
      <p:sp>
        <p:nvSpPr>
          <p:cNvPr id="71" name="Google Shape;71;p10"/>
          <p:cNvSpPr txBox="1"/>
          <p:nvPr/>
        </p:nvSpPr>
        <p:spPr>
          <a:xfrm>
            <a:off x="3478250" y="2543754"/>
            <a:ext cx="7917600" cy="38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700">
                <a:latin typeface="Spectral"/>
                <a:ea typeface="Spectral"/>
                <a:cs typeface="Spectral"/>
                <a:sym typeface="Spectral"/>
              </a:rPr>
              <a:t>Gaurav Kuppa, B.S. in Computer Engineering</a:t>
            </a:r>
            <a:endParaRPr b="1" i="0" sz="17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None/>
            </a:pPr>
            <a:r>
              <a:rPr b="1" i="0" lang="en-US" sz="1700" u="none" cap="none" strike="noStrike">
                <a:solidFill>
                  <a:srgbClr val="000000"/>
                </a:solidFill>
                <a:latin typeface="Spectral"/>
                <a:ea typeface="Spectral"/>
                <a:cs typeface="Spectral"/>
                <a:sym typeface="Spectral"/>
              </a:rPr>
              <a:t>San Jose State University</a:t>
            </a:r>
            <a:endParaRPr b="1" sz="1700">
              <a:latin typeface="Spectral"/>
              <a:ea typeface="Spectral"/>
              <a:cs typeface="Spectral"/>
              <a:sym typeface="Spectral"/>
            </a:endParaRPr>
          </a:p>
          <a:p>
            <a:pPr indent="0" lvl="0" marL="0" marR="0" rtl="0" algn="l">
              <a:lnSpc>
                <a:spcPct val="100000"/>
              </a:lnSpc>
              <a:spcBef>
                <a:spcPts val="0"/>
              </a:spcBef>
              <a:spcAft>
                <a:spcPts val="0"/>
              </a:spcAft>
              <a:buNone/>
            </a:pPr>
            <a:r>
              <a:rPr b="1" lang="en-US" sz="1700">
                <a:latin typeface="Spectral"/>
                <a:ea typeface="Spectral"/>
                <a:cs typeface="Spectral"/>
                <a:sym typeface="Spectral"/>
              </a:rPr>
              <a:t>gaurav.kuppa@sjsu.edu</a:t>
            </a:r>
            <a:endParaRPr b="1" i="0" sz="17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[1] Fayad, M.E., Kuppa, G, and Hamu, D. </a:t>
            </a:r>
            <a:r>
              <a:rPr b="1" lang="en-US" sz="1300">
                <a:solidFill>
                  <a:schemeClr val="dk1"/>
                </a:solidFill>
                <a:highlight>
                  <a:srgbClr val="FFFFFF"/>
                </a:highlight>
                <a:latin typeface="Spectral"/>
                <a:ea typeface="Spectral"/>
                <a:cs typeface="Spectral"/>
                <a:sym typeface="Spectral"/>
              </a:rPr>
              <a:t>Unified and Stable Privacy Model.</a:t>
            </a:r>
            <a:r>
              <a:rPr lang="en-US" sz="1300">
                <a:solidFill>
                  <a:schemeClr val="dk1"/>
                </a:solidFill>
                <a:highlight>
                  <a:srgbClr val="FFFFFF"/>
                </a:highlight>
                <a:latin typeface="Spectral"/>
                <a:ea typeface="Spectral"/>
                <a:cs typeface="Spectral"/>
                <a:sym typeface="Spectral"/>
              </a:rPr>
              <a:t>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International Journal of Advanced Trends in Computer Science and Engineering ( IJATCSE ), Vol. 8 No.4, July -August 2019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[2] Fayad, M.E., Kuppa, G, and Hamu, D. </a:t>
            </a:r>
            <a:r>
              <a:rPr b="1" lang="en-US" sz="1300">
                <a:solidFill>
                  <a:schemeClr val="dk1"/>
                </a:solidFill>
                <a:highlight>
                  <a:srgbClr val="FFFFFF"/>
                </a:highlight>
                <a:latin typeface="Spectral"/>
                <a:ea typeface="Spectral"/>
                <a:cs typeface="Spectral"/>
                <a:sym typeface="Spectral"/>
              </a:rPr>
              <a:t>Unified and Stable Privacy Model.</a:t>
            </a:r>
            <a:r>
              <a:rPr lang="en-US" sz="1300">
                <a:solidFill>
                  <a:schemeClr val="dk1"/>
                </a:solidFill>
                <a:highlight>
                  <a:srgbClr val="FFFFFF"/>
                </a:highlight>
                <a:latin typeface="Spectral"/>
                <a:ea typeface="Spectral"/>
                <a:cs typeface="Spectral"/>
                <a:sym typeface="Spectral"/>
              </a:rPr>
              <a:t> International Conference on Innovations in Computer Science and Engineering (iCiCSE2019), 26 - 28 June 2019, Miri Sarawak, MALAYSIA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[3] Fayad, M.E., Kuppa, G, and Hamu. </a:t>
            </a:r>
            <a:r>
              <a:rPr b="1" lang="en-US" sz="1300">
                <a:solidFill>
                  <a:schemeClr val="dk1"/>
                </a:solidFill>
                <a:highlight>
                  <a:srgbClr val="FFFFFF"/>
                </a:highlight>
                <a:latin typeface="Spectral"/>
                <a:ea typeface="Spectral"/>
                <a:cs typeface="Spectral"/>
                <a:sym typeface="Spectral"/>
              </a:rPr>
              <a:t>Unified and Stable Project – “Ushering in the Future”.</a:t>
            </a:r>
            <a:r>
              <a:rPr lang="en-US" sz="1300">
                <a:solidFill>
                  <a:schemeClr val="dk1"/>
                </a:solidFill>
                <a:highlight>
                  <a:srgbClr val="FFFFFF"/>
                </a:highlight>
                <a:latin typeface="Spectral"/>
                <a:ea typeface="Spectral"/>
                <a:cs typeface="Spectral"/>
                <a:sym typeface="Spectral"/>
              </a:rPr>
              <a:t>  FTC 2019 - Future Technologies Conference 2019, San Francisco, California, USA, 24-25 October 2019.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SzPts val="1100"/>
              <a:buNone/>
            </a:pPr>
            <a:r>
              <a:rPr lang="en-US" sz="1300">
                <a:solidFill>
                  <a:schemeClr val="dk1"/>
                </a:solidFill>
                <a:highlight>
                  <a:srgbClr val="FFFFFF"/>
                </a:highlight>
                <a:latin typeface="Spectral"/>
                <a:ea typeface="Spectral"/>
                <a:cs typeface="Spectral"/>
                <a:sym typeface="Spectral"/>
              </a:rPr>
              <a:t>[4] Fayad, M.E., Kuppa, G, Jindal, S., and Hamu. </a:t>
            </a:r>
            <a:r>
              <a:rPr b="1" lang="en-US" sz="1300">
                <a:solidFill>
                  <a:schemeClr val="dk1"/>
                </a:solidFill>
                <a:highlight>
                  <a:srgbClr val="FFFFFF"/>
                </a:highlight>
                <a:latin typeface="Spectral"/>
                <a:ea typeface="Spectral"/>
                <a:cs typeface="Spectral"/>
                <a:sym typeface="Spectral"/>
              </a:rPr>
              <a:t>A Cutting-Edge Unified and Stable Rule Design Pattern.</a:t>
            </a:r>
            <a:r>
              <a:rPr lang="en-US" sz="1300">
                <a:solidFill>
                  <a:schemeClr val="dk1"/>
                </a:solidFill>
                <a:highlight>
                  <a:srgbClr val="FFFFFF"/>
                </a:highlight>
                <a:latin typeface="Spectral"/>
                <a:ea typeface="Spectral"/>
                <a:cs typeface="Spectral"/>
                <a:sym typeface="Spectral"/>
              </a:rPr>
              <a:t> FTC 2019 - Future Technologies Conference 2019, San Francisco, California, USA, 24-25 October 2019</a:t>
            </a:r>
            <a:endParaRPr b="1" sz="1300">
              <a:latin typeface="Spectral"/>
              <a:ea typeface="Spectral"/>
              <a:cs typeface="Spectral"/>
              <a:sym typeface="Spectral"/>
            </a:endParaRPr>
          </a:p>
        </p:txBody>
      </p:sp>
      <p:pic>
        <p:nvPicPr>
          <p:cNvPr id="72" name="Google Shape;72;p10"/>
          <p:cNvPicPr preferRelativeResize="0"/>
          <p:nvPr/>
        </p:nvPicPr>
        <p:blipFill>
          <a:blip r:embed="rId4">
            <a:alphaModFix/>
          </a:blip>
          <a:stretch>
            <a:fillRect/>
          </a:stretch>
        </p:blipFill>
        <p:spPr>
          <a:xfrm>
            <a:off x="486850" y="2543697"/>
            <a:ext cx="2538670" cy="380800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1"/>
          <p:cNvSpPr txBox="1"/>
          <p:nvPr>
            <p:ph idx="1" type="body"/>
          </p:nvPr>
        </p:nvSpPr>
        <p:spPr>
          <a:xfrm>
            <a:off x="502694" y="2370547"/>
            <a:ext cx="10673400" cy="3780900"/>
          </a:xfrm>
          <a:prstGeom prst="rect">
            <a:avLst/>
          </a:prstGeom>
          <a:noFill/>
          <a:ln>
            <a:noFill/>
          </a:ln>
        </p:spPr>
        <p:txBody>
          <a:bodyPr anchorCtr="0" anchor="t" bIns="115200" lIns="115200" spcFirstLastPara="1" rIns="115200" wrap="square" tIns="115200">
            <a:noAutofit/>
          </a:bodyPr>
          <a:lstStyle/>
          <a:p>
            <a:pPr indent="-35306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Introduction</a:t>
            </a:r>
            <a:endParaRPr b="1" sz="2000">
              <a:latin typeface="Times New Roman"/>
              <a:ea typeface="Times New Roman"/>
              <a:cs typeface="Times New Roman"/>
              <a:sym typeface="Times New Roman"/>
            </a:endParaRPr>
          </a:p>
          <a:p>
            <a:pPr indent="-35560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AnyRule Stable Design Pattern</a:t>
            </a:r>
            <a:endParaRPr b="1" sz="2000">
              <a:latin typeface="Times New Roman"/>
              <a:ea typeface="Times New Roman"/>
              <a:cs typeface="Times New Roman"/>
              <a:sym typeface="Times New Roman"/>
            </a:endParaRPr>
          </a:p>
          <a:p>
            <a:pPr indent="-35560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Scenarios</a:t>
            </a:r>
            <a:endParaRPr b="1" sz="2000">
              <a:latin typeface="Times New Roman"/>
              <a:ea typeface="Times New Roman"/>
              <a:cs typeface="Times New Roman"/>
              <a:sym typeface="Times New Roman"/>
            </a:endParaRPr>
          </a:p>
          <a:p>
            <a:pPr indent="-35560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Conclusion</a:t>
            </a:r>
            <a:endParaRPr b="1"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2"/>
              </a:buClr>
              <a:buSzPts val="1800"/>
              <a:buNone/>
            </a:pPr>
            <a:r>
              <a:t/>
            </a:r>
            <a:endParaRPr sz="2000"/>
          </a:p>
        </p:txBody>
      </p:sp>
      <p:sp>
        <p:nvSpPr>
          <p:cNvPr id="78" name="Google Shape;78;p11"/>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9" name="Google Shape;79;p11"/>
          <p:cNvPicPr preferRelativeResize="0"/>
          <p:nvPr/>
        </p:nvPicPr>
        <p:blipFill rotWithShape="1">
          <a:blip r:embed="rId3">
            <a:alphaModFix/>
          </a:blip>
          <a:srcRect b="0" l="0" r="0" t="0"/>
          <a:stretch/>
        </p:blipFill>
        <p:spPr>
          <a:xfrm>
            <a:off x="0" y="0"/>
            <a:ext cx="4941677" cy="2370547"/>
          </a:xfrm>
          <a:prstGeom prst="rect">
            <a:avLst/>
          </a:prstGeom>
          <a:noFill/>
          <a:ln>
            <a:noFill/>
          </a:ln>
        </p:spPr>
      </p:pic>
      <p:sp>
        <p:nvSpPr>
          <p:cNvPr id="80" name="Google Shape;80;p11"/>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Table of Contents</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2"/>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86" name="Google Shape;86;p12"/>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87" name="Google Shape;87;p12"/>
          <p:cNvPicPr preferRelativeResize="0"/>
          <p:nvPr/>
        </p:nvPicPr>
        <p:blipFill rotWithShape="1">
          <a:blip r:embed="rId4">
            <a:alphaModFix/>
          </a:blip>
          <a:srcRect b="0" l="0" r="0" t="0"/>
          <a:stretch/>
        </p:blipFill>
        <p:spPr>
          <a:xfrm>
            <a:off x="0" y="75639"/>
            <a:ext cx="4941677" cy="2370547"/>
          </a:xfrm>
          <a:prstGeom prst="rect">
            <a:avLst/>
          </a:prstGeom>
          <a:noFill/>
          <a:ln>
            <a:noFill/>
          </a:ln>
        </p:spPr>
      </p:pic>
      <p:graphicFrame>
        <p:nvGraphicFramePr>
          <p:cNvPr id="88" name="Google Shape;88;p12"/>
          <p:cNvGraphicFramePr/>
          <p:nvPr/>
        </p:nvGraphicFramePr>
        <p:xfrm>
          <a:off x="952488" y="2479675"/>
          <a:ext cx="3000000" cy="3000000"/>
        </p:xfrm>
        <a:graphic>
          <a:graphicData uri="http://schemas.openxmlformats.org/drawingml/2006/table">
            <a:tbl>
              <a:tblPr>
                <a:noFill/>
                <a:tableStyleId>{55EC7F9E-3DD0-4F3F-AE82-3DB2F2D3C5AA}</a:tableStyleId>
              </a:tblPr>
              <a:tblGrid>
                <a:gridCol w="3205700"/>
                <a:gridCol w="3205700"/>
                <a:gridCol w="3205700"/>
              </a:tblGrid>
              <a:tr h="496400">
                <a:tc>
                  <a:txBody>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EBT</a:t>
                      </a:r>
                      <a:endParaRPr b="1" sz="24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BO</a:t>
                      </a:r>
                      <a:endParaRPr b="1" sz="24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IO</a:t>
                      </a:r>
                      <a:endParaRPr b="1" sz="2400">
                        <a:latin typeface="Times New Roman"/>
                        <a:ea typeface="Times New Roman"/>
                        <a:cs typeface="Times New Roman"/>
                        <a:sym typeface="Times New Roman"/>
                      </a:endParaRPr>
                    </a:p>
                  </a:txBody>
                  <a:tcPr marT="91425" marB="91425" marR="91425" marL="91425"/>
                </a:tc>
              </a:tr>
              <a:tr h="482100">
                <a:tc rowSpan="3">
                  <a:txBody>
                    <a:bodyPr/>
                    <a:lstStyle/>
                    <a:p>
                      <a:pPr indent="-317500" lvl="0" marL="457200" rtl="0" algn="l">
                        <a:spcBef>
                          <a:spcPts val="0"/>
                        </a:spcBef>
                        <a:spcAft>
                          <a:spcPts val="0"/>
                        </a:spcAft>
                        <a:buSzPts val="1400"/>
                        <a:buChar char="●"/>
                      </a:pPr>
                      <a:r>
                        <a:rPr lang="en-US"/>
                        <a:t>ultimate goal and design</a:t>
                      </a:r>
                      <a:endParaRPr/>
                    </a:p>
                    <a:p>
                      <a:pPr indent="-317500" lvl="0" marL="457200" rtl="0" algn="l">
                        <a:spcBef>
                          <a:spcPts val="0"/>
                        </a:spcBef>
                        <a:spcAft>
                          <a:spcPts val="0"/>
                        </a:spcAft>
                        <a:buSzPts val="1400"/>
                        <a:buChar char="●"/>
                      </a:pPr>
                      <a:r>
                        <a:rPr lang="en-US"/>
                        <a:t>enduring core knowledge of concept</a:t>
                      </a:r>
                      <a:endParaRPr/>
                    </a:p>
                  </a:txBody>
                  <a:tcPr marT="91425" marB="91425" marR="91425" marL="91425"/>
                </a:tc>
                <a:tc rowSpan="3">
                  <a:txBody>
                    <a:bodyPr/>
                    <a:lstStyle/>
                    <a:p>
                      <a:pPr indent="-317500" lvl="0" marL="457200" rtl="0" algn="l">
                        <a:spcBef>
                          <a:spcPts val="0"/>
                        </a:spcBef>
                        <a:spcAft>
                          <a:spcPts val="0"/>
                        </a:spcAft>
                        <a:buSzPts val="1400"/>
                        <a:buChar char="●"/>
                      </a:pPr>
                      <a:r>
                        <a:rPr lang="en-US">
                          <a:solidFill>
                            <a:schemeClr val="dk1"/>
                          </a:solidFill>
                        </a:rPr>
                        <a:t>maps EBTs to concrete classes</a:t>
                      </a:r>
                      <a:endParaRPr>
                        <a:solidFill>
                          <a:schemeClr val="dk1"/>
                        </a:solidFill>
                      </a:endParaRPr>
                    </a:p>
                    <a:p>
                      <a:pPr indent="-317500" lvl="0" marL="457200" rtl="0" algn="l">
                        <a:spcBef>
                          <a:spcPts val="0"/>
                        </a:spcBef>
                        <a:spcAft>
                          <a:spcPts val="0"/>
                        </a:spcAft>
                        <a:buSzPts val="1400"/>
                        <a:buChar char="●"/>
                      </a:pPr>
                      <a:r>
                        <a:rPr lang="en-US"/>
                        <a:t>describes </a:t>
                      </a:r>
                      <a:r>
                        <a:rPr lang="en-US"/>
                        <a:t>capabilities</a:t>
                      </a:r>
                      <a:endParaRPr/>
                    </a:p>
                    <a:p>
                      <a:pPr indent="-317500" lvl="0" marL="457200" rtl="0" algn="l">
                        <a:spcBef>
                          <a:spcPts val="0"/>
                        </a:spcBef>
                        <a:spcAft>
                          <a:spcPts val="0"/>
                        </a:spcAft>
                        <a:buSzPts val="1400"/>
                        <a:buChar char="●"/>
                      </a:pPr>
                      <a:r>
                        <a:rPr lang="en-US"/>
                        <a:t>externally stable</a:t>
                      </a:r>
                      <a:endParaRPr/>
                    </a:p>
                    <a:p>
                      <a:pPr indent="-317500" lvl="0" marL="457200" rtl="0" algn="l">
                        <a:spcBef>
                          <a:spcPts val="0"/>
                        </a:spcBef>
                        <a:spcAft>
                          <a:spcPts val="0"/>
                        </a:spcAft>
                        <a:buSzPts val="1400"/>
                        <a:buChar char="●"/>
                      </a:pPr>
                      <a:r>
                        <a:rPr lang="en-US"/>
                        <a:t>internally adaptable</a:t>
                      </a:r>
                      <a:endParaRPr/>
                    </a:p>
                  </a:txBody>
                  <a:tcPr marT="91425" marB="91425" marR="91425" marL="91425"/>
                </a:tc>
                <a:tc rowSpan="3">
                  <a:txBody>
                    <a:bodyPr/>
                    <a:lstStyle/>
                    <a:p>
                      <a:pPr indent="-317500" lvl="0" marL="457200" rtl="0" algn="l">
                        <a:spcBef>
                          <a:spcPts val="0"/>
                        </a:spcBef>
                        <a:spcAft>
                          <a:spcPts val="0"/>
                        </a:spcAft>
                        <a:buSzPts val="1400"/>
                        <a:buChar char="●"/>
                      </a:pPr>
                      <a:r>
                        <a:rPr lang="en-US"/>
                        <a:t>application objects</a:t>
                      </a:r>
                      <a:endParaRPr/>
                    </a:p>
                    <a:p>
                      <a:pPr indent="-317500" lvl="0" marL="457200" rtl="0" algn="l">
                        <a:spcBef>
                          <a:spcPts val="0"/>
                        </a:spcBef>
                        <a:spcAft>
                          <a:spcPts val="0"/>
                        </a:spcAft>
                        <a:buSzPts val="1400"/>
                        <a:buChar char="●"/>
                      </a:pPr>
                      <a:r>
                        <a:rPr lang="en-US"/>
                        <a:t>adaptable and </a:t>
                      </a:r>
                      <a:r>
                        <a:rPr lang="en-US"/>
                        <a:t>interchangeable</a:t>
                      </a:r>
                      <a:r>
                        <a:rPr lang="en-US"/>
                        <a:t> for any application context</a:t>
                      </a:r>
                      <a:endParaRPr/>
                    </a:p>
                  </a:txBody>
                  <a:tcPr marT="91425" marB="91425" marR="91425" marL="91425"/>
                </a:tc>
              </a:tr>
              <a:tr h="482100">
                <a:tc vMerge="1"/>
                <a:tc vMerge="1"/>
                <a:tc vMerge="1"/>
              </a:tr>
              <a:tr h="482100">
                <a:tc vMerge="1"/>
                <a:tc vMerge="1"/>
                <a:tc vMerge="1"/>
              </a:tr>
            </a:tbl>
          </a:graphicData>
        </a:graphic>
      </p:graphicFrame>
      <p:pic>
        <p:nvPicPr>
          <p:cNvPr id="89" name="Google Shape;89;p12"/>
          <p:cNvPicPr preferRelativeResize="0"/>
          <p:nvPr/>
        </p:nvPicPr>
        <p:blipFill>
          <a:blip r:embed="rId5">
            <a:alphaModFix/>
          </a:blip>
          <a:stretch>
            <a:fillRect/>
          </a:stretch>
        </p:blipFill>
        <p:spPr>
          <a:xfrm>
            <a:off x="3684925" y="4643900"/>
            <a:ext cx="4152237" cy="1707775"/>
          </a:xfrm>
          <a:prstGeom prst="rect">
            <a:avLst/>
          </a:prstGeom>
          <a:noFill/>
          <a:ln>
            <a:noFill/>
          </a:ln>
        </p:spPr>
      </p:pic>
      <p:sp>
        <p:nvSpPr>
          <p:cNvPr id="90" name="Google Shape;90;p12"/>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Introduction</a:t>
            </a:r>
            <a:endParaRPr b="1" i="0" sz="2800" u="none" cap="none" strike="noStrike">
              <a:solidFill>
                <a:srgbClr val="CC4125"/>
              </a:solidFill>
              <a:latin typeface="Spectral"/>
              <a:ea typeface="Spectral"/>
              <a:cs typeface="Spectral"/>
              <a:sym typeface="Spectral"/>
            </a:endParaRPr>
          </a:p>
        </p:txBody>
      </p:sp>
      <p:sp>
        <p:nvSpPr>
          <p:cNvPr id="91" name="Google Shape;91;p12"/>
          <p:cNvSpPr/>
          <p:nvPr/>
        </p:nvSpPr>
        <p:spPr>
          <a:xfrm>
            <a:off x="253100" y="2375275"/>
            <a:ext cx="7340100" cy="2180700"/>
          </a:xfrm>
          <a:prstGeom prst="ellipse">
            <a:avLst/>
          </a:prstGeom>
          <a:noFill/>
          <a:ln cap="flat" cmpd="sng" w="1524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4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3"/>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97" name="Google Shape;97;p13"/>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98" name="Google Shape;98;p13"/>
          <p:cNvPicPr preferRelativeResize="0"/>
          <p:nvPr/>
        </p:nvPicPr>
        <p:blipFill rotWithShape="1">
          <a:blip r:embed="rId4">
            <a:alphaModFix/>
          </a:blip>
          <a:srcRect b="0" l="0" r="0" t="0"/>
          <a:stretch/>
        </p:blipFill>
        <p:spPr>
          <a:xfrm>
            <a:off x="0" y="75639"/>
            <a:ext cx="4941677" cy="2370547"/>
          </a:xfrm>
          <a:prstGeom prst="rect">
            <a:avLst/>
          </a:prstGeom>
          <a:noFill/>
          <a:ln>
            <a:noFill/>
          </a:ln>
        </p:spPr>
      </p:pic>
      <p:pic>
        <p:nvPicPr>
          <p:cNvPr id="99" name="Google Shape;99;p13"/>
          <p:cNvPicPr preferRelativeResize="0"/>
          <p:nvPr/>
        </p:nvPicPr>
        <p:blipFill>
          <a:blip r:embed="rId5">
            <a:alphaModFix/>
          </a:blip>
          <a:stretch>
            <a:fillRect/>
          </a:stretch>
        </p:blipFill>
        <p:spPr>
          <a:xfrm>
            <a:off x="2676375" y="2523900"/>
            <a:ext cx="5400524" cy="3759200"/>
          </a:xfrm>
          <a:prstGeom prst="rect">
            <a:avLst/>
          </a:prstGeom>
          <a:noFill/>
          <a:ln>
            <a:noFill/>
          </a:ln>
        </p:spPr>
      </p:pic>
      <p:sp>
        <p:nvSpPr>
          <p:cNvPr id="100" name="Google Shape;100;p13"/>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AnyRule Stable Design Pattern</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06" name="Google Shape;106;p14"/>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07" name="Google Shape;107;p14"/>
          <p:cNvPicPr preferRelativeResize="0"/>
          <p:nvPr/>
        </p:nvPicPr>
        <p:blipFill rotWithShape="1">
          <a:blip r:embed="rId4">
            <a:alphaModFix/>
          </a:blip>
          <a:srcRect b="0" l="0" r="0" t="0"/>
          <a:stretch/>
        </p:blipFill>
        <p:spPr>
          <a:xfrm>
            <a:off x="0" y="75639"/>
            <a:ext cx="4941677" cy="2370547"/>
          </a:xfrm>
          <a:prstGeom prst="rect">
            <a:avLst/>
          </a:prstGeom>
          <a:noFill/>
          <a:ln>
            <a:noFill/>
          </a:ln>
        </p:spPr>
      </p:pic>
      <p:pic>
        <p:nvPicPr>
          <p:cNvPr id="108" name="Google Shape;108;p14"/>
          <p:cNvPicPr preferRelativeResize="0"/>
          <p:nvPr/>
        </p:nvPicPr>
        <p:blipFill>
          <a:blip r:embed="rId5">
            <a:alphaModFix/>
          </a:blip>
          <a:stretch>
            <a:fillRect/>
          </a:stretch>
        </p:blipFill>
        <p:spPr>
          <a:xfrm>
            <a:off x="143603" y="2888901"/>
            <a:ext cx="5346000" cy="3033274"/>
          </a:xfrm>
          <a:prstGeom prst="rect">
            <a:avLst/>
          </a:prstGeom>
          <a:noFill/>
          <a:ln>
            <a:noFill/>
          </a:ln>
        </p:spPr>
      </p:pic>
      <p:sp>
        <p:nvSpPr>
          <p:cNvPr id="109" name="Google Shape;109;p14"/>
          <p:cNvSpPr txBox="1"/>
          <p:nvPr/>
        </p:nvSpPr>
        <p:spPr>
          <a:xfrm>
            <a:off x="5859400" y="2888900"/>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During the trial and selection of the prototype for a new car, the inventor creates the design of the car.</a:t>
            </a:r>
            <a:r>
              <a:rPr i="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The selection of the </a:t>
            </a:r>
            <a:r>
              <a:rPr lang="en-US" sz="1800">
                <a:solidFill>
                  <a:schemeClr val="dk1"/>
                </a:solidFill>
                <a:highlight>
                  <a:srgbClr val="FFFFFF"/>
                </a:highlight>
                <a:latin typeface="Times New Roman"/>
                <a:ea typeface="Times New Roman"/>
                <a:cs typeface="Times New Roman"/>
                <a:sym typeface="Times New Roman"/>
              </a:rPr>
              <a:t>prototype</a:t>
            </a:r>
            <a:r>
              <a:rPr lang="en-US" sz="1800">
                <a:solidFill>
                  <a:schemeClr val="dk1"/>
                </a:solidFill>
                <a:highlight>
                  <a:srgbClr val="FFFFFF"/>
                </a:highlight>
                <a:latin typeface="Times New Roman"/>
                <a:ea typeface="Times New Roman"/>
                <a:cs typeface="Times New Roman"/>
                <a:sym typeface="Times New Roman"/>
              </a:rPr>
              <a:t> has to be carried in accordance with the standard car manufacturing regulations and how it improves the car industry. The prototype performing best are listed for selection.</a:t>
            </a:r>
            <a:endParaRPr sz="1800">
              <a:latin typeface="Quattrocento Sans"/>
              <a:ea typeface="Quattrocento Sans"/>
              <a:cs typeface="Quattrocento Sans"/>
              <a:sym typeface="Quattrocento Sans"/>
            </a:endParaRPr>
          </a:p>
        </p:txBody>
      </p:sp>
      <p:sp>
        <p:nvSpPr>
          <p:cNvPr id="110" name="Google Shape;110;p14"/>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AnyRule Scenario</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5"/>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16" name="Google Shape;116;p15"/>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17" name="Google Shape;117;p15"/>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18" name="Google Shape;118;p15"/>
          <p:cNvSpPr txBox="1"/>
          <p:nvPr/>
        </p:nvSpPr>
        <p:spPr>
          <a:xfrm>
            <a:off x="5859400" y="2888900"/>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During the trial and selection of the prototype for a new car, the inventor (AnyParty) defines the minimum capabilities (AnyConstraint) for finalization.</a:t>
            </a:r>
            <a:r>
              <a:rPr i="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For selecting the best prototype, the inventor (AnyParty) uses a defined set of rules (AnyRule) as determined by observational data (AnyMedia). The selection of the </a:t>
            </a:r>
            <a:r>
              <a:rPr lang="en-US" sz="1800">
                <a:solidFill>
                  <a:schemeClr val="dk1"/>
                </a:solidFill>
                <a:highlight>
                  <a:srgbClr val="FFFFFF"/>
                </a:highlight>
                <a:latin typeface="Times New Roman"/>
                <a:ea typeface="Times New Roman"/>
                <a:cs typeface="Times New Roman"/>
                <a:sym typeface="Times New Roman"/>
              </a:rPr>
              <a:t>prototype</a:t>
            </a:r>
            <a:r>
              <a:rPr lang="en-US" sz="1800">
                <a:solidFill>
                  <a:schemeClr val="dk1"/>
                </a:solidFill>
                <a:highlight>
                  <a:srgbClr val="FFFFFF"/>
                </a:highlight>
                <a:latin typeface="Times New Roman"/>
                <a:ea typeface="Times New Roman"/>
                <a:cs typeface="Times New Roman"/>
                <a:sym typeface="Times New Roman"/>
              </a:rPr>
              <a:t> has to be carried in accordance with </a:t>
            </a:r>
            <a:r>
              <a:rPr lang="en-US" sz="1800">
                <a:solidFill>
                  <a:schemeClr val="dk1"/>
                </a:solidFill>
                <a:highlight>
                  <a:schemeClr val="lt1"/>
                </a:highlight>
                <a:latin typeface="Times New Roman"/>
                <a:ea typeface="Times New Roman"/>
                <a:cs typeface="Times New Roman"/>
                <a:sym typeface="Times New Roman"/>
              </a:rPr>
              <a:t>standard car manufacturing regulations</a:t>
            </a:r>
            <a:r>
              <a:rPr lang="en-US" sz="1800">
                <a:solidFill>
                  <a:schemeClr val="dk1"/>
                </a:solidFill>
                <a:highlight>
                  <a:srgbClr val="FFFFFF"/>
                </a:highlight>
                <a:latin typeface="Times New Roman"/>
                <a:ea typeface="Times New Roman"/>
                <a:cs typeface="Times New Roman"/>
                <a:sym typeface="Times New Roman"/>
              </a:rPr>
              <a:t> (AnyType) and how it improves the car industry. The prototype performing the best(AnyEvent) and meeting the minimum patent requirements (AnyConstraint) are listed for selection.</a:t>
            </a:r>
            <a:endParaRPr sz="1800">
              <a:latin typeface="Quattrocento Sans"/>
              <a:ea typeface="Quattrocento Sans"/>
              <a:cs typeface="Quattrocento Sans"/>
              <a:sym typeface="Quattrocento Sans"/>
            </a:endParaRPr>
          </a:p>
        </p:txBody>
      </p:sp>
      <p:pic>
        <p:nvPicPr>
          <p:cNvPr id="119" name="Google Shape;119;p15"/>
          <p:cNvPicPr preferRelativeResize="0"/>
          <p:nvPr/>
        </p:nvPicPr>
        <p:blipFill>
          <a:blip r:embed="rId5">
            <a:alphaModFix/>
          </a:blip>
          <a:stretch>
            <a:fillRect/>
          </a:stretch>
        </p:blipFill>
        <p:spPr>
          <a:xfrm>
            <a:off x="181900" y="3118675"/>
            <a:ext cx="5408803" cy="2370525"/>
          </a:xfrm>
          <a:prstGeom prst="rect">
            <a:avLst/>
          </a:prstGeom>
          <a:noFill/>
          <a:ln>
            <a:noFill/>
          </a:ln>
        </p:spPr>
      </p:pic>
      <p:sp>
        <p:nvSpPr>
          <p:cNvPr id="120" name="Google Shape;120;p15"/>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AnyRule Scenario cont.</a:t>
            </a:r>
            <a:endParaRPr b="1" sz="2800">
              <a:solidFill>
                <a:srgbClr val="CC4125"/>
              </a:solidFill>
              <a:latin typeface="Spectral"/>
              <a:ea typeface="Spectral"/>
              <a:cs typeface="Spectral"/>
              <a:sym typeface="Spectral"/>
            </a:endParaRPr>
          </a:p>
        </p:txBody>
      </p:sp>
      <p:sp>
        <p:nvSpPr>
          <p:cNvPr id="121" name="Google Shape;121;p15"/>
          <p:cNvSpPr/>
          <p:nvPr/>
        </p:nvSpPr>
        <p:spPr>
          <a:xfrm>
            <a:off x="3522850" y="3241675"/>
            <a:ext cx="2067900" cy="2370600"/>
          </a:xfrm>
          <a:prstGeom prst="ellipse">
            <a:avLst/>
          </a:prstGeom>
          <a:noFill/>
          <a:ln cap="flat" cmpd="sng" w="7620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450300" y="3205000"/>
            <a:ext cx="3522900" cy="2370600"/>
          </a:xfrm>
          <a:prstGeom prst="ellipse">
            <a:avLst/>
          </a:prstGeom>
          <a:no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6"/>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28" name="Google Shape;128;p16"/>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29" name="Google Shape;129;p16"/>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30" name="Google Shape;130;p16"/>
          <p:cNvSpPr txBox="1"/>
          <p:nvPr/>
        </p:nvSpPr>
        <p:spPr>
          <a:xfrm>
            <a:off x="5859400" y="2828025"/>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Usually in applying to large universities like Massachusetts Institute of Technology (MIT), applying Students are subject to certain specific University Rules determined by the MIT Admissions Committee.</a:t>
            </a:r>
            <a:r>
              <a:rPr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This committee also determines which Prospective Students are accepted and enroll.</a:t>
            </a:r>
            <a:r>
              <a:rPr lang="en-US" sz="1800">
                <a:solidFill>
                  <a:schemeClr val="dk1"/>
                </a:solidFill>
                <a:highlight>
                  <a:srgbClr val="FFFFFF"/>
                </a:highlight>
                <a:latin typeface="Times New Roman"/>
                <a:ea typeface="Times New Roman"/>
                <a:cs typeface="Times New Roman"/>
                <a:sym typeface="Times New Roman"/>
              </a:rPr>
              <a:t> </a:t>
            </a:r>
            <a:endParaRPr sz="1800">
              <a:latin typeface="Quattrocento Sans"/>
              <a:ea typeface="Quattrocento Sans"/>
              <a:cs typeface="Quattrocento Sans"/>
              <a:sym typeface="Quattrocento Sans"/>
            </a:endParaRPr>
          </a:p>
        </p:txBody>
      </p:sp>
      <p:pic>
        <p:nvPicPr>
          <p:cNvPr id="131" name="Google Shape;131;p16"/>
          <p:cNvPicPr preferRelativeResize="0"/>
          <p:nvPr/>
        </p:nvPicPr>
        <p:blipFill>
          <a:blip r:embed="rId5">
            <a:alphaModFix/>
          </a:blip>
          <a:stretch>
            <a:fillRect/>
          </a:stretch>
        </p:blipFill>
        <p:spPr>
          <a:xfrm>
            <a:off x="180000" y="2828025"/>
            <a:ext cx="5346001" cy="3140632"/>
          </a:xfrm>
          <a:prstGeom prst="rect">
            <a:avLst/>
          </a:prstGeom>
          <a:noFill/>
          <a:ln>
            <a:noFill/>
          </a:ln>
        </p:spPr>
      </p:pic>
      <p:sp>
        <p:nvSpPr>
          <p:cNvPr id="132" name="Google Shape;132;p16"/>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AnyRule Scenario cont.</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17"/>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38" name="Google Shape;138;p17"/>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39" name="Google Shape;139;p17"/>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40" name="Google Shape;140;p17"/>
          <p:cNvSpPr txBox="1"/>
          <p:nvPr/>
        </p:nvSpPr>
        <p:spPr>
          <a:xfrm>
            <a:off x="5859400" y="2828025"/>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Usually in applying to large universities like Massachusetts Institute of Technology (MIT), there are certain specific University Rules (AnyRule) that need to be followed by the Prospective Students (AnyParty) to enroll and submit their application for acceptance. These rules are often specified and approved by the University Adnmissions Committee (AnyParty) and is also responsible to manage the decisions aspect. The students can complete their Enrollment (AnyType) by completing an Electronic Form (AnyMedia) which also highlights the Submission Guidelines (AnyConstraint) that should followed.</a:t>
            </a:r>
            <a:endParaRPr sz="1800">
              <a:latin typeface="Quattrocento Sans"/>
              <a:ea typeface="Quattrocento Sans"/>
              <a:cs typeface="Quattrocento Sans"/>
              <a:sym typeface="Quattrocento Sans"/>
            </a:endParaRPr>
          </a:p>
        </p:txBody>
      </p:sp>
      <p:pic>
        <p:nvPicPr>
          <p:cNvPr id="141" name="Google Shape;141;p17"/>
          <p:cNvPicPr preferRelativeResize="0"/>
          <p:nvPr/>
        </p:nvPicPr>
        <p:blipFill>
          <a:blip r:embed="rId5">
            <a:alphaModFix/>
          </a:blip>
          <a:stretch>
            <a:fillRect/>
          </a:stretch>
        </p:blipFill>
        <p:spPr>
          <a:xfrm>
            <a:off x="186896" y="2970174"/>
            <a:ext cx="5672517" cy="2486100"/>
          </a:xfrm>
          <a:prstGeom prst="rect">
            <a:avLst/>
          </a:prstGeom>
          <a:noFill/>
          <a:ln>
            <a:noFill/>
          </a:ln>
        </p:spPr>
      </p:pic>
      <p:sp>
        <p:nvSpPr>
          <p:cNvPr id="142" name="Google Shape;142;p17"/>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AnyRule Scenario cont.</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p:txBody>
      </p:sp>
      <p:sp>
        <p:nvSpPr>
          <p:cNvPr id="143" name="Google Shape;143;p17"/>
          <p:cNvSpPr/>
          <p:nvPr/>
        </p:nvSpPr>
        <p:spPr>
          <a:xfrm>
            <a:off x="3522850" y="3241675"/>
            <a:ext cx="2067900" cy="2370600"/>
          </a:xfrm>
          <a:prstGeom prst="ellipse">
            <a:avLst/>
          </a:prstGeom>
          <a:noFill/>
          <a:ln cap="flat" cmpd="sng" w="7620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450300" y="3205000"/>
            <a:ext cx="3522900" cy="2370600"/>
          </a:xfrm>
          <a:prstGeom prst="ellipse">
            <a:avLst/>
          </a:prstGeom>
          <a:no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