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8E1D-4B1B-48EF-832F-D0C3ED10261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44F9-1FB8-49F7-8689-25C8C9BE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2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8E1D-4B1B-48EF-832F-D0C3ED10261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44F9-1FB8-49F7-8689-25C8C9BE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8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8E1D-4B1B-48EF-832F-D0C3ED10261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44F9-1FB8-49F7-8689-25C8C9BE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8E1D-4B1B-48EF-832F-D0C3ED10261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44F9-1FB8-49F7-8689-25C8C9BE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9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8E1D-4B1B-48EF-832F-D0C3ED10261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44F9-1FB8-49F7-8689-25C8C9BE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1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8E1D-4B1B-48EF-832F-D0C3ED10261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44F9-1FB8-49F7-8689-25C8C9BE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6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8E1D-4B1B-48EF-832F-D0C3ED10261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44F9-1FB8-49F7-8689-25C8C9BE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7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8E1D-4B1B-48EF-832F-D0C3ED10261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44F9-1FB8-49F7-8689-25C8C9BE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9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8E1D-4B1B-48EF-832F-D0C3ED10261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44F9-1FB8-49F7-8689-25C8C9BE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4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8E1D-4B1B-48EF-832F-D0C3ED10261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44F9-1FB8-49F7-8689-25C8C9BE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5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8E1D-4B1B-48EF-832F-D0C3ED10261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44F9-1FB8-49F7-8689-25C8C9BE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A8E1D-4B1B-48EF-832F-D0C3ED10261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744F9-1FB8-49F7-8689-25C8C9BE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3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71" y="2891381"/>
            <a:ext cx="962025" cy="65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5"/>
          <p:cNvCxnSpPr>
            <a:stCxn id="4" idx="3"/>
            <a:endCxn id="8" idx="1"/>
          </p:cNvCxnSpPr>
          <p:nvPr/>
        </p:nvCxnSpPr>
        <p:spPr>
          <a:xfrm flipV="1">
            <a:off x="1208996" y="3219992"/>
            <a:ext cx="1419225" cy="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400" y="2529430"/>
            <a:ext cx="1438275" cy="1362075"/>
          </a:xfrm>
          <a:prstGeom prst="rect">
            <a:avLst/>
          </a:prstGeom>
          <a:effectLst/>
        </p:spPr>
      </p:pic>
      <p:cxnSp>
        <p:nvCxnSpPr>
          <p:cNvPr id="12" name="Straight Arrow Connector 11"/>
          <p:cNvCxnSpPr>
            <a:stCxn id="8" idx="3"/>
            <a:endCxn id="11" idx="1"/>
          </p:cNvCxnSpPr>
          <p:nvPr/>
        </p:nvCxnSpPr>
        <p:spPr>
          <a:xfrm flipV="1">
            <a:off x="3809321" y="3210468"/>
            <a:ext cx="852079" cy="95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960" y="2567529"/>
            <a:ext cx="1419225" cy="128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7" name="Straight Arrow Connector 16"/>
          <p:cNvCxnSpPr>
            <a:stCxn id="11" idx="3"/>
            <a:endCxn id="16" idx="1"/>
          </p:cNvCxnSpPr>
          <p:nvPr/>
        </p:nvCxnSpPr>
        <p:spPr>
          <a:xfrm flipV="1">
            <a:off x="6099675" y="3210467"/>
            <a:ext cx="730285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8647" y="2434180"/>
            <a:ext cx="1409700" cy="157162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cxnSp>
        <p:nvCxnSpPr>
          <p:cNvPr id="22" name="Straight Arrow Connector 21"/>
          <p:cNvCxnSpPr>
            <a:stCxn id="16" idx="3"/>
            <a:endCxn id="21" idx="1"/>
          </p:cNvCxnSpPr>
          <p:nvPr/>
        </p:nvCxnSpPr>
        <p:spPr>
          <a:xfrm>
            <a:off x="8249185" y="3210467"/>
            <a:ext cx="1609462" cy="95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221502" y="1716258"/>
            <a:ext cx="5500468" cy="3502856"/>
          </a:xfrm>
          <a:prstGeom prst="rect">
            <a:avLst/>
          </a:prstGeom>
          <a:noFill/>
          <a:ln w="76200" cmpd="sng"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34"/>
          <p:cNvSpPr txBox="1">
            <a:spLocks/>
          </p:cNvSpPr>
          <p:nvPr/>
        </p:nvSpPr>
        <p:spPr>
          <a:xfrm>
            <a:off x="274396" y="1905508"/>
            <a:ext cx="2477165" cy="7467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User trigger function endpoint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 Placeholder 34"/>
          <p:cNvSpPr txBox="1">
            <a:spLocks/>
          </p:cNvSpPr>
          <p:nvPr/>
        </p:nvSpPr>
        <p:spPr>
          <a:xfrm>
            <a:off x="4141954" y="4022473"/>
            <a:ext cx="3834428" cy="943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 read and process 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 Placeholder 34"/>
          <p:cNvSpPr txBox="1">
            <a:spLocks/>
          </p:cNvSpPr>
          <p:nvPr/>
        </p:nvSpPr>
        <p:spPr>
          <a:xfrm>
            <a:off x="9315251" y="1673086"/>
            <a:ext cx="2477165" cy="7467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Output in form of CSV file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8221" y="2900904"/>
            <a:ext cx="1181100" cy="638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678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Publicis Groupe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Mittal 5</dc:creator>
  <cp:lastModifiedBy>Gaurav Mittal 5</cp:lastModifiedBy>
  <cp:revision>4</cp:revision>
  <dcterms:created xsi:type="dcterms:W3CDTF">2020-03-23T15:14:02Z</dcterms:created>
  <dcterms:modified xsi:type="dcterms:W3CDTF">2020-03-23T16:36:37Z</dcterms:modified>
</cp:coreProperties>
</file>