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8" r:id="rId10"/>
    <p:sldId id="275" r:id="rId11"/>
    <p:sldId id="264" r:id="rId12"/>
    <p:sldId id="265" r:id="rId13"/>
    <p:sldId id="269" r:id="rId14"/>
    <p:sldId id="270" r:id="rId15"/>
    <p:sldId id="276" r:id="rId16"/>
    <p:sldId id="271" r:id="rId17"/>
    <p:sldId id="272" r:id="rId18"/>
    <p:sldId id="273" r:id="rId19"/>
    <p:sldId id="274" r:id="rId20"/>
    <p:sldId id="267" r:id="rId21"/>
    <p:sldId id="277" r:id="rId22"/>
    <p:sldId id="268" r:id="rId2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A5F349-CF8E-4ADA-9037-997682AD6B66}" v="1212" dt="2025-06-12T20:16:40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1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tegaurav1@outlook.com" userId="ad5c6facc1a5cccc" providerId="LiveId" clId="{F7A5F349-CF8E-4ADA-9037-997682AD6B66}"/>
    <pc:docChg chg="undo custSel addSld delSld modSld sldOrd modMainMaster modNotesMaster modHandout">
      <pc:chgData name="lutegaurav1@outlook.com" userId="ad5c6facc1a5cccc" providerId="LiveId" clId="{F7A5F349-CF8E-4ADA-9037-997682AD6B66}" dt="2025-06-12T20:16:44.616" v="1196" actId="47"/>
      <pc:docMkLst>
        <pc:docMk/>
      </pc:docMkLst>
      <pc:sldChg chg="addSp delSp modSp">
        <pc:chgData name="lutegaurav1@outlook.com" userId="ad5c6facc1a5cccc" providerId="LiveId" clId="{F7A5F349-CF8E-4ADA-9037-997682AD6B66}" dt="2025-06-08T09:36:08.011" v="15" actId="931"/>
        <pc:sldMkLst>
          <pc:docMk/>
          <pc:sldMk cId="390015411" sldId="256"/>
        </pc:sldMkLst>
        <pc:spChg chg="mod">
          <ac:chgData name="lutegaurav1@outlook.com" userId="ad5c6facc1a5cccc" providerId="LiveId" clId="{F7A5F349-CF8E-4ADA-9037-997682AD6B66}" dt="2025-06-08T09:31:36.659" v="0"/>
          <ac:spMkLst>
            <pc:docMk/>
            <pc:sldMk cId="390015411" sldId="256"/>
            <ac:spMk id="3" creationId="{78FC0469-65D5-2224-DC32-02EF143FDA3F}"/>
          </ac:spMkLst>
        </pc:spChg>
        <pc:spChg chg="add mod">
          <ac:chgData name="lutegaurav1@outlook.com" userId="ad5c6facc1a5cccc" providerId="LiveId" clId="{F7A5F349-CF8E-4ADA-9037-997682AD6B66}" dt="2025-06-08T09:34:13.782" v="5" actId="14100"/>
          <ac:spMkLst>
            <pc:docMk/>
            <pc:sldMk cId="390015411" sldId="256"/>
            <ac:spMk id="5" creationId="{ECD75DE6-8B75-05CF-3AA7-A2363F45EA1B}"/>
          </ac:spMkLst>
        </pc:spChg>
        <pc:spChg chg="add mod">
          <ac:chgData name="lutegaurav1@outlook.com" userId="ad5c6facc1a5cccc" providerId="LiveId" clId="{F7A5F349-CF8E-4ADA-9037-997682AD6B66}" dt="2025-06-08T09:34:13.782" v="5" actId="14100"/>
          <ac:spMkLst>
            <pc:docMk/>
            <pc:sldMk cId="390015411" sldId="256"/>
            <ac:spMk id="6" creationId="{06DD7A3C-70FA-62B8-1A77-E919E5602E27}"/>
          </ac:spMkLst>
        </pc:spChg>
        <pc:spChg chg="add mod">
          <ac:chgData name="lutegaurav1@outlook.com" userId="ad5c6facc1a5cccc" providerId="LiveId" clId="{F7A5F349-CF8E-4ADA-9037-997682AD6B66}" dt="2025-06-08T09:35:51.741" v="13" actId="14100"/>
          <ac:spMkLst>
            <pc:docMk/>
            <pc:sldMk cId="390015411" sldId="256"/>
            <ac:spMk id="8" creationId="{5CB07DE3-FF70-D3AE-D24C-16298BA2AFD6}"/>
          </ac:spMkLst>
        </pc:spChg>
      </pc:sldChg>
      <pc:sldChg chg="addSp delSp modSp ord">
        <pc:chgData name="lutegaurav1@outlook.com" userId="ad5c6facc1a5cccc" providerId="LiveId" clId="{F7A5F349-CF8E-4ADA-9037-997682AD6B66}" dt="2025-06-08T11:36:54.255" v="297" actId="931"/>
        <pc:sldMkLst>
          <pc:docMk/>
          <pc:sldMk cId="3310886217" sldId="259"/>
        </pc:sldMkLst>
        <pc:graphicFrameChg chg="add mod">
          <ac:chgData name="lutegaurav1@outlook.com" userId="ad5c6facc1a5cccc" providerId="LiveId" clId="{F7A5F349-CF8E-4ADA-9037-997682AD6B66}" dt="2025-06-08T11:36:54.255" v="297" actId="931"/>
          <ac:graphicFrameMkLst>
            <pc:docMk/>
            <pc:sldMk cId="3310886217" sldId="259"/>
            <ac:graphicFrameMk id="7" creationId="{EF9D1B49-14E6-8835-B004-5F0D1FA091DA}"/>
          </ac:graphicFrameMkLst>
        </pc:graphicFrameChg>
        <pc:graphicFrameChg chg="add mod">
          <ac:chgData name="lutegaurav1@outlook.com" userId="ad5c6facc1a5cccc" providerId="LiveId" clId="{F7A5F349-CF8E-4ADA-9037-997682AD6B66}" dt="2025-06-08T11:22:28.979" v="294"/>
          <ac:graphicFrameMkLst>
            <pc:docMk/>
            <pc:sldMk cId="3310886217" sldId="259"/>
            <ac:graphicFrameMk id="19" creationId="{F8BB39A2-F58D-5101-7E71-EF68E49590F6}"/>
          </ac:graphicFrameMkLst>
        </pc:graphicFrameChg>
        <pc:picChg chg="add mod">
          <ac:chgData name="lutegaurav1@outlook.com" userId="ad5c6facc1a5cccc" providerId="LiveId" clId="{F7A5F349-CF8E-4ADA-9037-997682AD6B66}" dt="2025-06-08T11:24:25.349" v="295" actId="931"/>
          <ac:picMkLst>
            <pc:docMk/>
            <pc:sldMk cId="3310886217" sldId="259"/>
            <ac:picMk id="21" creationId="{4CFD76F8-9F4B-C596-F282-952BDD9B5DA4}"/>
          </ac:picMkLst>
        </pc:picChg>
        <pc:picChg chg="add mod">
          <ac:chgData name="lutegaurav1@outlook.com" userId="ad5c6facc1a5cccc" providerId="LiveId" clId="{F7A5F349-CF8E-4ADA-9037-997682AD6B66}" dt="2025-06-08T11:26:32.884" v="296" actId="931"/>
          <ac:picMkLst>
            <pc:docMk/>
            <pc:sldMk cId="3310886217" sldId="259"/>
            <ac:picMk id="23" creationId="{6A58E5C8-CDB9-918E-ABD6-0DFD0A0B7374}"/>
          </ac:picMkLst>
        </pc:picChg>
      </pc:sldChg>
      <pc:sldChg chg="addSp delSp modSp">
        <pc:chgData name="lutegaurav1@outlook.com" userId="ad5c6facc1a5cccc" providerId="LiveId" clId="{F7A5F349-CF8E-4ADA-9037-997682AD6B66}" dt="2025-06-12T18:29:48.955" v="1171" actId="5736"/>
        <pc:sldMkLst>
          <pc:docMk/>
          <pc:sldMk cId="2802196950" sldId="260"/>
        </pc:sldMkLst>
        <pc:graphicFrameChg chg="add mod">
          <ac:chgData name="lutegaurav1@outlook.com" userId="ad5c6facc1a5cccc" providerId="LiveId" clId="{F7A5F349-CF8E-4ADA-9037-997682AD6B66}" dt="2025-06-12T18:29:48.955" v="1171" actId="5736"/>
          <ac:graphicFrameMkLst>
            <pc:docMk/>
            <pc:sldMk cId="2802196950" sldId="260"/>
            <ac:graphicFrameMk id="10" creationId="{2888F655-AB4F-0F3B-DEDB-E39D0FA9D19E}"/>
          </ac:graphicFrameMkLst>
        </pc:graphicFrameChg>
      </pc:sldChg>
      <pc:sldChg chg="addSp delSp modSp">
        <pc:chgData name="lutegaurav1@outlook.com" userId="ad5c6facc1a5cccc" providerId="LiveId" clId="{F7A5F349-CF8E-4ADA-9037-997682AD6B66}" dt="2025-06-12T18:30:22.335" v="1172" actId="5736"/>
        <pc:sldMkLst>
          <pc:docMk/>
          <pc:sldMk cId="3907769994" sldId="261"/>
        </pc:sldMkLst>
        <pc:spChg chg="add del mod">
          <ac:chgData name="lutegaurav1@outlook.com" userId="ad5c6facc1a5cccc" providerId="LiveId" clId="{F7A5F349-CF8E-4ADA-9037-997682AD6B66}" dt="2025-06-08T13:09:47.482" v="356"/>
          <ac:spMkLst>
            <pc:docMk/>
            <pc:sldMk cId="3907769994" sldId="261"/>
            <ac:spMk id="11" creationId="{D6C1AE64-DF69-99FF-276C-D3A5A3C56AB5}"/>
          </ac:spMkLst>
        </pc:spChg>
        <pc:graphicFrameChg chg="add mod">
          <ac:chgData name="lutegaurav1@outlook.com" userId="ad5c6facc1a5cccc" providerId="LiveId" clId="{F7A5F349-CF8E-4ADA-9037-997682AD6B66}" dt="2025-06-12T18:30:22.335" v="1172" actId="5736"/>
          <ac:graphicFrameMkLst>
            <pc:docMk/>
            <pc:sldMk cId="3907769994" sldId="261"/>
            <ac:graphicFrameMk id="10" creationId="{EFB19D74-DB07-73B6-2AB3-3DE64F3BE119}"/>
          </ac:graphicFrameMkLst>
        </pc:graphicFrameChg>
      </pc:sldChg>
      <pc:sldChg chg="addSp delSp modSp">
        <pc:chgData name="lutegaurav1@outlook.com" userId="ad5c6facc1a5cccc" providerId="LiveId" clId="{F7A5F349-CF8E-4ADA-9037-997682AD6B66}" dt="2025-06-08T17:26:28.541" v="671"/>
        <pc:sldMkLst>
          <pc:docMk/>
          <pc:sldMk cId="362605958" sldId="262"/>
        </pc:sldMkLst>
        <pc:spChg chg="add mod">
          <ac:chgData name="lutegaurav1@outlook.com" userId="ad5c6facc1a5cccc" providerId="LiveId" clId="{F7A5F349-CF8E-4ADA-9037-997682AD6B66}" dt="2025-06-08T17:26:28.541" v="671"/>
          <ac:spMkLst>
            <pc:docMk/>
            <pc:sldMk cId="362605958" sldId="262"/>
            <ac:spMk id="10" creationId="{DBDC72D1-143E-E390-9FE4-F30B2D6D0CD6}"/>
          </ac:spMkLst>
        </pc:spChg>
        <pc:picChg chg="add mod">
          <ac:chgData name="lutegaurav1@outlook.com" userId="ad5c6facc1a5cccc" providerId="LiveId" clId="{F7A5F349-CF8E-4ADA-9037-997682AD6B66}" dt="2025-06-08T14:34:57.169" v="619" actId="931"/>
          <ac:picMkLst>
            <pc:docMk/>
            <pc:sldMk cId="362605958" sldId="262"/>
            <ac:picMk id="9" creationId="{35537A0C-BD3B-A32E-9DA3-357737FC7F80}"/>
          </ac:picMkLst>
        </pc:picChg>
      </pc:sldChg>
      <pc:sldChg chg="modSp">
        <pc:chgData name="lutegaurav1@outlook.com" userId="ad5c6facc1a5cccc" providerId="LiveId" clId="{F7A5F349-CF8E-4ADA-9037-997682AD6B66}" dt="2025-06-08T14:25:01.460" v="615"/>
        <pc:sldMkLst>
          <pc:docMk/>
          <pc:sldMk cId="1929083809" sldId="263"/>
        </pc:sldMkLst>
      </pc:sldChg>
      <pc:sldChg chg="addSp delSp modSp mod">
        <pc:chgData name="lutegaurav1@outlook.com" userId="ad5c6facc1a5cccc" providerId="LiveId" clId="{F7A5F349-CF8E-4ADA-9037-997682AD6B66}" dt="2025-06-12T10:44:29.911" v="1161" actId="5736"/>
        <pc:sldMkLst>
          <pc:docMk/>
          <pc:sldMk cId="2324208188" sldId="263"/>
        </pc:sldMkLst>
        <pc:spChg chg="mod">
          <ac:chgData name="lutegaurav1@outlook.com" userId="ad5c6facc1a5cccc" providerId="LiveId" clId="{F7A5F349-CF8E-4ADA-9037-997682AD6B66}" dt="2025-06-08T14:34:15.156" v="617"/>
          <ac:spMkLst>
            <pc:docMk/>
            <pc:sldMk cId="2324208188" sldId="263"/>
            <ac:spMk id="2" creationId="{ADBD0FCE-4E22-9BE5-8CD1-C1DC3C69F01D}"/>
          </ac:spMkLst>
        </pc:spChg>
        <pc:graphicFrameChg chg="add mod">
          <ac:chgData name="lutegaurav1@outlook.com" userId="ad5c6facc1a5cccc" providerId="LiveId" clId="{F7A5F349-CF8E-4ADA-9037-997682AD6B66}" dt="2025-06-12T10:44:29.911" v="1161" actId="5736"/>
          <ac:graphicFrameMkLst>
            <pc:docMk/>
            <pc:sldMk cId="2324208188" sldId="263"/>
            <ac:graphicFrameMk id="7" creationId="{BEF8BBF2-FAA9-DAFF-E9CC-92EF9E518A42}"/>
          </ac:graphicFrameMkLst>
        </pc:graphicFrameChg>
      </pc:sldChg>
      <pc:sldChg chg="addSp delSp modSp">
        <pc:chgData name="lutegaurav1@outlook.com" userId="ad5c6facc1a5cccc" providerId="LiveId" clId="{F7A5F349-CF8E-4ADA-9037-997682AD6B66}" dt="2025-06-08T17:45:49.072" v="1101" actId="20577"/>
        <pc:sldMkLst>
          <pc:docMk/>
          <pc:sldMk cId="3323496840" sldId="264"/>
        </pc:sldMkLst>
        <pc:spChg chg="mod">
          <ac:chgData name="lutegaurav1@outlook.com" userId="ad5c6facc1a5cccc" providerId="LiveId" clId="{F7A5F349-CF8E-4ADA-9037-997682AD6B66}" dt="2025-06-08T14:34:38.336" v="618"/>
          <ac:spMkLst>
            <pc:docMk/>
            <pc:sldMk cId="3323496840" sldId="264"/>
            <ac:spMk id="2" creationId="{8B78A719-D7E0-3AA2-6FFE-A90F71591BFF}"/>
          </ac:spMkLst>
        </pc:spChg>
        <pc:graphicFrameChg chg="add mod">
          <ac:chgData name="lutegaurav1@outlook.com" userId="ad5c6facc1a5cccc" providerId="LiveId" clId="{F7A5F349-CF8E-4ADA-9037-997682AD6B66}" dt="2025-06-08T17:45:49.072" v="1101" actId="20577"/>
          <ac:graphicFrameMkLst>
            <pc:docMk/>
            <pc:sldMk cId="3323496840" sldId="264"/>
            <ac:graphicFrameMk id="4" creationId="{924E7A9A-0A94-7B48-0978-3702B911D52A}"/>
          </ac:graphicFrameMkLst>
        </pc:graphicFrameChg>
      </pc:sldChg>
      <pc:sldChg chg="addSp modSp">
        <pc:chgData name="lutegaurav1@outlook.com" userId="ad5c6facc1a5cccc" providerId="LiveId" clId="{F7A5F349-CF8E-4ADA-9037-997682AD6B66}" dt="2025-06-08T18:04:34.041" v="1105"/>
        <pc:sldMkLst>
          <pc:docMk/>
          <pc:sldMk cId="804827009" sldId="265"/>
        </pc:sldMkLst>
        <pc:spChg chg="mod">
          <ac:chgData name="lutegaurav1@outlook.com" userId="ad5c6facc1a5cccc" providerId="LiveId" clId="{F7A5F349-CF8E-4ADA-9037-997682AD6B66}" dt="2025-06-08T15:51:58.671" v="632"/>
          <ac:spMkLst>
            <pc:docMk/>
            <pc:sldMk cId="804827009" sldId="265"/>
            <ac:spMk id="2" creationId="{B20877A9-A96E-12DB-409A-667CF793C235}"/>
          </ac:spMkLst>
        </pc:spChg>
        <pc:spChg chg="mod">
          <ac:chgData name="lutegaurav1@outlook.com" userId="ad5c6facc1a5cccc" providerId="LiveId" clId="{F7A5F349-CF8E-4ADA-9037-997682AD6B66}" dt="2025-06-08T18:04:34.041" v="1105"/>
          <ac:spMkLst>
            <pc:docMk/>
            <pc:sldMk cId="804827009" sldId="265"/>
            <ac:spMk id="3" creationId="{7CC216A5-06DB-98AB-1956-FA205E883A5C}"/>
          </ac:spMkLst>
        </pc:spChg>
        <pc:picChg chg="add mod">
          <ac:chgData name="lutegaurav1@outlook.com" userId="ad5c6facc1a5cccc" providerId="LiveId" clId="{F7A5F349-CF8E-4ADA-9037-997682AD6B66}" dt="2025-06-08T16:55:31.103" v="644" actId="931"/>
          <ac:picMkLst>
            <pc:docMk/>
            <pc:sldMk cId="804827009" sldId="265"/>
            <ac:picMk id="5" creationId="{EF6DFFD4-6745-4A7A-E317-91EA7BB307FE}"/>
          </ac:picMkLst>
        </pc:picChg>
      </pc:sldChg>
      <pc:sldChg chg="modSp">
        <pc:chgData name="lutegaurav1@outlook.com" userId="ad5c6facc1a5cccc" providerId="LiveId" clId="{F7A5F349-CF8E-4ADA-9037-997682AD6B66}" dt="2025-06-08T15:53:49.267" v="635"/>
        <pc:sldMkLst>
          <pc:docMk/>
          <pc:sldMk cId="2436156980" sldId="266"/>
        </pc:sldMkLst>
      </pc:sldChg>
      <pc:sldChg chg="addSp delSp modSp">
        <pc:chgData name="lutegaurav1@outlook.com" userId="ad5c6facc1a5cccc" providerId="LiveId" clId="{F7A5F349-CF8E-4ADA-9037-997682AD6B66}" dt="2025-06-08T18:56:09.133" v="1159"/>
        <pc:sldMkLst>
          <pc:docMk/>
          <pc:sldMk cId="1236565210" sldId="267"/>
        </pc:sldMkLst>
        <pc:spChg chg="mod">
          <ac:chgData name="lutegaurav1@outlook.com" userId="ad5c6facc1a5cccc" providerId="LiveId" clId="{F7A5F349-CF8E-4ADA-9037-997682AD6B66}" dt="2025-06-08T15:54:18.908" v="636"/>
          <ac:spMkLst>
            <pc:docMk/>
            <pc:sldMk cId="1236565210" sldId="267"/>
            <ac:spMk id="2" creationId="{38A51109-FC00-3A5C-BDF7-90B37F2E7A6F}"/>
          </ac:spMkLst>
        </pc:spChg>
        <pc:graphicFrameChg chg="mod">
          <ac:chgData name="lutegaurav1@outlook.com" userId="ad5c6facc1a5cccc" providerId="LiveId" clId="{F7A5F349-CF8E-4ADA-9037-997682AD6B66}" dt="2025-06-08T18:56:09.133" v="1159"/>
          <ac:graphicFrameMkLst>
            <pc:docMk/>
            <pc:sldMk cId="1236565210" sldId="267"/>
            <ac:graphicFrameMk id="5" creationId="{A99C287D-3284-D92C-C23F-9A7F7401CCD0}"/>
          </ac:graphicFrameMkLst>
        </pc:graphicFrameChg>
      </pc:sldChg>
      <pc:sldChg chg="modSp mod">
        <pc:chgData name="lutegaurav1@outlook.com" userId="ad5c6facc1a5cccc" providerId="LiveId" clId="{F7A5F349-CF8E-4ADA-9037-997682AD6B66}" dt="2025-06-12T11:28:24.045" v="1170" actId="403"/>
        <pc:sldMkLst>
          <pc:docMk/>
          <pc:sldMk cId="3092774531" sldId="268"/>
        </pc:sldMkLst>
        <pc:spChg chg="mod">
          <ac:chgData name="lutegaurav1@outlook.com" userId="ad5c6facc1a5cccc" providerId="LiveId" clId="{F7A5F349-CF8E-4ADA-9037-997682AD6B66}" dt="2025-06-12T11:28:24.045" v="1170" actId="403"/>
          <ac:spMkLst>
            <pc:docMk/>
            <pc:sldMk cId="3092774531" sldId="268"/>
            <ac:spMk id="3" creationId="{BA2F4F8D-601B-69D4-8061-F9924C4CF49D}"/>
          </ac:spMkLst>
        </pc:spChg>
      </pc:sldChg>
      <pc:sldChg chg="addSp modSp">
        <pc:chgData name="lutegaurav1@outlook.com" userId="ad5c6facc1a5cccc" providerId="LiveId" clId="{F7A5F349-CF8E-4ADA-9037-997682AD6B66}" dt="2025-06-08T18:18:10.173" v="1109"/>
        <pc:sldMkLst>
          <pc:docMk/>
          <pc:sldMk cId="1637755040" sldId="269"/>
        </pc:sldMkLst>
        <pc:spChg chg="mod">
          <ac:chgData name="lutegaurav1@outlook.com" userId="ad5c6facc1a5cccc" providerId="LiveId" clId="{F7A5F349-CF8E-4ADA-9037-997682AD6B66}" dt="2025-06-08T17:00:38.179" v="650"/>
          <ac:spMkLst>
            <pc:docMk/>
            <pc:sldMk cId="1637755040" sldId="269"/>
            <ac:spMk id="2" creationId="{C9AA9D71-56CC-7D3B-8851-5C604A1A8F78}"/>
          </ac:spMkLst>
        </pc:spChg>
        <pc:spChg chg="mod">
          <ac:chgData name="lutegaurav1@outlook.com" userId="ad5c6facc1a5cccc" providerId="LiveId" clId="{F7A5F349-CF8E-4ADA-9037-997682AD6B66}" dt="2025-06-08T18:18:10.173" v="1109"/>
          <ac:spMkLst>
            <pc:docMk/>
            <pc:sldMk cId="1637755040" sldId="269"/>
            <ac:spMk id="3" creationId="{D9732B05-0C65-FED3-E834-3E54472DF2C0}"/>
          </ac:spMkLst>
        </pc:spChg>
        <pc:picChg chg="add mod">
          <ac:chgData name="lutegaurav1@outlook.com" userId="ad5c6facc1a5cccc" providerId="LiveId" clId="{F7A5F349-CF8E-4ADA-9037-997682AD6B66}" dt="2025-06-08T17:01:07.190" v="652" actId="931"/>
          <ac:picMkLst>
            <pc:docMk/>
            <pc:sldMk cId="1637755040" sldId="269"/>
            <ac:picMk id="9" creationId="{48175D1F-1758-5842-0BBA-84D40261CC3F}"/>
          </ac:picMkLst>
        </pc:picChg>
      </pc:sldChg>
      <pc:sldChg chg="addSp delSp modSp">
        <pc:chgData name="lutegaurav1@outlook.com" userId="ad5c6facc1a5cccc" providerId="LiveId" clId="{F7A5F349-CF8E-4ADA-9037-997682AD6B66}" dt="2025-06-08T17:00:43.341" v="651"/>
        <pc:sldMkLst>
          <pc:docMk/>
          <pc:sldMk cId="73728581" sldId="270"/>
        </pc:sldMkLst>
        <pc:spChg chg="mod">
          <ac:chgData name="lutegaurav1@outlook.com" userId="ad5c6facc1a5cccc" providerId="LiveId" clId="{F7A5F349-CF8E-4ADA-9037-997682AD6B66}" dt="2025-06-08T17:00:43.341" v="651"/>
          <ac:spMkLst>
            <pc:docMk/>
            <pc:sldMk cId="73728581" sldId="270"/>
            <ac:spMk id="2" creationId="{8E4EFCEA-6CF0-257F-6B1A-2B44AB130888}"/>
          </ac:spMkLst>
        </pc:spChg>
        <pc:picChg chg="add mod">
          <ac:chgData name="lutegaurav1@outlook.com" userId="ad5c6facc1a5cccc" providerId="LiveId" clId="{F7A5F349-CF8E-4ADA-9037-997682AD6B66}" dt="2025-06-08T16:59:51.697" v="648"/>
          <ac:picMkLst>
            <pc:docMk/>
            <pc:sldMk cId="73728581" sldId="270"/>
            <ac:picMk id="4" creationId="{98205CC9-C511-8955-5364-01E6DD99593B}"/>
          </ac:picMkLst>
        </pc:picChg>
      </pc:sldChg>
      <pc:sldChg chg="addSp delSp modSp">
        <pc:chgData name="lutegaurav1@outlook.com" userId="ad5c6facc1a5cccc" providerId="LiveId" clId="{F7A5F349-CF8E-4ADA-9037-997682AD6B66}" dt="2025-06-08T17:15:24.531" v="663" actId="931"/>
        <pc:sldMkLst>
          <pc:docMk/>
          <pc:sldMk cId="3057693506" sldId="271"/>
        </pc:sldMkLst>
        <pc:spChg chg="mod">
          <ac:chgData name="lutegaurav1@outlook.com" userId="ad5c6facc1a5cccc" providerId="LiveId" clId="{F7A5F349-CF8E-4ADA-9037-997682AD6B66}" dt="2025-06-08T17:09:24.708" v="655"/>
          <ac:spMkLst>
            <pc:docMk/>
            <pc:sldMk cId="3057693506" sldId="271"/>
            <ac:spMk id="2" creationId="{52A9DABB-0DEE-CB36-E9EF-B8A05F2FD6A9}"/>
          </ac:spMkLst>
        </pc:spChg>
        <pc:picChg chg="add mod">
          <ac:chgData name="lutegaurav1@outlook.com" userId="ad5c6facc1a5cccc" providerId="LiveId" clId="{F7A5F349-CF8E-4ADA-9037-997682AD6B66}" dt="2025-06-08T17:07:44.100" v="654" actId="931"/>
          <ac:picMkLst>
            <pc:docMk/>
            <pc:sldMk cId="3057693506" sldId="271"/>
            <ac:picMk id="5" creationId="{1AD32512-7A4D-8E2F-C454-F11D09E59300}"/>
          </ac:picMkLst>
        </pc:picChg>
        <pc:picChg chg="add mod">
          <ac:chgData name="lutegaurav1@outlook.com" userId="ad5c6facc1a5cccc" providerId="LiveId" clId="{F7A5F349-CF8E-4ADA-9037-997682AD6B66}" dt="2025-06-08T17:15:24.531" v="663" actId="931"/>
          <ac:picMkLst>
            <pc:docMk/>
            <pc:sldMk cId="3057693506" sldId="271"/>
            <ac:picMk id="12" creationId="{05DB6BC7-8F87-4534-C890-4CBB65B3990C}"/>
          </ac:picMkLst>
        </pc:picChg>
      </pc:sldChg>
      <pc:sldChg chg="addSp delSp modSp ord">
        <pc:chgData name="lutegaurav1@outlook.com" userId="ad5c6facc1a5cccc" providerId="LiveId" clId="{F7A5F349-CF8E-4ADA-9037-997682AD6B66}" dt="2025-06-08T18:30:49.163" v="1126"/>
        <pc:sldMkLst>
          <pc:docMk/>
          <pc:sldMk cId="2267110985" sldId="272"/>
        </pc:sldMkLst>
        <pc:spChg chg="mod">
          <ac:chgData name="lutegaurav1@outlook.com" userId="ad5c6facc1a5cccc" providerId="LiveId" clId="{F7A5F349-CF8E-4ADA-9037-997682AD6B66}" dt="2025-06-08T17:09:44.235" v="656"/>
          <ac:spMkLst>
            <pc:docMk/>
            <pc:sldMk cId="2267110985" sldId="272"/>
            <ac:spMk id="2" creationId="{73B08F0D-42C6-B440-CF66-5E507891C2BC}"/>
          </ac:spMkLst>
        </pc:spChg>
        <pc:spChg chg="add mod">
          <ac:chgData name="lutegaurav1@outlook.com" userId="ad5c6facc1a5cccc" providerId="LiveId" clId="{F7A5F349-CF8E-4ADA-9037-997682AD6B66}" dt="2025-06-08T18:30:49.163" v="1126"/>
          <ac:spMkLst>
            <pc:docMk/>
            <pc:sldMk cId="2267110985" sldId="272"/>
            <ac:spMk id="7" creationId="{0D4AA062-EB82-DBED-C621-84B2D71DEC9E}"/>
          </ac:spMkLst>
        </pc:spChg>
        <pc:picChg chg="add mod">
          <ac:chgData name="lutegaurav1@outlook.com" userId="ad5c6facc1a5cccc" providerId="LiveId" clId="{F7A5F349-CF8E-4ADA-9037-997682AD6B66}" dt="2025-06-08T17:10:17.187" v="657" actId="931"/>
          <ac:picMkLst>
            <pc:docMk/>
            <pc:sldMk cId="2267110985" sldId="272"/>
            <ac:picMk id="6" creationId="{9EBAE61D-B776-2D14-5CD3-F60D95D0560A}"/>
          </ac:picMkLst>
        </pc:picChg>
      </pc:sldChg>
      <pc:sldChg chg="addSp delSp modSp">
        <pc:chgData name="lutegaurav1@outlook.com" userId="ad5c6facc1a5cccc" providerId="LiveId" clId="{F7A5F349-CF8E-4ADA-9037-997682AD6B66}" dt="2025-06-08T18:39:41.115" v="1146"/>
        <pc:sldMkLst>
          <pc:docMk/>
          <pc:sldMk cId="2600662344" sldId="273"/>
        </pc:sldMkLst>
        <pc:spChg chg="mod">
          <ac:chgData name="lutegaurav1@outlook.com" userId="ad5c6facc1a5cccc" providerId="LiveId" clId="{F7A5F349-CF8E-4ADA-9037-997682AD6B66}" dt="2025-06-08T17:11:18.331" v="659"/>
          <ac:spMkLst>
            <pc:docMk/>
            <pc:sldMk cId="2600662344" sldId="273"/>
            <ac:spMk id="2" creationId="{663B7E16-BDA3-0615-C65F-3C2ED884130C}"/>
          </ac:spMkLst>
        </pc:spChg>
        <pc:spChg chg="add mod">
          <ac:chgData name="lutegaurav1@outlook.com" userId="ad5c6facc1a5cccc" providerId="LiveId" clId="{F7A5F349-CF8E-4ADA-9037-997682AD6B66}" dt="2025-06-08T18:36:18.756" v="1133"/>
          <ac:spMkLst>
            <pc:docMk/>
            <pc:sldMk cId="2600662344" sldId="273"/>
            <ac:spMk id="6" creationId="{23F89F88-6332-8CE5-FBB1-3ADEFED2644B}"/>
          </ac:spMkLst>
        </pc:spChg>
        <pc:spChg chg="add mod">
          <ac:chgData name="lutegaurav1@outlook.com" userId="ad5c6facc1a5cccc" providerId="LiveId" clId="{F7A5F349-CF8E-4ADA-9037-997682AD6B66}" dt="2025-06-08T18:38:38.315" v="1138" actId="20577"/>
          <ac:spMkLst>
            <pc:docMk/>
            <pc:sldMk cId="2600662344" sldId="273"/>
            <ac:spMk id="7" creationId="{A0A855A8-3FD6-A872-7C3F-3AE7283E88F3}"/>
          </ac:spMkLst>
        </pc:spChg>
        <pc:spChg chg="add mod">
          <ac:chgData name="lutegaurav1@outlook.com" userId="ad5c6facc1a5cccc" providerId="LiveId" clId="{F7A5F349-CF8E-4ADA-9037-997682AD6B66}" dt="2025-06-08T18:38:45.963" v="1141"/>
          <ac:spMkLst>
            <pc:docMk/>
            <pc:sldMk cId="2600662344" sldId="273"/>
            <ac:spMk id="8" creationId="{B5E26FC9-C351-AD1D-5EE9-BF66E1F0AEE4}"/>
          </ac:spMkLst>
        </pc:spChg>
        <pc:picChg chg="add mod">
          <ac:chgData name="lutegaurav1@outlook.com" userId="ad5c6facc1a5cccc" providerId="LiveId" clId="{F7A5F349-CF8E-4ADA-9037-997682AD6B66}" dt="2025-06-08T17:11:35.286" v="660" actId="931"/>
          <ac:picMkLst>
            <pc:docMk/>
            <pc:sldMk cId="2600662344" sldId="273"/>
            <ac:picMk id="5" creationId="{1DA0726C-751F-7E70-BB07-D8716CC93580}"/>
          </ac:picMkLst>
        </pc:picChg>
      </pc:sldChg>
      <pc:sldChg chg="addSp modSp">
        <pc:chgData name="lutegaurav1@outlook.com" userId="ad5c6facc1a5cccc" providerId="LiveId" clId="{F7A5F349-CF8E-4ADA-9037-997682AD6B66}" dt="2025-06-08T17:13:12.892" v="662" actId="931"/>
        <pc:sldMkLst>
          <pc:docMk/>
          <pc:sldMk cId="3698685473" sldId="274"/>
        </pc:sldMkLst>
        <pc:spChg chg="mod">
          <ac:chgData name="lutegaurav1@outlook.com" userId="ad5c6facc1a5cccc" providerId="LiveId" clId="{F7A5F349-CF8E-4ADA-9037-997682AD6B66}" dt="2025-06-08T17:12:01.907" v="661"/>
          <ac:spMkLst>
            <pc:docMk/>
            <pc:sldMk cId="3698685473" sldId="274"/>
            <ac:spMk id="2" creationId="{1A246DFF-0A72-73B7-D197-4291019930D4}"/>
          </ac:spMkLst>
        </pc:spChg>
        <pc:picChg chg="add mod">
          <ac:chgData name="lutegaurav1@outlook.com" userId="ad5c6facc1a5cccc" providerId="LiveId" clId="{F7A5F349-CF8E-4ADA-9037-997682AD6B66}" dt="2025-06-08T17:13:12.892" v="662" actId="931"/>
          <ac:picMkLst>
            <pc:docMk/>
            <pc:sldMk cId="3698685473" sldId="274"/>
            <ac:picMk id="5" creationId="{732DA57A-273A-1F8D-76FF-A0708FE60DF0}"/>
          </ac:picMkLst>
        </pc:picChg>
        <pc:picChg chg="add mod">
          <ac:chgData name="lutegaurav1@outlook.com" userId="ad5c6facc1a5cccc" providerId="LiveId" clId="{F7A5F349-CF8E-4ADA-9037-997682AD6B66}" dt="2025-06-08T17:13:12.892" v="662" actId="931"/>
          <ac:picMkLst>
            <pc:docMk/>
            <pc:sldMk cId="3698685473" sldId="274"/>
            <ac:picMk id="7" creationId="{B5D50418-B89D-DF03-4C97-4656405609B1}"/>
          </ac:picMkLst>
        </pc:picChg>
      </pc:sldChg>
      <pc:sldChg chg="addSp delSp modSp">
        <pc:chgData name="lutegaurav1@outlook.com" userId="ad5c6facc1a5cccc" providerId="LiveId" clId="{F7A5F349-CF8E-4ADA-9037-997682AD6B66}" dt="2025-06-08T17:18:24.419" v="667"/>
        <pc:sldMkLst>
          <pc:docMk/>
          <pc:sldMk cId="1802843683" sldId="275"/>
        </pc:sldMkLst>
        <pc:picChg chg="add mod">
          <ac:chgData name="lutegaurav1@outlook.com" userId="ad5c6facc1a5cccc" providerId="LiveId" clId="{F7A5F349-CF8E-4ADA-9037-997682AD6B66}" dt="2025-06-08T17:18:15.265" v="666"/>
          <ac:picMkLst>
            <pc:docMk/>
            <pc:sldMk cId="1802843683" sldId="275"/>
            <ac:picMk id="9" creationId="{297A712E-DB2E-F024-9E79-5D925E47C48A}"/>
          </ac:picMkLst>
        </pc:picChg>
        <pc:picChg chg="add mod">
          <ac:chgData name="lutegaurav1@outlook.com" userId="ad5c6facc1a5cccc" providerId="LiveId" clId="{F7A5F349-CF8E-4ADA-9037-997682AD6B66}" dt="2025-06-08T17:17:59.954" v="665"/>
          <ac:picMkLst>
            <pc:docMk/>
            <pc:sldMk cId="1802843683" sldId="275"/>
            <ac:picMk id="13" creationId="{FC9750C6-EED9-EFE7-D530-2908743E0EC7}"/>
          </ac:picMkLst>
        </pc:picChg>
        <pc:picChg chg="add mod">
          <ac:chgData name="lutegaurav1@outlook.com" userId="ad5c6facc1a5cccc" providerId="LiveId" clId="{F7A5F349-CF8E-4ADA-9037-997682AD6B66}" dt="2025-06-08T17:18:24.419" v="667"/>
          <ac:picMkLst>
            <pc:docMk/>
            <pc:sldMk cId="1802843683" sldId="275"/>
            <ac:picMk id="15" creationId="{CB1C3901-548F-8EDD-B886-E0144747E8BF}"/>
          </ac:picMkLst>
        </pc:picChg>
      </pc:sldChg>
      <pc:sldChg chg="addSp delSp modSp">
        <pc:chgData name="lutegaurav1@outlook.com" userId="ad5c6facc1a5cccc" providerId="LiveId" clId="{F7A5F349-CF8E-4ADA-9037-997682AD6B66}" dt="2025-06-08T18:27:47.634" v="1122"/>
        <pc:sldMkLst>
          <pc:docMk/>
          <pc:sldMk cId="1214306787" sldId="276"/>
        </pc:sldMkLst>
        <pc:spChg chg="mod">
          <ac:chgData name="lutegaurav1@outlook.com" userId="ad5c6facc1a5cccc" providerId="LiveId" clId="{F7A5F349-CF8E-4ADA-9037-997682AD6B66}" dt="2025-06-08T18:23:11.342" v="1114"/>
          <ac:spMkLst>
            <pc:docMk/>
            <pc:sldMk cId="1214306787" sldId="276"/>
            <ac:spMk id="2" creationId="{8F46D29E-A1D5-727E-5137-921BDA50F996}"/>
          </ac:spMkLst>
        </pc:spChg>
        <pc:spChg chg="add mod">
          <ac:chgData name="lutegaurav1@outlook.com" userId="ad5c6facc1a5cccc" providerId="LiveId" clId="{F7A5F349-CF8E-4ADA-9037-997682AD6B66}" dt="2025-06-08T18:27:47.634" v="1122"/>
          <ac:spMkLst>
            <pc:docMk/>
            <pc:sldMk cId="1214306787" sldId="276"/>
            <ac:spMk id="4" creationId="{450AFD9A-3BB8-1F71-68A2-8CE5562F751C}"/>
          </ac:spMkLst>
        </pc:spChg>
        <pc:picChg chg="add mod">
          <ac:chgData name="lutegaurav1@outlook.com" userId="ad5c6facc1a5cccc" providerId="LiveId" clId="{F7A5F349-CF8E-4ADA-9037-997682AD6B66}" dt="2025-06-08T18:22:58.209" v="1113" actId="13822"/>
          <ac:picMkLst>
            <pc:docMk/>
            <pc:sldMk cId="1214306787" sldId="276"/>
            <ac:picMk id="5122" creationId="{DF34635D-23C1-AB5D-CB5F-A28B78129E76}"/>
          </ac:picMkLst>
        </pc:picChg>
      </pc:sldChg>
      <pc:sldChg chg="modSp mod">
        <pc:chgData name="lutegaurav1@outlook.com" userId="ad5c6facc1a5cccc" providerId="LiveId" clId="{F7A5F349-CF8E-4ADA-9037-997682AD6B66}" dt="2025-06-12T11:27:37.006" v="1163" actId="1076"/>
        <pc:sldMkLst>
          <pc:docMk/>
          <pc:sldMk cId="2795900756" sldId="277"/>
        </pc:sldMkLst>
        <pc:picChg chg="mod">
          <ac:chgData name="lutegaurav1@outlook.com" userId="ad5c6facc1a5cccc" providerId="LiveId" clId="{F7A5F349-CF8E-4ADA-9037-997682AD6B66}" dt="2025-06-12T11:27:37.006" v="1163" actId="1076"/>
          <ac:picMkLst>
            <pc:docMk/>
            <pc:sldMk cId="2795900756" sldId="277"/>
            <ac:picMk id="7" creationId="{A451A68C-C8F5-C3C0-D8DB-B1F511FA2D14}"/>
          </ac:picMkLst>
        </pc:picChg>
      </pc:sldChg>
      <pc:sldChg chg="addSp delSp modSp new">
        <pc:chgData name="lutegaurav1@outlook.com" userId="ad5c6facc1a5cccc" providerId="LiveId" clId="{F7A5F349-CF8E-4ADA-9037-997682AD6B66}" dt="2025-06-12T18:32:07.138" v="1176" actId="5736"/>
        <pc:sldMkLst>
          <pc:docMk/>
          <pc:sldMk cId="428818501" sldId="278"/>
        </pc:sldMkLst>
        <pc:spChg chg="del">
          <ac:chgData name="lutegaurav1@outlook.com" userId="ad5c6facc1a5cccc" providerId="LiveId" clId="{F7A5F349-CF8E-4ADA-9037-997682AD6B66}" dt="2025-06-12T18:30:47.199" v="1174"/>
          <ac:spMkLst>
            <pc:docMk/>
            <pc:sldMk cId="428818501" sldId="278"/>
            <ac:spMk id="3" creationId="{FE1135AB-8B91-0F61-D5B3-E99A056FF501}"/>
          </ac:spMkLst>
        </pc:spChg>
        <pc:graphicFrameChg chg="add mod">
          <ac:chgData name="lutegaurav1@outlook.com" userId="ad5c6facc1a5cccc" providerId="LiveId" clId="{F7A5F349-CF8E-4ADA-9037-997682AD6B66}" dt="2025-06-12T18:32:07.138" v="1176" actId="5736"/>
          <ac:graphicFrameMkLst>
            <pc:docMk/>
            <pc:sldMk cId="428818501" sldId="278"/>
            <ac:graphicFrameMk id="4" creationId="{0DD5A81E-5B81-9EAE-B10E-7D926BD23C0F}"/>
          </ac:graphicFrameMkLst>
        </pc:graphicFrameChg>
      </pc:sldChg>
      <pc:sldChg chg="addSp delSp modSp new del mod">
        <pc:chgData name="lutegaurav1@outlook.com" userId="ad5c6facc1a5cccc" providerId="LiveId" clId="{F7A5F349-CF8E-4ADA-9037-997682AD6B66}" dt="2025-06-12T19:38:07.185" v="1186" actId="47"/>
        <pc:sldMkLst>
          <pc:docMk/>
          <pc:sldMk cId="2023951881" sldId="279"/>
        </pc:sldMkLst>
        <pc:spChg chg="add del mod">
          <ac:chgData name="lutegaurav1@outlook.com" userId="ad5c6facc1a5cccc" providerId="LiveId" clId="{F7A5F349-CF8E-4ADA-9037-997682AD6B66}" dt="2025-06-12T19:37:52.424" v="1184" actId="14100"/>
          <ac:spMkLst>
            <pc:docMk/>
            <pc:sldMk cId="2023951881" sldId="279"/>
            <ac:spMk id="2" creationId="{92441587-DECD-3C8E-1983-88EAE13E8F1B}"/>
          </ac:spMkLst>
        </pc:spChg>
        <pc:spChg chg="del">
          <ac:chgData name="lutegaurav1@outlook.com" userId="ad5c6facc1a5cccc" providerId="LiveId" clId="{F7A5F349-CF8E-4ADA-9037-997682AD6B66}" dt="2025-06-12T19:37:27.397" v="1180" actId="478"/>
          <ac:spMkLst>
            <pc:docMk/>
            <pc:sldMk cId="2023951881" sldId="279"/>
            <ac:spMk id="3" creationId="{BD9FE265-5A49-B82B-880E-E15C7E9220F6}"/>
          </ac:spMkLst>
        </pc:spChg>
        <pc:spChg chg="add">
          <ac:chgData name="lutegaurav1@outlook.com" userId="ad5c6facc1a5cccc" providerId="LiveId" clId="{F7A5F349-CF8E-4ADA-9037-997682AD6B66}" dt="2025-06-12T19:37:14.675" v="1178"/>
          <ac:spMkLst>
            <pc:docMk/>
            <pc:sldMk cId="2023951881" sldId="279"/>
            <ac:spMk id="4" creationId="{FB7714AA-9E97-9E93-C61C-5794F184840E}"/>
          </ac:spMkLst>
        </pc:spChg>
        <pc:spChg chg="add">
          <ac:chgData name="lutegaurav1@outlook.com" userId="ad5c6facc1a5cccc" providerId="LiveId" clId="{F7A5F349-CF8E-4ADA-9037-997682AD6B66}" dt="2025-06-12T19:37:14.675" v="1178"/>
          <ac:spMkLst>
            <pc:docMk/>
            <pc:sldMk cId="2023951881" sldId="279"/>
            <ac:spMk id="5" creationId="{0B9B0A9A-B042-9BC1-E054-D3759DE87C1D}"/>
          </ac:spMkLst>
        </pc:spChg>
        <pc:spChg chg="add">
          <ac:chgData name="lutegaurav1@outlook.com" userId="ad5c6facc1a5cccc" providerId="LiveId" clId="{F7A5F349-CF8E-4ADA-9037-997682AD6B66}" dt="2025-06-12T19:37:14.675" v="1178"/>
          <ac:spMkLst>
            <pc:docMk/>
            <pc:sldMk cId="2023951881" sldId="279"/>
            <ac:spMk id="6" creationId="{E8540947-08DB-5022-EFE0-5E9CF3CF1283}"/>
          </ac:spMkLst>
        </pc:spChg>
        <pc:spChg chg="add">
          <ac:chgData name="lutegaurav1@outlook.com" userId="ad5c6facc1a5cccc" providerId="LiveId" clId="{F7A5F349-CF8E-4ADA-9037-997682AD6B66}" dt="2025-06-12T19:37:14.675" v="1178"/>
          <ac:spMkLst>
            <pc:docMk/>
            <pc:sldMk cId="2023951881" sldId="279"/>
            <ac:spMk id="7" creationId="{3747146B-0D9F-CB16-DD70-9990835B774E}"/>
          </ac:spMkLst>
        </pc:spChg>
        <pc:spChg chg="add">
          <ac:chgData name="lutegaurav1@outlook.com" userId="ad5c6facc1a5cccc" providerId="LiveId" clId="{F7A5F349-CF8E-4ADA-9037-997682AD6B66}" dt="2025-06-12T19:37:14.675" v="1178"/>
          <ac:spMkLst>
            <pc:docMk/>
            <pc:sldMk cId="2023951881" sldId="279"/>
            <ac:spMk id="8" creationId="{22257361-C090-CE72-8C00-C7061C0D1795}"/>
          </ac:spMkLst>
        </pc:spChg>
        <pc:spChg chg="add">
          <ac:chgData name="lutegaurav1@outlook.com" userId="ad5c6facc1a5cccc" providerId="LiveId" clId="{F7A5F349-CF8E-4ADA-9037-997682AD6B66}" dt="2025-06-12T19:37:14.675" v="1178"/>
          <ac:spMkLst>
            <pc:docMk/>
            <pc:sldMk cId="2023951881" sldId="279"/>
            <ac:spMk id="9" creationId="{DA275493-865E-3C3E-8332-88F24D8ED56C}"/>
          </ac:spMkLst>
        </pc:spChg>
        <pc:spChg chg="add">
          <ac:chgData name="lutegaurav1@outlook.com" userId="ad5c6facc1a5cccc" providerId="LiveId" clId="{F7A5F349-CF8E-4ADA-9037-997682AD6B66}" dt="2025-06-12T19:37:14.675" v="1178"/>
          <ac:spMkLst>
            <pc:docMk/>
            <pc:sldMk cId="2023951881" sldId="279"/>
            <ac:spMk id="10" creationId="{7BE49542-13A9-DCCF-DBBA-7D69816281D7}"/>
          </ac:spMkLst>
        </pc:spChg>
        <pc:spChg chg="add">
          <ac:chgData name="lutegaurav1@outlook.com" userId="ad5c6facc1a5cccc" providerId="LiveId" clId="{F7A5F349-CF8E-4ADA-9037-997682AD6B66}" dt="2025-06-12T19:37:14.675" v="1178"/>
          <ac:spMkLst>
            <pc:docMk/>
            <pc:sldMk cId="2023951881" sldId="279"/>
            <ac:spMk id="11" creationId="{03C086BF-3CD6-F8E5-D22A-F956ACA01A96}"/>
          </ac:spMkLst>
        </pc:spChg>
        <pc:spChg chg="add">
          <ac:chgData name="lutegaurav1@outlook.com" userId="ad5c6facc1a5cccc" providerId="LiveId" clId="{F7A5F349-CF8E-4ADA-9037-997682AD6B66}" dt="2025-06-12T19:37:14.675" v="1178"/>
          <ac:spMkLst>
            <pc:docMk/>
            <pc:sldMk cId="2023951881" sldId="279"/>
            <ac:spMk id="12" creationId="{4F9C5D4F-922F-4D00-41EF-C88F646EAE9C}"/>
          </ac:spMkLst>
        </pc:spChg>
        <pc:spChg chg="add">
          <ac:chgData name="lutegaurav1@outlook.com" userId="ad5c6facc1a5cccc" providerId="LiveId" clId="{F7A5F349-CF8E-4ADA-9037-997682AD6B66}" dt="2025-06-12T19:37:20.185" v="1179"/>
          <ac:spMkLst>
            <pc:docMk/>
            <pc:sldMk cId="2023951881" sldId="279"/>
            <ac:spMk id="13" creationId="{B4DE4A5E-7112-D895-C85C-066F0FD6F876}"/>
          </ac:spMkLst>
        </pc:spChg>
        <pc:spChg chg="add">
          <ac:chgData name="lutegaurav1@outlook.com" userId="ad5c6facc1a5cccc" providerId="LiveId" clId="{F7A5F349-CF8E-4ADA-9037-997682AD6B66}" dt="2025-06-12T19:37:20.185" v="1179"/>
          <ac:spMkLst>
            <pc:docMk/>
            <pc:sldMk cId="2023951881" sldId="279"/>
            <ac:spMk id="14" creationId="{D92C9CE9-6417-38F9-0690-FAD7668FB921}"/>
          </ac:spMkLst>
        </pc:spChg>
        <pc:spChg chg="add">
          <ac:chgData name="lutegaurav1@outlook.com" userId="ad5c6facc1a5cccc" providerId="LiveId" clId="{F7A5F349-CF8E-4ADA-9037-997682AD6B66}" dt="2025-06-12T19:37:20.185" v="1179"/>
          <ac:spMkLst>
            <pc:docMk/>
            <pc:sldMk cId="2023951881" sldId="279"/>
            <ac:spMk id="15" creationId="{DC3E0514-0670-B4F2-C5A7-8E19BEECAE9F}"/>
          </ac:spMkLst>
        </pc:spChg>
        <pc:spChg chg="add">
          <ac:chgData name="lutegaurav1@outlook.com" userId="ad5c6facc1a5cccc" providerId="LiveId" clId="{F7A5F349-CF8E-4ADA-9037-997682AD6B66}" dt="2025-06-12T19:37:20.185" v="1179"/>
          <ac:spMkLst>
            <pc:docMk/>
            <pc:sldMk cId="2023951881" sldId="279"/>
            <ac:spMk id="16" creationId="{66623130-91A8-87DF-20A0-D8690B2DF056}"/>
          </ac:spMkLst>
        </pc:spChg>
        <pc:spChg chg="add">
          <ac:chgData name="lutegaurav1@outlook.com" userId="ad5c6facc1a5cccc" providerId="LiveId" clId="{F7A5F349-CF8E-4ADA-9037-997682AD6B66}" dt="2025-06-12T19:37:20.185" v="1179"/>
          <ac:spMkLst>
            <pc:docMk/>
            <pc:sldMk cId="2023951881" sldId="279"/>
            <ac:spMk id="17" creationId="{061E0D29-3BD5-6CDB-912E-DED547CFD396}"/>
          </ac:spMkLst>
        </pc:spChg>
        <pc:spChg chg="add">
          <ac:chgData name="lutegaurav1@outlook.com" userId="ad5c6facc1a5cccc" providerId="LiveId" clId="{F7A5F349-CF8E-4ADA-9037-997682AD6B66}" dt="2025-06-12T19:37:20.185" v="1179"/>
          <ac:spMkLst>
            <pc:docMk/>
            <pc:sldMk cId="2023951881" sldId="279"/>
            <ac:spMk id="18" creationId="{3C1CF026-1913-AFD5-705F-51C209F16523}"/>
          </ac:spMkLst>
        </pc:spChg>
        <pc:spChg chg="add">
          <ac:chgData name="lutegaurav1@outlook.com" userId="ad5c6facc1a5cccc" providerId="LiveId" clId="{F7A5F349-CF8E-4ADA-9037-997682AD6B66}" dt="2025-06-12T19:37:20.185" v="1179"/>
          <ac:spMkLst>
            <pc:docMk/>
            <pc:sldMk cId="2023951881" sldId="279"/>
            <ac:spMk id="19" creationId="{1E6830FF-F3FF-0A51-56D6-685844E6A046}"/>
          </ac:spMkLst>
        </pc:spChg>
        <pc:spChg chg="add">
          <ac:chgData name="lutegaurav1@outlook.com" userId="ad5c6facc1a5cccc" providerId="LiveId" clId="{F7A5F349-CF8E-4ADA-9037-997682AD6B66}" dt="2025-06-12T19:37:20.185" v="1179"/>
          <ac:spMkLst>
            <pc:docMk/>
            <pc:sldMk cId="2023951881" sldId="279"/>
            <ac:spMk id="20" creationId="{9561D6FE-57F4-CCA6-5BEB-785CC23355F3}"/>
          </ac:spMkLst>
        </pc:spChg>
        <pc:spChg chg="add">
          <ac:chgData name="lutegaurav1@outlook.com" userId="ad5c6facc1a5cccc" providerId="LiveId" clId="{F7A5F349-CF8E-4ADA-9037-997682AD6B66}" dt="2025-06-12T19:37:20.185" v="1179"/>
          <ac:spMkLst>
            <pc:docMk/>
            <pc:sldMk cId="2023951881" sldId="279"/>
            <ac:spMk id="21" creationId="{D16D3EE5-3385-6B47-D781-011CFBCE0E53}"/>
          </ac:spMkLst>
        </pc:spChg>
        <pc:spChg chg="add">
          <ac:chgData name="lutegaurav1@outlook.com" userId="ad5c6facc1a5cccc" providerId="LiveId" clId="{F7A5F349-CF8E-4ADA-9037-997682AD6B66}" dt="2025-06-12T19:37:29.938" v="1181"/>
          <ac:spMkLst>
            <pc:docMk/>
            <pc:sldMk cId="2023951881" sldId="279"/>
            <ac:spMk id="22" creationId="{B4850598-69FA-D62E-18F7-D3F845E4428B}"/>
          </ac:spMkLst>
        </pc:spChg>
        <pc:spChg chg="add">
          <ac:chgData name="lutegaurav1@outlook.com" userId="ad5c6facc1a5cccc" providerId="LiveId" clId="{F7A5F349-CF8E-4ADA-9037-997682AD6B66}" dt="2025-06-12T19:37:29.938" v="1181"/>
          <ac:spMkLst>
            <pc:docMk/>
            <pc:sldMk cId="2023951881" sldId="279"/>
            <ac:spMk id="23" creationId="{91E3A33A-403B-14DB-AB59-9B06C0E49819}"/>
          </ac:spMkLst>
        </pc:spChg>
        <pc:spChg chg="add">
          <ac:chgData name="lutegaurav1@outlook.com" userId="ad5c6facc1a5cccc" providerId="LiveId" clId="{F7A5F349-CF8E-4ADA-9037-997682AD6B66}" dt="2025-06-12T19:37:29.938" v="1181"/>
          <ac:spMkLst>
            <pc:docMk/>
            <pc:sldMk cId="2023951881" sldId="279"/>
            <ac:spMk id="24" creationId="{6252AE1B-06B7-49DA-FA59-B7046CC1C12F}"/>
          </ac:spMkLst>
        </pc:spChg>
        <pc:spChg chg="add">
          <ac:chgData name="lutegaurav1@outlook.com" userId="ad5c6facc1a5cccc" providerId="LiveId" clId="{F7A5F349-CF8E-4ADA-9037-997682AD6B66}" dt="2025-06-12T19:37:29.938" v="1181"/>
          <ac:spMkLst>
            <pc:docMk/>
            <pc:sldMk cId="2023951881" sldId="279"/>
            <ac:spMk id="25" creationId="{6A5BF63E-A557-4CB1-38A2-01E2B3616631}"/>
          </ac:spMkLst>
        </pc:spChg>
        <pc:spChg chg="add">
          <ac:chgData name="lutegaurav1@outlook.com" userId="ad5c6facc1a5cccc" providerId="LiveId" clId="{F7A5F349-CF8E-4ADA-9037-997682AD6B66}" dt="2025-06-12T19:37:29.938" v="1181"/>
          <ac:spMkLst>
            <pc:docMk/>
            <pc:sldMk cId="2023951881" sldId="279"/>
            <ac:spMk id="26" creationId="{EF0C2D86-431A-6A6E-B988-EDCEEAF45EA6}"/>
          </ac:spMkLst>
        </pc:spChg>
        <pc:spChg chg="add">
          <ac:chgData name="lutegaurav1@outlook.com" userId="ad5c6facc1a5cccc" providerId="LiveId" clId="{F7A5F349-CF8E-4ADA-9037-997682AD6B66}" dt="2025-06-12T19:37:29.938" v="1181"/>
          <ac:spMkLst>
            <pc:docMk/>
            <pc:sldMk cId="2023951881" sldId="279"/>
            <ac:spMk id="27" creationId="{109B3101-4654-1FD2-0DB8-1D27E72E91FD}"/>
          </ac:spMkLst>
        </pc:spChg>
        <pc:spChg chg="add">
          <ac:chgData name="lutegaurav1@outlook.com" userId="ad5c6facc1a5cccc" providerId="LiveId" clId="{F7A5F349-CF8E-4ADA-9037-997682AD6B66}" dt="2025-06-12T19:37:29.938" v="1181"/>
          <ac:spMkLst>
            <pc:docMk/>
            <pc:sldMk cId="2023951881" sldId="279"/>
            <ac:spMk id="28" creationId="{7697E8AB-0998-F72C-037D-D8FC1AF7E36D}"/>
          </ac:spMkLst>
        </pc:spChg>
        <pc:spChg chg="add">
          <ac:chgData name="lutegaurav1@outlook.com" userId="ad5c6facc1a5cccc" providerId="LiveId" clId="{F7A5F349-CF8E-4ADA-9037-997682AD6B66}" dt="2025-06-12T19:37:29.938" v="1181"/>
          <ac:spMkLst>
            <pc:docMk/>
            <pc:sldMk cId="2023951881" sldId="279"/>
            <ac:spMk id="29" creationId="{D36AABCD-CC87-A0BB-790F-FA13FA3CFD0B}"/>
          </ac:spMkLst>
        </pc:spChg>
        <pc:spChg chg="add">
          <ac:chgData name="lutegaurav1@outlook.com" userId="ad5c6facc1a5cccc" providerId="LiveId" clId="{F7A5F349-CF8E-4ADA-9037-997682AD6B66}" dt="2025-06-12T19:37:29.938" v="1181"/>
          <ac:spMkLst>
            <pc:docMk/>
            <pc:sldMk cId="2023951881" sldId="279"/>
            <ac:spMk id="30" creationId="{03E8791C-E995-A145-A275-6237221B830B}"/>
          </ac:spMkLst>
        </pc:spChg>
        <pc:spChg chg="add">
          <ac:chgData name="lutegaurav1@outlook.com" userId="ad5c6facc1a5cccc" providerId="LiveId" clId="{F7A5F349-CF8E-4ADA-9037-997682AD6B66}" dt="2025-06-12T19:37:55.630" v="1185"/>
          <ac:spMkLst>
            <pc:docMk/>
            <pc:sldMk cId="2023951881" sldId="279"/>
            <ac:spMk id="31" creationId="{B2C3FEE8-4CFE-D6A4-BB5D-F597784EA9A0}"/>
          </ac:spMkLst>
        </pc:spChg>
        <pc:spChg chg="add">
          <ac:chgData name="lutegaurav1@outlook.com" userId="ad5c6facc1a5cccc" providerId="LiveId" clId="{F7A5F349-CF8E-4ADA-9037-997682AD6B66}" dt="2025-06-12T19:37:55.630" v="1185"/>
          <ac:spMkLst>
            <pc:docMk/>
            <pc:sldMk cId="2023951881" sldId="279"/>
            <ac:spMk id="32" creationId="{E11D56A0-407F-9C3B-D50F-245D723EEF0F}"/>
          </ac:spMkLst>
        </pc:spChg>
        <pc:spChg chg="add">
          <ac:chgData name="lutegaurav1@outlook.com" userId="ad5c6facc1a5cccc" providerId="LiveId" clId="{F7A5F349-CF8E-4ADA-9037-997682AD6B66}" dt="2025-06-12T19:37:55.630" v="1185"/>
          <ac:spMkLst>
            <pc:docMk/>
            <pc:sldMk cId="2023951881" sldId="279"/>
            <ac:spMk id="33" creationId="{3D255DD8-D8BA-0A1A-3983-B2F2EA1C56F0}"/>
          </ac:spMkLst>
        </pc:spChg>
        <pc:spChg chg="add">
          <ac:chgData name="lutegaurav1@outlook.com" userId="ad5c6facc1a5cccc" providerId="LiveId" clId="{F7A5F349-CF8E-4ADA-9037-997682AD6B66}" dt="2025-06-12T19:37:55.630" v="1185"/>
          <ac:spMkLst>
            <pc:docMk/>
            <pc:sldMk cId="2023951881" sldId="279"/>
            <ac:spMk id="34" creationId="{7CBB4688-4FBB-2F6A-F5A0-2BD68E729A77}"/>
          </ac:spMkLst>
        </pc:spChg>
        <pc:spChg chg="add">
          <ac:chgData name="lutegaurav1@outlook.com" userId="ad5c6facc1a5cccc" providerId="LiveId" clId="{F7A5F349-CF8E-4ADA-9037-997682AD6B66}" dt="2025-06-12T19:37:55.630" v="1185"/>
          <ac:spMkLst>
            <pc:docMk/>
            <pc:sldMk cId="2023951881" sldId="279"/>
            <ac:spMk id="35" creationId="{6672A386-726C-2060-443D-B2F2E1496D82}"/>
          </ac:spMkLst>
        </pc:spChg>
        <pc:spChg chg="add">
          <ac:chgData name="lutegaurav1@outlook.com" userId="ad5c6facc1a5cccc" providerId="LiveId" clId="{F7A5F349-CF8E-4ADA-9037-997682AD6B66}" dt="2025-06-12T19:37:55.630" v="1185"/>
          <ac:spMkLst>
            <pc:docMk/>
            <pc:sldMk cId="2023951881" sldId="279"/>
            <ac:spMk id="36" creationId="{53C069E9-AF86-79D3-632F-0940B1196792}"/>
          </ac:spMkLst>
        </pc:spChg>
        <pc:spChg chg="add">
          <ac:chgData name="lutegaurav1@outlook.com" userId="ad5c6facc1a5cccc" providerId="LiveId" clId="{F7A5F349-CF8E-4ADA-9037-997682AD6B66}" dt="2025-06-12T19:37:55.630" v="1185"/>
          <ac:spMkLst>
            <pc:docMk/>
            <pc:sldMk cId="2023951881" sldId="279"/>
            <ac:spMk id="37" creationId="{E931D3D0-1A36-9585-7875-0D310FB59809}"/>
          </ac:spMkLst>
        </pc:spChg>
        <pc:spChg chg="add">
          <ac:chgData name="lutegaurav1@outlook.com" userId="ad5c6facc1a5cccc" providerId="LiveId" clId="{F7A5F349-CF8E-4ADA-9037-997682AD6B66}" dt="2025-06-12T19:37:55.630" v="1185"/>
          <ac:spMkLst>
            <pc:docMk/>
            <pc:sldMk cId="2023951881" sldId="279"/>
            <ac:spMk id="38" creationId="{695CAE03-A2E9-F3E1-5A54-D282EF12D27E}"/>
          </ac:spMkLst>
        </pc:spChg>
        <pc:spChg chg="add">
          <ac:chgData name="lutegaurav1@outlook.com" userId="ad5c6facc1a5cccc" providerId="LiveId" clId="{F7A5F349-CF8E-4ADA-9037-997682AD6B66}" dt="2025-06-12T19:37:55.630" v="1185"/>
          <ac:spMkLst>
            <pc:docMk/>
            <pc:sldMk cId="2023951881" sldId="279"/>
            <ac:spMk id="39" creationId="{326BE938-0BEF-F79F-91D0-A7E60A288EDC}"/>
          </ac:spMkLst>
        </pc:spChg>
      </pc:sldChg>
      <pc:sldChg chg="addSp delSp modSp new del mod">
        <pc:chgData name="lutegaurav1@outlook.com" userId="ad5c6facc1a5cccc" providerId="LiveId" clId="{F7A5F349-CF8E-4ADA-9037-997682AD6B66}" dt="2025-06-12T20:16:44.616" v="1196" actId="47"/>
        <pc:sldMkLst>
          <pc:docMk/>
          <pc:sldMk cId="2408860259" sldId="279"/>
        </pc:sldMkLst>
        <pc:spChg chg="add del mod">
          <ac:chgData name="lutegaurav1@outlook.com" userId="ad5c6facc1a5cccc" providerId="LiveId" clId="{F7A5F349-CF8E-4ADA-9037-997682AD6B66}" dt="2025-06-12T20:16:40.120" v="1195"/>
          <ac:spMkLst>
            <pc:docMk/>
            <pc:sldMk cId="2408860259" sldId="279"/>
            <ac:spMk id="3" creationId="{33180639-BA88-EB44-FBB8-F1B3C0222C59}"/>
          </ac:spMkLst>
        </pc:spChg>
        <pc:graphicFrameChg chg="add mod">
          <ac:chgData name="lutegaurav1@outlook.com" userId="ad5c6facc1a5cccc" providerId="LiveId" clId="{F7A5F349-CF8E-4ADA-9037-997682AD6B66}" dt="2025-06-12T20:15:39.266" v="1191" actId="12084"/>
          <ac:graphicFrameMkLst>
            <pc:docMk/>
            <pc:sldMk cId="2408860259" sldId="279"/>
            <ac:graphicFrameMk id="4" creationId="{7F9BD2AC-0855-8700-0586-AA795299F9C8}"/>
          </ac:graphicFrameMkLst>
        </pc:graphicFrameChg>
        <pc:graphicFrameChg chg="add mod">
          <ac:chgData name="lutegaurav1@outlook.com" userId="ad5c6facc1a5cccc" providerId="LiveId" clId="{F7A5F349-CF8E-4ADA-9037-997682AD6B66}" dt="2025-06-12T20:16:37.578" v="1193" actId="12084"/>
          <ac:graphicFrameMkLst>
            <pc:docMk/>
            <pc:sldMk cId="2408860259" sldId="279"/>
            <ac:graphicFrameMk id="5" creationId="{EEABB9FC-9EF6-3A59-60C4-C56F6C8E0B08}"/>
          </ac:graphicFrameMkLst>
        </pc:graphicFrameChg>
      </pc:sldChg>
      <pc:sldMasterChg chg="addSp modSp modSldLayout">
        <pc:chgData name="lutegaurav1@outlook.com" userId="ad5c6facc1a5cccc" providerId="LiveId" clId="{F7A5F349-CF8E-4ADA-9037-997682AD6B66}" dt="2025-06-08T09:46:52.512" v="19"/>
        <pc:sldMasterMkLst>
          <pc:docMk/>
          <pc:sldMasterMk cId="3379059830" sldId="2147483730"/>
        </pc:sldMasterMkLst>
        <pc:sldLayoutChg chg="addSp modSp">
          <pc:chgData name="lutegaurav1@outlook.com" userId="ad5c6facc1a5cccc" providerId="LiveId" clId="{F7A5F349-CF8E-4ADA-9037-997682AD6B66}" dt="2025-06-08T09:46:43.829" v="18" actId="571"/>
          <pc:sldLayoutMkLst>
            <pc:docMk/>
            <pc:sldMasterMk cId="3379059830" sldId="2147483730"/>
            <pc:sldLayoutMk cId="654976620" sldId="214748373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E5FAD-82A0-4DC7-B544-4C9C7657727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F0BFDA3-4F2E-4F22-A5AD-45B7DC18D405}">
      <dgm:prSet/>
      <dgm:spPr/>
      <dgm:t>
        <a:bodyPr/>
        <a:lstStyle/>
        <a:p>
          <a:r>
            <a:rPr lang="en-IN"/>
            <a:t>📌 </a:t>
          </a:r>
          <a:r>
            <a:rPr lang="en-IN" b="1"/>
            <a:t>Objective</a:t>
          </a:r>
          <a:endParaRPr lang="en-IN"/>
        </a:p>
      </dgm:t>
    </dgm:pt>
    <dgm:pt modelId="{721BCF20-DE69-4E5A-9B45-792F213A265D}" type="parTrans" cxnId="{F3F4A225-E95F-4207-B130-E0F22B21D073}">
      <dgm:prSet/>
      <dgm:spPr/>
      <dgm:t>
        <a:bodyPr/>
        <a:lstStyle/>
        <a:p>
          <a:endParaRPr lang="en-IN"/>
        </a:p>
      </dgm:t>
    </dgm:pt>
    <dgm:pt modelId="{14284729-36BF-4B8D-AEE5-88814065A8C4}" type="sibTrans" cxnId="{F3F4A225-E95F-4207-B130-E0F22B21D073}">
      <dgm:prSet/>
      <dgm:spPr/>
      <dgm:t>
        <a:bodyPr/>
        <a:lstStyle/>
        <a:p>
          <a:endParaRPr lang="en-IN"/>
        </a:p>
      </dgm:t>
    </dgm:pt>
    <dgm:pt modelId="{35EE8798-EEC8-468E-ADE0-1656B4C7D27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/>
            <a:t>Forecast Global Horizontal Irradiance (GHI) using satellite data and machine learning.</a:t>
          </a:r>
          <a:endParaRPr lang="en-IN" sz="1600" dirty="0"/>
        </a:p>
      </dgm:t>
    </dgm:pt>
    <dgm:pt modelId="{C6ACCEB0-DFD5-4063-80A5-522CACF24F20}" type="parTrans" cxnId="{6EC85429-6B97-454E-816D-D4BBAEB16DBC}">
      <dgm:prSet/>
      <dgm:spPr/>
      <dgm:t>
        <a:bodyPr/>
        <a:lstStyle/>
        <a:p>
          <a:endParaRPr lang="en-IN"/>
        </a:p>
      </dgm:t>
    </dgm:pt>
    <dgm:pt modelId="{8CFBBC58-6762-425C-8E70-CBA2579A1B5F}" type="sibTrans" cxnId="{6EC85429-6B97-454E-816D-D4BBAEB16DBC}">
      <dgm:prSet/>
      <dgm:spPr/>
      <dgm:t>
        <a:bodyPr/>
        <a:lstStyle/>
        <a:p>
          <a:endParaRPr lang="en-IN"/>
        </a:p>
      </dgm:t>
    </dgm:pt>
    <dgm:pt modelId="{A94FA8E2-F748-4608-BB45-5F95EBC28B80}">
      <dgm:prSet/>
      <dgm:spPr/>
      <dgm:t>
        <a:bodyPr/>
        <a:lstStyle/>
        <a:p>
          <a:r>
            <a:rPr lang="en-IN"/>
            <a:t>🛰️ </a:t>
          </a:r>
          <a:r>
            <a:rPr lang="en-IN" b="1"/>
            <a:t>Dataset</a:t>
          </a:r>
          <a:endParaRPr lang="en-IN"/>
        </a:p>
      </dgm:t>
    </dgm:pt>
    <dgm:pt modelId="{9D8C7A46-8F13-4FC2-93E8-73A4179B6808}" type="parTrans" cxnId="{191F8EF8-7A9D-40B5-9ADD-3A9DC2AF7413}">
      <dgm:prSet/>
      <dgm:spPr/>
      <dgm:t>
        <a:bodyPr/>
        <a:lstStyle/>
        <a:p>
          <a:endParaRPr lang="en-IN"/>
        </a:p>
      </dgm:t>
    </dgm:pt>
    <dgm:pt modelId="{5483490D-02BB-4347-A4ED-2383B24D7A7A}" type="sibTrans" cxnId="{191F8EF8-7A9D-40B5-9ADD-3A9DC2AF7413}">
      <dgm:prSet/>
      <dgm:spPr/>
      <dgm:t>
        <a:bodyPr/>
        <a:lstStyle/>
        <a:p>
          <a:endParaRPr lang="en-IN"/>
        </a:p>
      </dgm:t>
    </dgm:pt>
    <dgm:pt modelId="{2115D209-E5C7-40AE-A605-1E6FCDB9DDC5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/>
            <a:t>NASA POWER (Feb 2016 – Feb 2025),</a:t>
          </a:r>
          <a:endParaRPr lang="en-IN" sz="1600" dirty="0"/>
        </a:p>
      </dgm:t>
    </dgm:pt>
    <dgm:pt modelId="{617ED517-AD8F-4DFF-AB0B-95F53B0143A4}" type="parTrans" cxnId="{BEA752C5-5A1F-4A05-A14D-0618544F2301}">
      <dgm:prSet/>
      <dgm:spPr/>
      <dgm:t>
        <a:bodyPr/>
        <a:lstStyle/>
        <a:p>
          <a:endParaRPr lang="en-IN"/>
        </a:p>
      </dgm:t>
    </dgm:pt>
    <dgm:pt modelId="{544BD0B1-31FD-4F7B-AAAC-8C1E02E26232}" type="sibTrans" cxnId="{BEA752C5-5A1F-4A05-A14D-0618544F2301}">
      <dgm:prSet/>
      <dgm:spPr/>
      <dgm:t>
        <a:bodyPr/>
        <a:lstStyle/>
        <a:p>
          <a:endParaRPr lang="en-IN"/>
        </a:p>
      </dgm:t>
    </dgm:pt>
    <dgm:pt modelId="{6FCD9887-02CE-4B5D-A9E6-507E60007A4B}">
      <dgm:prSet/>
      <dgm:spPr/>
      <dgm:t>
        <a:bodyPr/>
        <a:lstStyle/>
        <a:p>
          <a:r>
            <a:rPr lang="en-IN"/>
            <a:t>🛠️ </a:t>
          </a:r>
          <a:r>
            <a:rPr lang="en-IN" b="1"/>
            <a:t>Techniques Used</a:t>
          </a:r>
          <a:endParaRPr lang="en-IN"/>
        </a:p>
      </dgm:t>
    </dgm:pt>
    <dgm:pt modelId="{4AB706F9-8AB2-41CB-8DA3-B52BAC9C1314}" type="parTrans" cxnId="{3C05AE0D-01F4-4459-814D-BC14A7127B31}">
      <dgm:prSet/>
      <dgm:spPr/>
      <dgm:t>
        <a:bodyPr/>
        <a:lstStyle/>
        <a:p>
          <a:endParaRPr lang="en-IN"/>
        </a:p>
      </dgm:t>
    </dgm:pt>
    <dgm:pt modelId="{9C7C2128-9DD0-4817-AE39-094951750B2C}" type="sibTrans" cxnId="{3C05AE0D-01F4-4459-814D-BC14A7127B31}">
      <dgm:prSet/>
      <dgm:spPr/>
      <dgm:t>
        <a:bodyPr/>
        <a:lstStyle/>
        <a:p>
          <a:endParaRPr lang="en-IN"/>
        </a:p>
      </dgm:t>
    </dgm:pt>
    <dgm:pt modelId="{86513E80-AF0E-4139-8149-8E8807EA8FFB}">
      <dgm:prSet custT="1"/>
      <dgm:spPr/>
      <dgm:t>
        <a:bodyPr/>
        <a:lstStyle/>
        <a:p>
          <a:pPr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1600" dirty="0"/>
            <a:t>Classical ML</a:t>
          </a:r>
          <a:endParaRPr lang="en-IN" sz="1600" dirty="0"/>
        </a:p>
      </dgm:t>
    </dgm:pt>
    <dgm:pt modelId="{7B818891-B04F-44A2-8639-52E4B76E31A4}" type="parTrans" cxnId="{5DD5D3FA-F649-4A06-B4B8-DA5B3BFFCE6E}">
      <dgm:prSet/>
      <dgm:spPr/>
      <dgm:t>
        <a:bodyPr/>
        <a:lstStyle/>
        <a:p>
          <a:endParaRPr lang="en-IN"/>
        </a:p>
      </dgm:t>
    </dgm:pt>
    <dgm:pt modelId="{ED2FA154-9969-4ED6-BE0D-C11119EDEEFB}" type="sibTrans" cxnId="{5DD5D3FA-F649-4A06-B4B8-DA5B3BFFCE6E}">
      <dgm:prSet/>
      <dgm:spPr/>
      <dgm:t>
        <a:bodyPr/>
        <a:lstStyle/>
        <a:p>
          <a:endParaRPr lang="en-IN"/>
        </a:p>
      </dgm:t>
    </dgm:pt>
    <dgm:pt modelId="{AF9C759A-48A1-4346-A58D-6ADB78365182}">
      <dgm:prSet/>
      <dgm:spPr/>
      <dgm:t>
        <a:bodyPr/>
        <a:lstStyle/>
        <a:p>
          <a:r>
            <a:rPr lang="en-IN"/>
            <a:t>📈 </a:t>
          </a:r>
          <a:r>
            <a:rPr lang="en-IN" b="1"/>
            <a:t>Goal</a:t>
          </a:r>
          <a:endParaRPr lang="en-IN"/>
        </a:p>
      </dgm:t>
    </dgm:pt>
    <dgm:pt modelId="{A8BEDEE3-0EAD-4B9D-BDEC-AAEA1E4CE2CF}" type="parTrans" cxnId="{3E06180A-D351-42EE-9C50-ED3A6F234144}">
      <dgm:prSet/>
      <dgm:spPr/>
      <dgm:t>
        <a:bodyPr/>
        <a:lstStyle/>
        <a:p>
          <a:endParaRPr lang="en-IN"/>
        </a:p>
      </dgm:t>
    </dgm:pt>
    <dgm:pt modelId="{2A77557E-3924-4B6A-835B-4CD99CF9AB15}" type="sibTrans" cxnId="{3E06180A-D351-42EE-9C50-ED3A6F234144}">
      <dgm:prSet/>
      <dgm:spPr/>
      <dgm:t>
        <a:bodyPr/>
        <a:lstStyle/>
        <a:p>
          <a:endParaRPr lang="en-IN"/>
        </a:p>
      </dgm:t>
    </dgm:pt>
    <dgm:pt modelId="{8E18D238-9721-4826-8F47-DE863E4A7D3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/>
            <a:t>Predict GHI for </a:t>
          </a:r>
          <a:r>
            <a:rPr lang="en-US" sz="1600" b="1" dirty="0"/>
            <a:t>March 2025</a:t>
          </a:r>
          <a:r>
            <a:rPr lang="en-US" sz="1600" dirty="0"/>
            <a:t> to support short-term solar energy planning.</a:t>
          </a:r>
          <a:endParaRPr lang="en-IN" sz="1600" dirty="0"/>
        </a:p>
      </dgm:t>
    </dgm:pt>
    <dgm:pt modelId="{075605D0-2ABC-46B7-9CD2-1C983FC82701}" type="parTrans" cxnId="{CC086BC3-7151-4F93-B054-7D06A502957E}">
      <dgm:prSet/>
      <dgm:spPr/>
      <dgm:t>
        <a:bodyPr/>
        <a:lstStyle/>
        <a:p>
          <a:endParaRPr lang="en-IN"/>
        </a:p>
      </dgm:t>
    </dgm:pt>
    <dgm:pt modelId="{FDBCC14B-5233-4877-BF93-B9C260DF369C}" type="sibTrans" cxnId="{CC086BC3-7151-4F93-B054-7D06A502957E}">
      <dgm:prSet/>
      <dgm:spPr/>
      <dgm:t>
        <a:bodyPr/>
        <a:lstStyle/>
        <a:p>
          <a:endParaRPr lang="en-IN"/>
        </a:p>
      </dgm:t>
    </dgm:pt>
    <dgm:pt modelId="{D4D6276F-741E-4D93-9BFE-D64D8278B7D7}">
      <dgm:prSet/>
      <dgm:spPr/>
      <dgm:t>
        <a:bodyPr/>
        <a:lstStyle/>
        <a:p>
          <a:r>
            <a:rPr lang="en-IN"/>
            <a:t>🌞 </a:t>
          </a:r>
          <a:r>
            <a:rPr lang="en-IN" b="1"/>
            <a:t>Application</a:t>
          </a:r>
          <a:endParaRPr lang="en-IN"/>
        </a:p>
      </dgm:t>
    </dgm:pt>
    <dgm:pt modelId="{349BA545-21B6-4514-B081-02BBF8ACD148}" type="parTrans" cxnId="{85365770-D629-4060-BF55-2F6D812988C7}">
      <dgm:prSet/>
      <dgm:spPr/>
      <dgm:t>
        <a:bodyPr/>
        <a:lstStyle/>
        <a:p>
          <a:endParaRPr lang="en-IN"/>
        </a:p>
      </dgm:t>
    </dgm:pt>
    <dgm:pt modelId="{AB9817BC-477D-4CA5-88E6-DA1930BA3198}" type="sibTrans" cxnId="{85365770-D629-4060-BF55-2F6D812988C7}">
      <dgm:prSet/>
      <dgm:spPr/>
      <dgm:t>
        <a:bodyPr/>
        <a:lstStyle/>
        <a:p>
          <a:endParaRPr lang="en-IN"/>
        </a:p>
      </dgm:t>
    </dgm:pt>
    <dgm:pt modelId="{B392088B-6C3F-42E3-A5A2-6B31AC686B3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/>
            <a:t>Useful for solar panel optimization,</a:t>
          </a:r>
          <a:endParaRPr lang="en-IN" sz="1600" dirty="0"/>
        </a:p>
      </dgm:t>
    </dgm:pt>
    <dgm:pt modelId="{EEF7E918-0AB3-4747-9F27-2592439EA289}" type="parTrans" cxnId="{DB320D4A-8E03-40C3-9202-C74D5ABE5C9E}">
      <dgm:prSet/>
      <dgm:spPr/>
      <dgm:t>
        <a:bodyPr/>
        <a:lstStyle/>
        <a:p>
          <a:endParaRPr lang="en-IN"/>
        </a:p>
      </dgm:t>
    </dgm:pt>
    <dgm:pt modelId="{9D508689-595B-4CB4-99A2-25AC366BF5D7}" type="sibTrans" cxnId="{DB320D4A-8E03-40C3-9202-C74D5ABE5C9E}">
      <dgm:prSet/>
      <dgm:spPr/>
      <dgm:t>
        <a:bodyPr/>
        <a:lstStyle/>
        <a:p>
          <a:endParaRPr lang="en-IN"/>
        </a:p>
      </dgm:t>
    </dgm:pt>
    <dgm:pt modelId="{E6A0ECCA-00A9-4B10-95D8-2D0159CD0C86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/>
            <a:t>Grid integration.</a:t>
          </a:r>
          <a:endParaRPr lang="en-IN" sz="1600" dirty="0"/>
        </a:p>
      </dgm:t>
    </dgm:pt>
    <dgm:pt modelId="{787A0469-B791-4D64-B864-7D49AF4BF91E}" type="parTrans" cxnId="{7547095E-C1D0-4747-98F3-5286BC1B7DAE}">
      <dgm:prSet/>
      <dgm:spPr/>
      <dgm:t>
        <a:bodyPr/>
        <a:lstStyle/>
        <a:p>
          <a:endParaRPr lang="en-IN"/>
        </a:p>
      </dgm:t>
    </dgm:pt>
    <dgm:pt modelId="{EB4300E7-FB01-4867-9BA3-36A9ABD4BCCA}" type="sibTrans" cxnId="{7547095E-C1D0-4747-98F3-5286BC1B7DAE}">
      <dgm:prSet/>
      <dgm:spPr/>
      <dgm:t>
        <a:bodyPr/>
        <a:lstStyle/>
        <a:p>
          <a:endParaRPr lang="en-IN"/>
        </a:p>
      </dgm:t>
    </dgm:pt>
    <dgm:pt modelId="{32B00671-492D-4CA2-B986-BDB2279AB34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/>
            <a:t> Renewable energy forecasting.</a:t>
          </a:r>
          <a:endParaRPr lang="en-IN" sz="1600" dirty="0"/>
        </a:p>
      </dgm:t>
    </dgm:pt>
    <dgm:pt modelId="{35A35EDC-3F29-44A7-A93A-64B6B108C4B8}" type="parTrans" cxnId="{DB299193-D729-4806-A647-D69109E8AD2C}">
      <dgm:prSet/>
      <dgm:spPr/>
      <dgm:t>
        <a:bodyPr/>
        <a:lstStyle/>
        <a:p>
          <a:endParaRPr lang="en-IN"/>
        </a:p>
      </dgm:t>
    </dgm:pt>
    <dgm:pt modelId="{CD25B015-88F6-447E-AE6A-A1702C69DBC4}" type="sibTrans" cxnId="{DB299193-D729-4806-A647-D69109E8AD2C}">
      <dgm:prSet/>
      <dgm:spPr/>
      <dgm:t>
        <a:bodyPr/>
        <a:lstStyle/>
        <a:p>
          <a:endParaRPr lang="en-IN"/>
        </a:p>
      </dgm:t>
    </dgm:pt>
    <dgm:pt modelId="{A568C7F6-F8C4-46FF-A806-750ECC4340D1}">
      <dgm:prSet custT="1"/>
      <dgm:spPr/>
      <dgm:t>
        <a:bodyPr/>
        <a:lstStyle/>
        <a:p>
          <a:pPr>
            <a:lnSpc>
              <a:spcPct val="150000"/>
            </a:lnSpc>
            <a:buFont typeface="Arial" panose="020B0604020202020204" pitchFamily="34" charset="0"/>
            <a:buChar char="•"/>
          </a:pPr>
          <a:r>
            <a:rPr lang="en-US" sz="1600" dirty="0"/>
            <a:t>Time Series Models.</a:t>
          </a:r>
          <a:endParaRPr lang="en-IN" sz="1600" dirty="0"/>
        </a:p>
      </dgm:t>
    </dgm:pt>
    <dgm:pt modelId="{85D7C360-8425-4364-8A8F-E20338FCC533}" type="parTrans" cxnId="{3369C1BF-52A3-4D86-A08A-4B01C6B99CD8}">
      <dgm:prSet/>
      <dgm:spPr/>
      <dgm:t>
        <a:bodyPr/>
        <a:lstStyle/>
        <a:p>
          <a:endParaRPr lang="en-IN"/>
        </a:p>
      </dgm:t>
    </dgm:pt>
    <dgm:pt modelId="{79039AA9-CB7B-4775-AFA3-FD189DB27595}" type="sibTrans" cxnId="{3369C1BF-52A3-4D86-A08A-4B01C6B99CD8}">
      <dgm:prSet/>
      <dgm:spPr/>
      <dgm:t>
        <a:bodyPr/>
        <a:lstStyle/>
        <a:p>
          <a:endParaRPr lang="en-IN"/>
        </a:p>
      </dgm:t>
    </dgm:pt>
    <dgm:pt modelId="{6D3EC6D4-F676-4EE0-B264-C31B888BCEE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600" dirty="0"/>
            <a:t>Pune, India.</a:t>
          </a:r>
          <a:endParaRPr lang="en-IN" sz="1600" dirty="0"/>
        </a:p>
      </dgm:t>
    </dgm:pt>
    <dgm:pt modelId="{F32CE7FE-CDAD-49DD-812D-0B1D916F79C6}" type="parTrans" cxnId="{6CBA3628-F3C5-4CFE-A4F5-6A5A0F3E1D20}">
      <dgm:prSet/>
      <dgm:spPr/>
      <dgm:t>
        <a:bodyPr/>
        <a:lstStyle/>
        <a:p>
          <a:endParaRPr lang="en-IN"/>
        </a:p>
      </dgm:t>
    </dgm:pt>
    <dgm:pt modelId="{8411D183-8CB5-4694-94DF-09869349F875}" type="sibTrans" cxnId="{6CBA3628-F3C5-4CFE-A4F5-6A5A0F3E1D20}">
      <dgm:prSet/>
      <dgm:spPr/>
      <dgm:t>
        <a:bodyPr/>
        <a:lstStyle/>
        <a:p>
          <a:endParaRPr lang="en-IN"/>
        </a:p>
      </dgm:t>
    </dgm:pt>
    <dgm:pt modelId="{35825CC8-0ACF-4FF9-B851-2168A33ADF68}" type="pres">
      <dgm:prSet presAssocID="{A0DE5FAD-82A0-4DC7-B544-4C9C7657727B}" presName="Name0" presStyleCnt="0">
        <dgm:presLayoutVars>
          <dgm:dir/>
          <dgm:animLvl val="lvl"/>
          <dgm:resizeHandles val="exact"/>
        </dgm:presLayoutVars>
      </dgm:prSet>
      <dgm:spPr/>
    </dgm:pt>
    <dgm:pt modelId="{9CF9F12D-C977-4F93-8AB2-759B78DF41BF}" type="pres">
      <dgm:prSet presAssocID="{4F0BFDA3-4F2E-4F22-A5AD-45B7DC18D405}" presName="composite" presStyleCnt="0"/>
      <dgm:spPr/>
    </dgm:pt>
    <dgm:pt modelId="{B7B53638-30B1-4F09-9590-91E1A113204B}" type="pres">
      <dgm:prSet presAssocID="{4F0BFDA3-4F2E-4F22-A5AD-45B7DC18D405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F4CE7C89-D6F2-423F-B964-9991142CB4FE}" type="pres">
      <dgm:prSet presAssocID="{4F0BFDA3-4F2E-4F22-A5AD-45B7DC18D405}" presName="desTx" presStyleLbl="alignAccFollowNode1" presStyleIdx="0" presStyleCnt="5">
        <dgm:presLayoutVars>
          <dgm:bulletEnabled val="1"/>
        </dgm:presLayoutVars>
      </dgm:prSet>
      <dgm:spPr/>
    </dgm:pt>
    <dgm:pt modelId="{EEF28956-CF48-4A19-8B9B-4C591AE60B8C}" type="pres">
      <dgm:prSet presAssocID="{14284729-36BF-4B8D-AEE5-88814065A8C4}" presName="space" presStyleCnt="0"/>
      <dgm:spPr/>
    </dgm:pt>
    <dgm:pt modelId="{BBFACDED-4B7E-442D-A24B-DD7DB9457AA6}" type="pres">
      <dgm:prSet presAssocID="{A94FA8E2-F748-4608-BB45-5F95EBC28B80}" presName="composite" presStyleCnt="0"/>
      <dgm:spPr/>
    </dgm:pt>
    <dgm:pt modelId="{21D0BF41-DBEF-4FEF-B9B0-C090C29A542E}" type="pres">
      <dgm:prSet presAssocID="{A94FA8E2-F748-4608-BB45-5F95EBC28B8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845FD5D-8219-4B19-9318-54B68B397F86}" type="pres">
      <dgm:prSet presAssocID="{A94FA8E2-F748-4608-BB45-5F95EBC28B80}" presName="desTx" presStyleLbl="alignAccFollowNode1" presStyleIdx="1" presStyleCnt="5">
        <dgm:presLayoutVars>
          <dgm:bulletEnabled val="1"/>
        </dgm:presLayoutVars>
      </dgm:prSet>
      <dgm:spPr/>
    </dgm:pt>
    <dgm:pt modelId="{BA035C08-C5B4-414D-A915-4E52D52A9ACE}" type="pres">
      <dgm:prSet presAssocID="{5483490D-02BB-4347-A4ED-2383B24D7A7A}" presName="space" presStyleCnt="0"/>
      <dgm:spPr/>
    </dgm:pt>
    <dgm:pt modelId="{59361D03-3586-4D34-B3CE-43ECD82E886C}" type="pres">
      <dgm:prSet presAssocID="{6FCD9887-02CE-4B5D-A9E6-507E60007A4B}" presName="composite" presStyleCnt="0"/>
      <dgm:spPr/>
    </dgm:pt>
    <dgm:pt modelId="{04DC3F8F-FAD9-42F8-92F3-8B67E4DC2860}" type="pres">
      <dgm:prSet presAssocID="{6FCD9887-02CE-4B5D-A9E6-507E60007A4B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C02C2463-198A-4B2E-B4B4-5FE123ED7180}" type="pres">
      <dgm:prSet presAssocID="{6FCD9887-02CE-4B5D-A9E6-507E60007A4B}" presName="desTx" presStyleLbl="alignAccFollowNode1" presStyleIdx="2" presStyleCnt="5">
        <dgm:presLayoutVars>
          <dgm:bulletEnabled val="1"/>
        </dgm:presLayoutVars>
      </dgm:prSet>
      <dgm:spPr/>
    </dgm:pt>
    <dgm:pt modelId="{553F1B25-6DE3-4793-B98F-CE7F82CBB3F5}" type="pres">
      <dgm:prSet presAssocID="{9C7C2128-9DD0-4817-AE39-094951750B2C}" presName="space" presStyleCnt="0"/>
      <dgm:spPr/>
    </dgm:pt>
    <dgm:pt modelId="{3054083A-C044-4DC9-8735-4351E7448DE6}" type="pres">
      <dgm:prSet presAssocID="{AF9C759A-48A1-4346-A58D-6ADB78365182}" presName="composite" presStyleCnt="0"/>
      <dgm:spPr/>
    </dgm:pt>
    <dgm:pt modelId="{93CB0F31-AD09-4902-A0C4-4AC4DFB0B364}" type="pres">
      <dgm:prSet presAssocID="{AF9C759A-48A1-4346-A58D-6ADB78365182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60AFBA31-F310-4E0E-9488-62B87B8099BE}" type="pres">
      <dgm:prSet presAssocID="{AF9C759A-48A1-4346-A58D-6ADB78365182}" presName="desTx" presStyleLbl="alignAccFollowNode1" presStyleIdx="3" presStyleCnt="5">
        <dgm:presLayoutVars>
          <dgm:bulletEnabled val="1"/>
        </dgm:presLayoutVars>
      </dgm:prSet>
      <dgm:spPr/>
    </dgm:pt>
    <dgm:pt modelId="{B7EF04DD-0E95-4926-9E00-45990744E86D}" type="pres">
      <dgm:prSet presAssocID="{2A77557E-3924-4B6A-835B-4CD99CF9AB15}" presName="space" presStyleCnt="0"/>
      <dgm:spPr/>
    </dgm:pt>
    <dgm:pt modelId="{11DBA8A1-E911-4C5E-A2CB-B1A7DD2FA85C}" type="pres">
      <dgm:prSet presAssocID="{D4D6276F-741E-4D93-9BFE-D64D8278B7D7}" presName="composite" presStyleCnt="0"/>
      <dgm:spPr/>
    </dgm:pt>
    <dgm:pt modelId="{3DAEFF95-84AF-45B8-BEC7-E5F48C3DF09B}" type="pres">
      <dgm:prSet presAssocID="{D4D6276F-741E-4D93-9BFE-D64D8278B7D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9F3B4F79-D05A-421E-BB50-7251B445D8CB}" type="pres">
      <dgm:prSet presAssocID="{D4D6276F-741E-4D93-9BFE-D64D8278B7D7}" presName="desTx" presStyleLbl="alignAccFollowNode1" presStyleIdx="4" presStyleCnt="5" custScaleX="98803">
        <dgm:presLayoutVars>
          <dgm:bulletEnabled val="1"/>
        </dgm:presLayoutVars>
      </dgm:prSet>
      <dgm:spPr/>
    </dgm:pt>
  </dgm:ptLst>
  <dgm:cxnLst>
    <dgm:cxn modelId="{ADBE1908-AC17-440F-AF65-FEAE67834FA0}" type="presOf" srcId="{6FCD9887-02CE-4B5D-A9E6-507E60007A4B}" destId="{04DC3F8F-FAD9-42F8-92F3-8B67E4DC2860}" srcOrd="0" destOrd="0" presId="urn:microsoft.com/office/officeart/2005/8/layout/hList1"/>
    <dgm:cxn modelId="{3E06180A-D351-42EE-9C50-ED3A6F234144}" srcId="{A0DE5FAD-82A0-4DC7-B544-4C9C7657727B}" destId="{AF9C759A-48A1-4346-A58D-6ADB78365182}" srcOrd="3" destOrd="0" parTransId="{A8BEDEE3-0EAD-4B9D-BDEC-AAEA1E4CE2CF}" sibTransId="{2A77557E-3924-4B6A-835B-4CD99CF9AB15}"/>
    <dgm:cxn modelId="{3C05AE0D-01F4-4459-814D-BC14A7127B31}" srcId="{A0DE5FAD-82A0-4DC7-B544-4C9C7657727B}" destId="{6FCD9887-02CE-4B5D-A9E6-507E60007A4B}" srcOrd="2" destOrd="0" parTransId="{4AB706F9-8AB2-41CB-8DA3-B52BAC9C1314}" sibTransId="{9C7C2128-9DD0-4817-AE39-094951750B2C}"/>
    <dgm:cxn modelId="{F3F4A225-E95F-4207-B130-E0F22B21D073}" srcId="{A0DE5FAD-82A0-4DC7-B544-4C9C7657727B}" destId="{4F0BFDA3-4F2E-4F22-A5AD-45B7DC18D405}" srcOrd="0" destOrd="0" parTransId="{721BCF20-DE69-4E5A-9B45-792F213A265D}" sibTransId="{14284729-36BF-4B8D-AEE5-88814065A8C4}"/>
    <dgm:cxn modelId="{6CBA3628-F3C5-4CFE-A4F5-6A5A0F3E1D20}" srcId="{A94FA8E2-F748-4608-BB45-5F95EBC28B80}" destId="{6D3EC6D4-F676-4EE0-B264-C31B888BCEE2}" srcOrd="1" destOrd="0" parTransId="{F32CE7FE-CDAD-49DD-812D-0B1D916F79C6}" sibTransId="{8411D183-8CB5-4694-94DF-09869349F875}"/>
    <dgm:cxn modelId="{6EC85429-6B97-454E-816D-D4BBAEB16DBC}" srcId="{4F0BFDA3-4F2E-4F22-A5AD-45B7DC18D405}" destId="{35EE8798-EEC8-468E-ADE0-1656B4C7D27D}" srcOrd="0" destOrd="0" parTransId="{C6ACCEB0-DFD5-4063-80A5-522CACF24F20}" sibTransId="{8CFBBC58-6762-425C-8E70-CBA2579A1B5F}"/>
    <dgm:cxn modelId="{7547095E-C1D0-4747-98F3-5286BC1B7DAE}" srcId="{D4D6276F-741E-4D93-9BFE-D64D8278B7D7}" destId="{E6A0ECCA-00A9-4B10-95D8-2D0159CD0C86}" srcOrd="1" destOrd="0" parTransId="{787A0469-B791-4D64-B864-7D49AF4BF91E}" sibTransId="{EB4300E7-FB01-4867-9BA3-36A9ABD4BCCA}"/>
    <dgm:cxn modelId="{30C25D41-1EAD-4E3D-A021-DC4A3DAE97DE}" type="presOf" srcId="{6D3EC6D4-F676-4EE0-B264-C31B888BCEE2}" destId="{D845FD5D-8219-4B19-9318-54B68B397F86}" srcOrd="0" destOrd="1" presId="urn:microsoft.com/office/officeart/2005/8/layout/hList1"/>
    <dgm:cxn modelId="{606E4F45-8D48-4CDC-8CD0-00ABB43897CD}" type="presOf" srcId="{8E18D238-9721-4826-8F47-DE863E4A7D31}" destId="{60AFBA31-F310-4E0E-9488-62B87B8099BE}" srcOrd="0" destOrd="0" presId="urn:microsoft.com/office/officeart/2005/8/layout/hList1"/>
    <dgm:cxn modelId="{6CB60047-8C1A-46A7-B95D-E0CFF9C5A759}" type="presOf" srcId="{2115D209-E5C7-40AE-A605-1E6FCDB9DDC5}" destId="{D845FD5D-8219-4B19-9318-54B68B397F86}" srcOrd="0" destOrd="0" presId="urn:microsoft.com/office/officeart/2005/8/layout/hList1"/>
    <dgm:cxn modelId="{DB320D4A-8E03-40C3-9202-C74D5ABE5C9E}" srcId="{D4D6276F-741E-4D93-9BFE-D64D8278B7D7}" destId="{B392088B-6C3F-42E3-A5A2-6B31AC686B31}" srcOrd="0" destOrd="0" parTransId="{EEF7E918-0AB3-4747-9F27-2592439EA289}" sibTransId="{9D508689-595B-4CB4-99A2-25AC366BF5D7}"/>
    <dgm:cxn modelId="{85365770-D629-4060-BF55-2F6D812988C7}" srcId="{A0DE5FAD-82A0-4DC7-B544-4C9C7657727B}" destId="{D4D6276F-741E-4D93-9BFE-D64D8278B7D7}" srcOrd="4" destOrd="0" parTransId="{349BA545-21B6-4514-B081-02BBF8ACD148}" sibTransId="{AB9817BC-477D-4CA5-88E6-DA1930BA3198}"/>
    <dgm:cxn modelId="{221F8259-4BF7-4DCE-AD25-E454912814D7}" type="presOf" srcId="{B392088B-6C3F-42E3-A5A2-6B31AC686B31}" destId="{9F3B4F79-D05A-421E-BB50-7251B445D8CB}" srcOrd="0" destOrd="0" presId="urn:microsoft.com/office/officeart/2005/8/layout/hList1"/>
    <dgm:cxn modelId="{A8B1DC7D-09BA-42DB-8B1F-F7D65074A9BE}" type="presOf" srcId="{4F0BFDA3-4F2E-4F22-A5AD-45B7DC18D405}" destId="{B7B53638-30B1-4F09-9590-91E1A113204B}" srcOrd="0" destOrd="0" presId="urn:microsoft.com/office/officeart/2005/8/layout/hList1"/>
    <dgm:cxn modelId="{DB299193-D729-4806-A647-D69109E8AD2C}" srcId="{D4D6276F-741E-4D93-9BFE-D64D8278B7D7}" destId="{32B00671-492D-4CA2-B986-BDB2279AB343}" srcOrd="2" destOrd="0" parTransId="{35A35EDC-3F29-44A7-A93A-64B6B108C4B8}" sibTransId="{CD25B015-88F6-447E-AE6A-A1702C69DBC4}"/>
    <dgm:cxn modelId="{23FD5E97-8E78-407A-A20C-2195EAF2AAA3}" type="presOf" srcId="{A0DE5FAD-82A0-4DC7-B544-4C9C7657727B}" destId="{35825CC8-0ACF-4FF9-B851-2168A33ADF68}" srcOrd="0" destOrd="0" presId="urn:microsoft.com/office/officeart/2005/8/layout/hList1"/>
    <dgm:cxn modelId="{7388649C-F138-4C86-B2B8-5CE4DFF9DC0B}" type="presOf" srcId="{A568C7F6-F8C4-46FF-A806-750ECC4340D1}" destId="{C02C2463-198A-4B2E-B4B4-5FE123ED7180}" srcOrd="0" destOrd="1" presId="urn:microsoft.com/office/officeart/2005/8/layout/hList1"/>
    <dgm:cxn modelId="{2A02D3A7-1260-42D7-8C29-FBEE59494124}" type="presOf" srcId="{D4D6276F-741E-4D93-9BFE-D64D8278B7D7}" destId="{3DAEFF95-84AF-45B8-BEC7-E5F48C3DF09B}" srcOrd="0" destOrd="0" presId="urn:microsoft.com/office/officeart/2005/8/layout/hList1"/>
    <dgm:cxn modelId="{4B9FB7A9-A4A8-4785-91ED-65D37E91CB37}" type="presOf" srcId="{86513E80-AF0E-4139-8149-8E8807EA8FFB}" destId="{C02C2463-198A-4B2E-B4B4-5FE123ED7180}" srcOrd="0" destOrd="0" presId="urn:microsoft.com/office/officeart/2005/8/layout/hList1"/>
    <dgm:cxn modelId="{F60143B0-6845-4925-BA38-499710FCA62C}" type="presOf" srcId="{E6A0ECCA-00A9-4B10-95D8-2D0159CD0C86}" destId="{9F3B4F79-D05A-421E-BB50-7251B445D8CB}" srcOrd="0" destOrd="1" presId="urn:microsoft.com/office/officeart/2005/8/layout/hList1"/>
    <dgm:cxn modelId="{0EFB1FB2-DDCB-412E-9764-D6CCEA3D05A5}" type="presOf" srcId="{A94FA8E2-F748-4608-BB45-5F95EBC28B80}" destId="{21D0BF41-DBEF-4FEF-B9B0-C090C29A542E}" srcOrd="0" destOrd="0" presId="urn:microsoft.com/office/officeart/2005/8/layout/hList1"/>
    <dgm:cxn modelId="{92EACFB2-11FC-4162-8147-04643400DC95}" type="presOf" srcId="{AF9C759A-48A1-4346-A58D-6ADB78365182}" destId="{93CB0F31-AD09-4902-A0C4-4AC4DFB0B364}" srcOrd="0" destOrd="0" presId="urn:microsoft.com/office/officeart/2005/8/layout/hList1"/>
    <dgm:cxn modelId="{3369C1BF-52A3-4D86-A08A-4B01C6B99CD8}" srcId="{6FCD9887-02CE-4B5D-A9E6-507E60007A4B}" destId="{A568C7F6-F8C4-46FF-A806-750ECC4340D1}" srcOrd="1" destOrd="0" parTransId="{85D7C360-8425-4364-8A8F-E20338FCC533}" sibTransId="{79039AA9-CB7B-4775-AFA3-FD189DB27595}"/>
    <dgm:cxn modelId="{CC086BC3-7151-4F93-B054-7D06A502957E}" srcId="{AF9C759A-48A1-4346-A58D-6ADB78365182}" destId="{8E18D238-9721-4826-8F47-DE863E4A7D31}" srcOrd="0" destOrd="0" parTransId="{075605D0-2ABC-46B7-9CD2-1C983FC82701}" sibTransId="{FDBCC14B-5233-4877-BF93-B9C260DF369C}"/>
    <dgm:cxn modelId="{BEA752C5-5A1F-4A05-A14D-0618544F2301}" srcId="{A94FA8E2-F748-4608-BB45-5F95EBC28B80}" destId="{2115D209-E5C7-40AE-A605-1E6FCDB9DDC5}" srcOrd="0" destOrd="0" parTransId="{617ED517-AD8F-4DFF-AB0B-95F53B0143A4}" sibTransId="{544BD0B1-31FD-4F7B-AAAC-8C1E02E26232}"/>
    <dgm:cxn modelId="{D1164CCD-7AD9-411D-81D4-B0107E0F7672}" type="presOf" srcId="{35EE8798-EEC8-468E-ADE0-1656B4C7D27D}" destId="{F4CE7C89-D6F2-423F-B964-9991142CB4FE}" srcOrd="0" destOrd="0" presId="urn:microsoft.com/office/officeart/2005/8/layout/hList1"/>
    <dgm:cxn modelId="{FBC0E7D3-CD0E-448A-BCA9-F6AA1DA45AC7}" type="presOf" srcId="{32B00671-492D-4CA2-B986-BDB2279AB343}" destId="{9F3B4F79-D05A-421E-BB50-7251B445D8CB}" srcOrd="0" destOrd="2" presId="urn:microsoft.com/office/officeart/2005/8/layout/hList1"/>
    <dgm:cxn modelId="{191F8EF8-7A9D-40B5-9ADD-3A9DC2AF7413}" srcId="{A0DE5FAD-82A0-4DC7-B544-4C9C7657727B}" destId="{A94FA8E2-F748-4608-BB45-5F95EBC28B80}" srcOrd="1" destOrd="0" parTransId="{9D8C7A46-8F13-4FC2-93E8-73A4179B6808}" sibTransId="{5483490D-02BB-4347-A4ED-2383B24D7A7A}"/>
    <dgm:cxn modelId="{5DD5D3FA-F649-4A06-B4B8-DA5B3BFFCE6E}" srcId="{6FCD9887-02CE-4B5D-A9E6-507E60007A4B}" destId="{86513E80-AF0E-4139-8149-8E8807EA8FFB}" srcOrd="0" destOrd="0" parTransId="{7B818891-B04F-44A2-8639-52E4B76E31A4}" sibTransId="{ED2FA154-9969-4ED6-BE0D-C11119EDEEFB}"/>
    <dgm:cxn modelId="{1AA65C90-27F4-4C3D-85FC-6EC4FFA3C6E8}" type="presParOf" srcId="{35825CC8-0ACF-4FF9-B851-2168A33ADF68}" destId="{9CF9F12D-C977-4F93-8AB2-759B78DF41BF}" srcOrd="0" destOrd="0" presId="urn:microsoft.com/office/officeart/2005/8/layout/hList1"/>
    <dgm:cxn modelId="{1BE48CAF-A7C6-4989-BD4F-886AE1BC055C}" type="presParOf" srcId="{9CF9F12D-C977-4F93-8AB2-759B78DF41BF}" destId="{B7B53638-30B1-4F09-9590-91E1A113204B}" srcOrd="0" destOrd="0" presId="urn:microsoft.com/office/officeart/2005/8/layout/hList1"/>
    <dgm:cxn modelId="{36EF615C-5371-4138-A3BE-5A0CCFC5D5F1}" type="presParOf" srcId="{9CF9F12D-C977-4F93-8AB2-759B78DF41BF}" destId="{F4CE7C89-D6F2-423F-B964-9991142CB4FE}" srcOrd="1" destOrd="0" presId="urn:microsoft.com/office/officeart/2005/8/layout/hList1"/>
    <dgm:cxn modelId="{133ACA01-D740-48CE-9BCE-FA31557C550C}" type="presParOf" srcId="{35825CC8-0ACF-4FF9-B851-2168A33ADF68}" destId="{EEF28956-CF48-4A19-8B9B-4C591AE60B8C}" srcOrd="1" destOrd="0" presId="urn:microsoft.com/office/officeart/2005/8/layout/hList1"/>
    <dgm:cxn modelId="{FBCC6A0F-F614-4907-B82F-247D06147FBB}" type="presParOf" srcId="{35825CC8-0ACF-4FF9-B851-2168A33ADF68}" destId="{BBFACDED-4B7E-442D-A24B-DD7DB9457AA6}" srcOrd="2" destOrd="0" presId="urn:microsoft.com/office/officeart/2005/8/layout/hList1"/>
    <dgm:cxn modelId="{23658318-2E2D-4020-8906-52341320448E}" type="presParOf" srcId="{BBFACDED-4B7E-442D-A24B-DD7DB9457AA6}" destId="{21D0BF41-DBEF-4FEF-B9B0-C090C29A542E}" srcOrd="0" destOrd="0" presId="urn:microsoft.com/office/officeart/2005/8/layout/hList1"/>
    <dgm:cxn modelId="{3652BB38-494E-40BC-907E-0377E22CD327}" type="presParOf" srcId="{BBFACDED-4B7E-442D-A24B-DD7DB9457AA6}" destId="{D845FD5D-8219-4B19-9318-54B68B397F86}" srcOrd="1" destOrd="0" presId="urn:microsoft.com/office/officeart/2005/8/layout/hList1"/>
    <dgm:cxn modelId="{8023214E-DBCD-4CE6-804F-75F6D34BBE69}" type="presParOf" srcId="{35825CC8-0ACF-4FF9-B851-2168A33ADF68}" destId="{BA035C08-C5B4-414D-A915-4E52D52A9ACE}" srcOrd="3" destOrd="0" presId="urn:microsoft.com/office/officeart/2005/8/layout/hList1"/>
    <dgm:cxn modelId="{826CE7AE-F7D0-4D3F-B6DB-927E23F17A29}" type="presParOf" srcId="{35825CC8-0ACF-4FF9-B851-2168A33ADF68}" destId="{59361D03-3586-4D34-B3CE-43ECD82E886C}" srcOrd="4" destOrd="0" presId="urn:microsoft.com/office/officeart/2005/8/layout/hList1"/>
    <dgm:cxn modelId="{86092865-DD83-45B3-BC25-BAAEC94FC682}" type="presParOf" srcId="{59361D03-3586-4D34-B3CE-43ECD82E886C}" destId="{04DC3F8F-FAD9-42F8-92F3-8B67E4DC2860}" srcOrd="0" destOrd="0" presId="urn:microsoft.com/office/officeart/2005/8/layout/hList1"/>
    <dgm:cxn modelId="{80E3AFC9-319F-444C-8720-718133BB08D8}" type="presParOf" srcId="{59361D03-3586-4D34-B3CE-43ECD82E886C}" destId="{C02C2463-198A-4B2E-B4B4-5FE123ED7180}" srcOrd="1" destOrd="0" presId="urn:microsoft.com/office/officeart/2005/8/layout/hList1"/>
    <dgm:cxn modelId="{41ED0756-9D50-4BC9-8E70-27007EC40410}" type="presParOf" srcId="{35825CC8-0ACF-4FF9-B851-2168A33ADF68}" destId="{553F1B25-6DE3-4793-B98F-CE7F82CBB3F5}" srcOrd="5" destOrd="0" presId="urn:microsoft.com/office/officeart/2005/8/layout/hList1"/>
    <dgm:cxn modelId="{3D1CE533-D84B-4C48-BA96-B9E94DB8D7D4}" type="presParOf" srcId="{35825CC8-0ACF-4FF9-B851-2168A33ADF68}" destId="{3054083A-C044-4DC9-8735-4351E7448DE6}" srcOrd="6" destOrd="0" presId="urn:microsoft.com/office/officeart/2005/8/layout/hList1"/>
    <dgm:cxn modelId="{E45A7C30-9953-46F5-80BB-AA8A327FD82A}" type="presParOf" srcId="{3054083A-C044-4DC9-8735-4351E7448DE6}" destId="{93CB0F31-AD09-4902-A0C4-4AC4DFB0B364}" srcOrd="0" destOrd="0" presId="urn:microsoft.com/office/officeart/2005/8/layout/hList1"/>
    <dgm:cxn modelId="{B5F5C5A9-AE27-429E-839E-E5FCBD1D566A}" type="presParOf" srcId="{3054083A-C044-4DC9-8735-4351E7448DE6}" destId="{60AFBA31-F310-4E0E-9488-62B87B8099BE}" srcOrd="1" destOrd="0" presId="urn:microsoft.com/office/officeart/2005/8/layout/hList1"/>
    <dgm:cxn modelId="{209EE99B-9D15-46F0-B59B-5207EA89A241}" type="presParOf" srcId="{35825CC8-0ACF-4FF9-B851-2168A33ADF68}" destId="{B7EF04DD-0E95-4926-9E00-45990744E86D}" srcOrd="7" destOrd="0" presId="urn:microsoft.com/office/officeart/2005/8/layout/hList1"/>
    <dgm:cxn modelId="{B25266E8-D7B0-47BF-91D5-4298C016DD1B}" type="presParOf" srcId="{35825CC8-0ACF-4FF9-B851-2168A33ADF68}" destId="{11DBA8A1-E911-4C5E-A2CB-B1A7DD2FA85C}" srcOrd="8" destOrd="0" presId="urn:microsoft.com/office/officeart/2005/8/layout/hList1"/>
    <dgm:cxn modelId="{EC40F778-358B-4BE5-BFAE-4195F893EBDF}" type="presParOf" srcId="{11DBA8A1-E911-4C5E-A2CB-B1A7DD2FA85C}" destId="{3DAEFF95-84AF-45B8-BEC7-E5F48C3DF09B}" srcOrd="0" destOrd="0" presId="urn:microsoft.com/office/officeart/2005/8/layout/hList1"/>
    <dgm:cxn modelId="{E695EF50-F9FB-4ABA-B2A9-59A2B2716F33}" type="presParOf" srcId="{11DBA8A1-E911-4C5E-A2CB-B1A7DD2FA85C}" destId="{9F3B4F79-D05A-421E-BB50-7251B445D8C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DDD333-4FA5-4E6B-9866-D50E0CB76665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2BE1339-E6AE-44B0-930A-4F96BB0992FF}">
      <dgm:prSet/>
      <dgm:spPr/>
      <dgm:t>
        <a:bodyPr/>
        <a:lstStyle/>
        <a:p>
          <a:r>
            <a:rPr lang="en-IN" b="1" dirty="0"/>
            <a:t>Problem 1: Parametric Estimation</a:t>
          </a:r>
          <a:endParaRPr lang="en-IN" dirty="0"/>
        </a:p>
      </dgm:t>
    </dgm:pt>
    <dgm:pt modelId="{03C7CA3C-6F00-496F-BD12-DC55FDD89E99}" type="parTrans" cxnId="{4CF55729-4F17-4C4A-89B6-C654E2251A0B}">
      <dgm:prSet/>
      <dgm:spPr/>
      <dgm:t>
        <a:bodyPr/>
        <a:lstStyle/>
        <a:p>
          <a:endParaRPr lang="en-IN"/>
        </a:p>
      </dgm:t>
    </dgm:pt>
    <dgm:pt modelId="{A0A1111A-61B7-4D62-BA49-F4A3B9DB5948}" type="sibTrans" cxnId="{4CF55729-4F17-4C4A-89B6-C654E2251A0B}">
      <dgm:prSet/>
      <dgm:spPr/>
      <dgm:t>
        <a:bodyPr/>
        <a:lstStyle/>
        <a:p>
          <a:endParaRPr lang="en-IN"/>
        </a:p>
      </dgm:t>
    </dgm:pt>
    <dgm:pt modelId="{3618B4B0-326A-4846-82B8-0571DA113CF3}">
      <dgm:prSet/>
      <dgm:spPr/>
      <dgm:t>
        <a:bodyPr/>
        <a:lstStyle/>
        <a:p>
          <a:r>
            <a:rPr lang="en-IN" dirty="0"/>
            <a:t>🎯 </a:t>
          </a:r>
          <a:r>
            <a:rPr lang="en-IN" b="1" dirty="0"/>
            <a:t>Objective:</a:t>
          </a:r>
          <a:br>
            <a:rPr lang="en-IN" dirty="0"/>
          </a:br>
          <a:r>
            <a:rPr lang="en-IN" dirty="0"/>
            <a:t>Estimate GHI using a simple parametric model based on known physical and atmospheric relationships.</a:t>
          </a:r>
        </a:p>
      </dgm:t>
    </dgm:pt>
    <dgm:pt modelId="{13DC2945-257F-40ED-8E65-AA2823CA17AF}" type="parTrans" cxnId="{E929C118-8FD0-41CF-A779-4888CF38C62C}">
      <dgm:prSet/>
      <dgm:spPr/>
      <dgm:t>
        <a:bodyPr/>
        <a:lstStyle/>
        <a:p>
          <a:endParaRPr lang="en-IN"/>
        </a:p>
      </dgm:t>
    </dgm:pt>
    <dgm:pt modelId="{7ACBAFB6-72D4-490F-9577-D0B042E42896}" type="sibTrans" cxnId="{E929C118-8FD0-41CF-A779-4888CF38C62C}">
      <dgm:prSet/>
      <dgm:spPr/>
      <dgm:t>
        <a:bodyPr/>
        <a:lstStyle/>
        <a:p>
          <a:endParaRPr lang="en-IN"/>
        </a:p>
      </dgm:t>
    </dgm:pt>
    <dgm:pt modelId="{B3605687-08CC-4A4A-8460-8EA5B84F36EE}">
      <dgm:prSet/>
      <dgm:spPr/>
      <dgm:t>
        <a:bodyPr/>
        <a:lstStyle/>
        <a:p>
          <a:r>
            <a:rPr lang="en-IN" dirty="0"/>
            <a:t>📊 </a:t>
          </a:r>
          <a:r>
            <a:rPr lang="en-IN" b="1" dirty="0"/>
            <a:t>Approach:</a:t>
          </a:r>
          <a:br>
            <a:rPr lang="en-IN" dirty="0"/>
          </a:br>
          <a:r>
            <a:rPr lang="en-IN" dirty="0"/>
            <a:t>Use meteorological features (temperature, humidity, wind, etc.) to Random forest, Gradient Boosting etc.</a:t>
          </a:r>
        </a:p>
      </dgm:t>
    </dgm:pt>
    <dgm:pt modelId="{E5E50911-A025-4318-B580-5C17AF18B4C3}" type="parTrans" cxnId="{F7DFACA9-8F64-4766-A745-C8546C0ED774}">
      <dgm:prSet/>
      <dgm:spPr/>
      <dgm:t>
        <a:bodyPr/>
        <a:lstStyle/>
        <a:p>
          <a:endParaRPr lang="en-IN"/>
        </a:p>
      </dgm:t>
    </dgm:pt>
    <dgm:pt modelId="{97AEAECE-D31C-4AA4-844F-D08B09F3F779}" type="sibTrans" cxnId="{F7DFACA9-8F64-4766-A745-C8546C0ED774}">
      <dgm:prSet/>
      <dgm:spPr/>
      <dgm:t>
        <a:bodyPr/>
        <a:lstStyle/>
        <a:p>
          <a:endParaRPr lang="en-IN"/>
        </a:p>
      </dgm:t>
    </dgm:pt>
    <dgm:pt modelId="{C8007CB2-A108-4A1E-A3B6-DEB13C118996}">
      <dgm:prSet/>
      <dgm:spPr/>
      <dgm:t>
        <a:bodyPr/>
        <a:lstStyle/>
        <a:p>
          <a:r>
            <a:rPr lang="en-IN" dirty="0"/>
            <a:t>🧩 </a:t>
          </a:r>
          <a:r>
            <a:rPr lang="en-IN" b="1" dirty="0"/>
            <a:t>Purpose:</a:t>
          </a:r>
          <a:br>
            <a:rPr lang="en-IN" dirty="0"/>
          </a:br>
          <a:r>
            <a:rPr lang="en-IN" dirty="0"/>
            <a:t>Understand feature influence and provide quick estimates using ML.</a:t>
          </a:r>
        </a:p>
      </dgm:t>
    </dgm:pt>
    <dgm:pt modelId="{856FF69A-4F4A-47AA-BF9E-A47FBF32A694}" type="parTrans" cxnId="{F6D39B41-9BE9-4B74-832B-88567F4A67C0}">
      <dgm:prSet/>
      <dgm:spPr/>
      <dgm:t>
        <a:bodyPr/>
        <a:lstStyle/>
        <a:p>
          <a:endParaRPr lang="en-IN"/>
        </a:p>
      </dgm:t>
    </dgm:pt>
    <dgm:pt modelId="{1657975E-24D8-4ABB-B093-A29D092445B6}" type="sibTrans" cxnId="{F6D39B41-9BE9-4B74-832B-88567F4A67C0}">
      <dgm:prSet/>
      <dgm:spPr/>
      <dgm:t>
        <a:bodyPr/>
        <a:lstStyle/>
        <a:p>
          <a:endParaRPr lang="en-IN"/>
        </a:p>
      </dgm:t>
    </dgm:pt>
    <dgm:pt modelId="{1D77EEDA-6EAC-4180-B35D-0E5466D8C943}" type="pres">
      <dgm:prSet presAssocID="{0EDDD333-4FA5-4E6B-9866-D50E0CB76665}" presName="Name0" presStyleCnt="0">
        <dgm:presLayoutVars>
          <dgm:dir/>
          <dgm:animLvl val="lvl"/>
          <dgm:resizeHandles val="exact"/>
        </dgm:presLayoutVars>
      </dgm:prSet>
      <dgm:spPr/>
    </dgm:pt>
    <dgm:pt modelId="{3F29786F-36C8-4281-9C2E-A7EFB8B67B7E}" type="pres">
      <dgm:prSet presAssocID="{42BE1339-E6AE-44B0-930A-4F96BB0992FF}" presName="composite" presStyleCnt="0"/>
      <dgm:spPr/>
    </dgm:pt>
    <dgm:pt modelId="{B7EA7765-9FCC-4BC8-BA72-E18E0E3EF1BD}" type="pres">
      <dgm:prSet presAssocID="{42BE1339-E6AE-44B0-930A-4F96BB0992FF}" presName="parTx" presStyleLbl="alignNode1" presStyleIdx="0" presStyleCnt="1" custScaleY="179805" custLinFactNeighborX="0" custLinFactNeighborY="-31115">
        <dgm:presLayoutVars>
          <dgm:chMax val="0"/>
          <dgm:chPref val="0"/>
          <dgm:bulletEnabled val="1"/>
        </dgm:presLayoutVars>
      </dgm:prSet>
      <dgm:spPr/>
    </dgm:pt>
    <dgm:pt modelId="{CF8DD31B-5431-40BB-AF49-766AD86C7AD3}" type="pres">
      <dgm:prSet presAssocID="{42BE1339-E6AE-44B0-930A-4F96BB0992FF}" presName="desTx" presStyleLbl="alignAccFollowNode1" presStyleIdx="0" presStyleCnt="1" custScaleY="104750" custLinFactX="10635" custLinFactNeighborX="100000" custLinFactNeighborY="-980">
        <dgm:presLayoutVars>
          <dgm:bulletEnabled val="1"/>
        </dgm:presLayoutVars>
      </dgm:prSet>
      <dgm:spPr/>
    </dgm:pt>
  </dgm:ptLst>
  <dgm:cxnLst>
    <dgm:cxn modelId="{E929C118-8FD0-41CF-A779-4888CF38C62C}" srcId="{42BE1339-E6AE-44B0-930A-4F96BB0992FF}" destId="{3618B4B0-326A-4846-82B8-0571DA113CF3}" srcOrd="0" destOrd="0" parTransId="{13DC2945-257F-40ED-8E65-AA2823CA17AF}" sibTransId="{7ACBAFB6-72D4-490F-9577-D0B042E42896}"/>
    <dgm:cxn modelId="{4CF55729-4F17-4C4A-89B6-C654E2251A0B}" srcId="{0EDDD333-4FA5-4E6B-9866-D50E0CB76665}" destId="{42BE1339-E6AE-44B0-930A-4F96BB0992FF}" srcOrd="0" destOrd="0" parTransId="{03C7CA3C-6F00-496F-BD12-DC55FDD89E99}" sibTransId="{A0A1111A-61B7-4D62-BA49-F4A3B9DB5948}"/>
    <dgm:cxn modelId="{F6D39B41-9BE9-4B74-832B-88567F4A67C0}" srcId="{42BE1339-E6AE-44B0-930A-4F96BB0992FF}" destId="{C8007CB2-A108-4A1E-A3B6-DEB13C118996}" srcOrd="2" destOrd="0" parTransId="{856FF69A-4F4A-47AA-BF9E-A47FBF32A694}" sibTransId="{1657975E-24D8-4ABB-B093-A29D092445B6}"/>
    <dgm:cxn modelId="{970863A8-FBE7-4536-84D6-3393A998DBFF}" type="presOf" srcId="{B3605687-08CC-4A4A-8460-8EA5B84F36EE}" destId="{CF8DD31B-5431-40BB-AF49-766AD86C7AD3}" srcOrd="0" destOrd="1" presId="urn:microsoft.com/office/officeart/2005/8/layout/hList1"/>
    <dgm:cxn modelId="{F7DFACA9-8F64-4766-A745-C8546C0ED774}" srcId="{42BE1339-E6AE-44B0-930A-4F96BB0992FF}" destId="{B3605687-08CC-4A4A-8460-8EA5B84F36EE}" srcOrd="1" destOrd="0" parTransId="{E5E50911-A025-4318-B580-5C17AF18B4C3}" sibTransId="{97AEAECE-D31C-4AA4-844F-D08B09F3F779}"/>
    <dgm:cxn modelId="{26399CC1-C951-4BD3-84DB-69B183FB4D89}" type="presOf" srcId="{3618B4B0-326A-4846-82B8-0571DA113CF3}" destId="{CF8DD31B-5431-40BB-AF49-766AD86C7AD3}" srcOrd="0" destOrd="0" presId="urn:microsoft.com/office/officeart/2005/8/layout/hList1"/>
    <dgm:cxn modelId="{53F6DBC3-1B3B-4E6C-9E1F-314F43B7B165}" type="presOf" srcId="{C8007CB2-A108-4A1E-A3B6-DEB13C118996}" destId="{CF8DD31B-5431-40BB-AF49-766AD86C7AD3}" srcOrd="0" destOrd="2" presId="urn:microsoft.com/office/officeart/2005/8/layout/hList1"/>
    <dgm:cxn modelId="{33CE6FCF-AD8E-4937-BB2E-6323A6096881}" type="presOf" srcId="{0EDDD333-4FA5-4E6B-9866-D50E0CB76665}" destId="{1D77EEDA-6EAC-4180-B35D-0E5466D8C943}" srcOrd="0" destOrd="0" presId="urn:microsoft.com/office/officeart/2005/8/layout/hList1"/>
    <dgm:cxn modelId="{0A506DE0-7F0A-4759-B1B2-47835F6E95E8}" type="presOf" srcId="{42BE1339-E6AE-44B0-930A-4F96BB0992FF}" destId="{B7EA7765-9FCC-4BC8-BA72-E18E0E3EF1BD}" srcOrd="0" destOrd="0" presId="urn:microsoft.com/office/officeart/2005/8/layout/hList1"/>
    <dgm:cxn modelId="{3A2B6D8B-EB17-4019-B6AF-935A398BA7C5}" type="presParOf" srcId="{1D77EEDA-6EAC-4180-B35D-0E5466D8C943}" destId="{3F29786F-36C8-4281-9C2E-A7EFB8B67B7E}" srcOrd="0" destOrd="0" presId="urn:microsoft.com/office/officeart/2005/8/layout/hList1"/>
    <dgm:cxn modelId="{74899259-F362-4753-87B3-C239CE0A5D4B}" type="presParOf" srcId="{3F29786F-36C8-4281-9C2E-A7EFB8B67B7E}" destId="{B7EA7765-9FCC-4BC8-BA72-E18E0E3EF1BD}" srcOrd="0" destOrd="0" presId="urn:microsoft.com/office/officeart/2005/8/layout/hList1"/>
    <dgm:cxn modelId="{6DDBE615-FC99-4C4A-9DCD-782D98040A28}" type="presParOf" srcId="{3F29786F-36C8-4281-9C2E-A7EFB8B67B7E}" destId="{CF8DD31B-5431-40BB-AF49-766AD86C7A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DDD333-4FA5-4E6B-9866-D50E0CB76665}" type="doc">
      <dgm:prSet loTypeId="urn:microsoft.com/office/officeart/2005/8/layout/h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2BE1339-E6AE-44B0-930A-4F96BB0992FF}">
      <dgm:prSet/>
      <dgm:spPr/>
      <dgm:t>
        <a:bodyPr/>
        <a:lstStyle/>
        <a:p>
          <a:r>
            <a:rPr lang="en-IN" b="1" dirty="0"/>
            <a:t>Problem 2: ML-Based Forecasting</a:t>
          </a:r>
          <a:endParaRPr lang="en-IN" dirty="0"/>
        </a:p>
      </dgm:t>
    </dgm:pt>
    <dgm:pt modelId="{03C7CA3C-6F00-496F-BD12-DC55FDD89E99}" type="parTrans" cxnId="{4CF55729-4F17-4C4A-89B6-C654E2251A0B}">
      <dgm:prSet/>
      <dgm:spPr/>
      <dgm:t>
        <a:bodyPr/>
        <a:lstStyle/>
        <a:p>
          <a:endParaRPr lang="en-IN"/>
        </a:p>
      </dgm:t>
    </dgm:pt>
    <dgm:pt modelId="{A0A1111A-61B7-4D62-BA49-F4A3B9DB5948}" type="sibTrans" cxnId="{4CF55729-4F17-4C4A-89B6-C654E2251A0B}">
      <dgm:prSet/>
      <dgm:spPr/>
      <dgm:t>
        <a:bodyPr/>
        <a:lstStyle/>
        <a:p>
          <a:endParaRPr lang="en-IN"/>
        </a:p>
      </dgm:t>
    </dgm:pt>
    <dgm:pt modelId="{3618B4B0-326A-4846-82B8-0571DA113CF3}">
      <dgm:prSet/>
      <dgm:spPr/>
      <dgm:t>
        <a:bodyPr/>
        <a:lstStyle/>
        <a:p>
          <a:r>
            <a:rPr lang="en-IN" dirty="0"/>
            <a:t>🔮 </a:t>
          </a:r>
          <a:r>
            <a:rPr lang="en-IN" b="1" dirty="0"/>
            <a:t>Objective:</a:t>
          </a:r>
          <a:br>
            <a:rPr lang="en-IN" dirty="0"/>
          </a:br>
          <a:r>
            <a:rPr lang="en-IN" dirty="0"/>
            <a:t>Forecast solar irradiance values for </a:t>
          </a:r>
          <a:r>
            <a:rPr lang="en-IN" b="1" dirty="0"/>
            <a:t>March 2025</a:t>
          </a:r>
          <a:r>
            <a:rPr lang="en-IN" dirty="0"/>
            <a:t> using historical satellite data.</a:t>
          </a:r>
        </a:p>
      </dgm:t>
    </dgm:pt>
    <dgm:pt modelId="{13DC2945-257F-40ED-8E65-AA2823CA17AF}" type="parTrans" cxnId="{E929C118-8FD0-41CF-A779-4888CF38C62C}">
      <dgm:prSet/>
      <dgm:spPr/>
      <dgm:t>
        <a:bodyPr/>
        <a:lstStyle/>
        <a:p>
          <a:endParaRPr lang="en-IN"/>
        </a:p>
      </dgm:t>
    </dgm:pt>
    <dgm:pt modelId="{7ACBAFB6-72D4-490F-9577-D0B042E42896}" type="sibTrans" cxnId="{E929C118-8FD0-41CF-A779-4888CF38C62C}">
      <dgm:prSet/>
      <dgm:spPr/>
      <dgm:t>
        <a:bodyPr/>
        <a:lstStyle/>
        <a:p>
          <a:endParaRPr lang="en-IN"/>
        </a:p>
      </dgm:t>
    </dgm:pt>
    <dgm:pt modelId="{2E018CBD-F4BB-4B81-9F50-87E92A2133CB}">
      <dgm:prSet/>
      <dgm:spPr/>
      <dgm:t>
        <a:bodyPr/>
        <a:lstStyle/>
        <a:p>
          <a:r>
            <a:rPr lang="en-IN"/>
            <a:t>📈 </a:t>
          </a:r>
          <a:r>
            <a:rPr lang="en-IN" b="1"/>
            <a:t>Approach:</a:t>
          </a:r>
          <a:br>
            <a:rPr lang="en-IN"/>
          </a:br>
          <a:r>
            <a:rPr lang="en-IN"/>
            <a:t>Use ML and time series techniques like XGBoost, LightGBM, ARIMA, Prophet.</a:t>
          </a:r>
          <a:endParaRPr lang="en-IN" dirty="0"/>
        </a:p>
      </dgm:t>
    </dgm:pt>
    <dgm:pt modelId="{CA2EDB67-D17F-41E9-8863-0DB4740E4572}" type="parTrans" cxnId="{FEFE389F-AC4C-4AA0-AC54-7CB00C18FD03}">
      <dgm:prSet/>
      <dgm:spPr/>
      <dgm:t>
        <a:bodyPr/>
        <a:lstStyle/>
        <a:p>
          <a:endParaRPr lang="en-IN"/>
        </a:p>
      </dgm:t>
    </dgm:pt>
    <dgm:pt modelId="{C3924DA4-E90C-4FA3-BA1D-80749E222C24}" type="sibTrans" cxnId="{FEFE389F-AC4C-4AA0-AC54-7CB00C18FD03}">
      <dgm:prSet/>
      <dgm:spPr/>
      <dgm:t>
        <a:bodyPr/>
        <a:lstStyle/>
        <a:p>
          <a:endParaRPr lang="en-IN"/>
        </a:p>
      </dgm:t>
    </dgm:pt>
    <dgm:pt modelId="{3A671795-CDE7-445B-B43A-76957E2CD6F8}">
      <dgm:prSet/>
      <dgm:spPr/>
      <dgm:t>
        <a:bodyPr/>
        <a:lstStyle/>
        <a:p>
          <a:r>
            <a:rPr lang="en-IN" dirty="0"/>
            <a:t>🧠 </a:t>
          </a:r>
          <a:r>
            <a:rPr lang="en-IN" b="1" dirty="0"/>
            <a:t>Purpose:</a:t>
          </a:r>
          <a:br>
            <a:rPr lang="en-IN" dirty="0"/>
          </a:br>
          <a:r>
            <a:rPr lang="en-IN" dirty="0"/>
            <a:t>Build a data-driven model that learns temporal and atmospheric patterns to give accurate short-term GHI forecasts.</a:t>
          </a:r>
        </a:p>
      </dgm:t>
    </dgm:pt>
    <dgm:pt modelId="{10EAC9D8-9D36-44B5-AB79-368945E1C1BD}" type="parTrans" cxnId="{7EA5ABD3-1D6D-4C5B-B35C-2A5218E31FF0}">
      <dgm:prSet/>
      <dgm:spPr/>
      <dgm:t>
        <a:bodyPr/>
        <a:lstStyle/>
        <a:p>
          <a:endParaRPr lang="en-IN"/>
        </a:p>
      </dgm:t>
    </dgm:pt>
    <dgm:pt modelId="{4B32F16C-5A06-4024-BC0E-5F3B5BB6A0EE}" type="sibTrans" cxnId="{7EA5ABD3-1D6D-4C5B-B35C-2A5218E31FF0}">
      <dgm:prSet/>
      <dgm:spPr/>
      <dgm:t>
        <a:bodyPr/>
        <a:lstStyle/>
        <a:p>
          <a:endParaRPr lang="en-IN"/>
        </a:p>
      </dgm:t>
    </dgm:pt>
    <dgm:pt modelId="{1D77EEDA-6EAC-4180-B35D-0E5466D8C943}" type="pres">
      <dgm:prSet presAssocID="{0EDDD333-4FA5-4E6B-9866-D50E0CB76665}" presName="Name0" presStyleCnt="0">
        <dgm:presLayoutVars>
          <dgm:dir/>
          <dgm:animLvl val="lvl"/>
          <dgm:resizeHandles val="exact"/>
        </dgm:presLayoutVars>
      </dgm:prSet>
      <dgm:spPr/>
    </dgm:pt>
    <dgm:pt modelId="{3F29786F-36C8-4281-9C2E-A7EFB8B67B7E}" type="pres">
      <dgm:prSet presAssocID="{42BE1339-E6AE-44B0-930A-4F96BB0992FF}" presName="composite" presStyleCnt="0"/>
      <dgm:spPr/>
    </dgm:pt>
    <dgm:pt modelId="{B7EA7765-9FCC-4BC8-BA72-E18E0E3EF1BD}" type="pres">
      <dgm:prSet presAssocID="{42BE1339-E6AE-44B0-930A-4F96BB0992FF}" presName="parTx" presStyleLbl="alignNode1" presStyleIdx="0" presStyleCnt="1" custScaleY="155710" custLinFactNeighborX="0" custLinFactNeighborY="-1167">
        <dgm:presLayoutVars>
          <dgm:chMax val="0"/>
          <dgm:chPref val="0"/>
          <dgm:bulletEnabled val="1"/>
        </dgm:presLayoutVars>
      </dgm:prSet>
      <dgm:spPr/>
    </dgm:pt>
    <dgm:pt modelId="{CF8DD31B-5431-40BB-AF49-766AD86C7AD3}" type="pres">
      <dgm:prSet presAssocID="{42BE1339-E6AE-44B0-930A-4F96BB0992FF}" presName="desTx" presStyleLbl="alignAccFollowNode1" presStyleIdx="0" presStyleCnt="1" custScaleY="99672" custLinFactX="10635" custLinFactNeighborX="100000" custLinFactNeighborY="-980">
        <dgm:presLayoutVars>
          <dgm:bulletEnabled val="1"/>
        </dgm:presLayoutVars>
      </dgm:prSet>
      <dgm:spPr/>
    </dgm:pt>
  </dgm:ptLst>
  <dgm:cxnLst>
    <dgm:cxn modelId="{9CBE3713-C6A0-441F-BBB2-5AC0DEBD441E}" type="presOf" srcId="{3A671795-CDE7-445B-B43A-76957E2CD6F8}" destId="{CF8DD31B-5431-40BB-AF49-766AD86C7AD3}" srcOrd="0" destOrd="2" presId="urn:microsoft.com/office/officeart/2005/8/layout/hList1"/>
    <dgm:cxn modelId="{E929C118-8FD0-41CF-A779-4888CF38C62C}" srcId="{42BE1339-E6AE-44B0-930A-4F96BB0992FF}" destId="{3618B4B0-326A-4846-82B8-0571DA113CF3}" srcOrd="0" destOrd="0" parTransId="{13DC2945-257F-40ED-8E65-AA2823CA17AF}" sibTransId="{7ACBAFB6-72D4-490F-9577-D0B042E42896}"/>
    <dgm:cxn modelId="{4CF55729-4F17-4C4A-89B6-C654E2251A0B}" srcId="{0EDDD333-4FA5-4E6B-9866-D50E0CB76665}" destId="{42BE1339-E6AE-44B0-930A-4F96BB0992FF}" srcOrd="0" destOrd="0" parTransId="{03C7CA3C-6F00-496F-BD12-DC55FDD89E99}" sibTransId="{A0A1111A-61B7-4D62-BA49-F4A3B9DB5948}"/>
    <dgm:cxn modelId="{FEFE389F-AC4C-4AA0-AC54-7CB00C18FD03}" srcId="{42BE1339-E6AE-44B0-930A-4F96BB0992FF}" destId="{2E018CBD-F4BB-4B81-9F50-87E92A2133CB}" srcOrd="1" destOrd="0" parTransId="{CA2EDB67-D17F-41E9-8863-0DB4740E4572}" sibTransId="{C3924DA4-E90C-4FA3-BA1D-80749E222C24}"/>
    <dgm:cxn modelId="{26399CC1-C951-4BD3-84DB-69B183FB4D89}" type="presOf" srcId="{3618B4B0-326A-4846-82B8-0571DA113CF3}" destId="{CF8DD31B-5431-40BB-AF49-766AD86C7AD3}" srcOrd="0" destOrd="0" presId="urn:microsoft.com/office/officeart/2005/8/layout/hList1"/>
    <dgm:cxn modelId="{33CE6FCF-AD8E-4937-BB2E-6323A6096881}" type="presOf" srcId="{0EDDD333-4FA5-4E6B-9866-D50E0CB76665}" destId="{1D77EEDA-6EAC-4180-B35D-0E5466D8C943}" srcOrd="0" destOrd="0" presId="urn:microsoft.com/office/officeart/2005/8/layout/hList1"/>
    <dgm:cxn modelId="{7EA5ABD3-1D6D-4C5B-B35C-2A5218E31FF0}" srcId="{42BE1339-E6AE-44B0-930A-4F96BB0992FF}" destId="{3A671795-CDE7-445B-B43A-76957E2CD6F8}" srcOrd="2" destOrd="0" parTransId="{10EAC9D8-9D36-44B5-AB79-368945E1C1BD}" sibTransId="{4B32F16C-5A06-4024-BC0E-5F3B5BB6A0EE}"/>
    <dgm:cxn modelId="{0A506DE0-7F0A-4759-B1B2-47835F6E95E8}" type="presOf" srcId="{42BE1339-E6AE-44B0-930A-4F96BB0992FF}" destId="{B7EA7765-9FCC-4BC8-BA72-E18E0E3EF1BD}" srcOrd="0" destOrd="0" presId="urn:microsoft.com/office/officeart/2005/8/layout/hList1"/>
    <dgm:cxn modelId="{F91167F3-8FE0-4956-B6AB-383CD18F5033}" type="presOf" srcId="{2E018CBD-F4BB-4B81-9F50-87E92A2133CB}" destId="{CF8DD31B-5431-40BB-AF49-766AD86C7AD3}" srcOrd="0" destOrd="1" presId="urn:microsoft.com/office/officeart/2005/8/layout/hList1"/>
    <dgm:cxn modelId="{3A2B6D8B-EB17-4019-B6AF-935A398BA7C5}" type="presParOf" srcId="{1D77EEDA-6EAC-4180-B35D-0E5466D8C943}" destId="{3F29786F-36C8-4281-9C2E-A7EFB8B67B7E}" srcOrd="0" destOrd="0" presId="urn:microsoft.com/office/officeart/2005/8/layout/hList1"/>
    <dgm:cxn modelId="{74899259-F362-4753-87B3-C239CE0A5D4B}" type="presParOf" srcId="{3F29786F-36C8-4281-9C2E-A7EFB8B67B7E}" destId="{B7EA7765-9FCC-4BC8-BA72-E18E0E3EF1BD}" srcOrd="0" destOrd="0" presId="urn:microsoft.com/office/officeart/2005/8/layout/hList1"/>
    <dgm:cxn modelId="{6DDBE615-FC99-4C4A-9DCD-782D98040A28}" type="presParOf" srcId="{3F29786F-36C8-4281-9C2E-A7EFB8B67B7E}" destId="{CF8DD31B-5431-40BB-AF49-766AD86C7A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F27C07-6DB0-47E2-B8CF-8EA9D02C87C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8F02C7A-ACB9-4814-B34D-B044561483A3}">
      <dgm:prSet custT="1"/>
      <dgm:spPr/>
      <dgm:t>
        <a:bodyPr/>
        <a:lstStyle/>
        <a:p>
          <a:r>
            <a:rPr lang="en-IN" sz="1200" b="1"/>
            <a:t>📌 Source:</a:t>
          </a:r>
          <a:endParaRPr lang="en-IN" sz="1200"/>
        </a:p>
      </dgm:t>
    </dgm:pt>
    <dgm:pt modelId="{D570F763-A2A0-4D27-BEA1-2655DA9A5B17}" type="parTrans" cxnId="{84712602-B1F0-4345-81F6-198E9264F5A1}">
      <dgm:prSet/>
      <dgm:spPr/>
      <dgm:t>
        <a:bodyPr/>
        <a:lstStyle/>
        <a:p>
          <a:endParaRPr lang="en-IN"/>
        </a:p>
      </dgm:t>
    </dgm:pt>
    <dgm:pt modelId="{3E508427-516F-4C08-8481-150A1DCF8C54}" type="sibTrans" cxnId="{84712602-B1F0-4345-81F6-198E9264F5A1}">
      <dgm:prSet/>
      <dgm:spPr/>
      <dgm:t>
        <a:bodyPr/>
        <a:lstStyle/>
        <a:p>
          <a:endParaRPr lang="en-IN"/>
        </a:p>
      </dgm:t>
    </dgm:pt>
    <dgm:pt modelId="{B6EEAD1D-C1B8-4111-B435-36FE52BC2165}">
      <dgm:prSet custT="1"/>
      <dgm:spPr/>
      <dgm:t>
        <a:bodyPr/>
        <a:lstStyle/>
        <a:p>
          <a:r>
            <a:rPr lang="en-IN" sz="1200" dirty="0"/>
            <a:t>NASA POWER (Prediction Of Worldwide Energy Resources)</a:t>
          </a:r>
        </a:p>
      </dgm:t>
    </dgm:pt>
    <dgm:pt modelId="{B9DFFC1D-9F63-45D4-BAB6-50794CF2BD73}" type="parTrans" cxnId="{00AD049B-C7C5-4729-8B59-3593B5545784}">
      <dgm:prSet/>
      <dgm:spPr/>
      <dgm:t>
        <a:bodyPr/>
        <a:lstStyle/>
        <a:p>
          <a:endParaRPr lang="en-IN" sz="1200"/>
        </a:p>
      </dgm:t>
    </dgm:pt>
    <dgm:pt modelId="{2B8A5282-593E-4C58-8397-F0B8000AB8BE}" type="sibTrans" cxnId="{00AD049B-C7C5-4729-8B59-3593B5545784}">
      <dgm:prSet/>
      <dgm:spPr/>
      <dgm:t>
        <a:bodyPr/>
        <a:lstStyle/>
        <a:p>
          <a:endParaRPr lang="en-IN"/>
        </a:p>
      </dgm:t>
    </dgm:pt>
    <dgm:pt modelId="{FD16D596-BF82-4FE4-8B6B-056293B20B2A}">
      <dgm:prSet custT="1"/>
      <dgm:spPr/>
      <dgm:t>
        <a:bodyPr/>
        <a:lstStyle/>
        <a:p>
          <a:r>
            <a:rPr lang="en-IN" sz="1200" b="1"/>
            <a:t>🌍 Location:</a:t>
          </a:r>
          <a:endParaRPr lang="en-IN" sz="1200"/>
        </a:p>
      </dgm:t>
    </dgm:pt>
    <dgm:pt modelId="{D61D73CC-F9A3-48F8-8984-8D84B0709798}" type="parTrans" cxnId="{7097DF54-3F35-45C2-BAB2-0F11B0A383EA}">
      <dgm:prSet/>
      <dgm:spPr/>
      <dgm:t>
        <a:bodyPr/>
        <a:lstStyle/>
        <a:p>
          <a:endParaRPr lang="en-IN"/>
        </a:p>
      </dgm:t>
    </dgm:pt>
    <dgm:pt modelId="{62B883C4-EE8B-4136-97A0-E8A3FFE6E388}" type="sibTrans" cxnId="{7097DF54-3F35-45C2-BAB2-0F11B0A383EA}">
      <dgm:prSet/>
      <dgm:spPr/>
      <dgm:t>
        <a:bodyPr/>
        <a:lstStyle/>
        <a:p>
          <a:endParaRPr lang="en-IN"/>
        </a:p>
      </dgm:t>
    </dgm:pt>
    <dgm:pt modelId="{35C19BF6-9D34-42C4-925B-570C53917A3A}">
      <dgm:prSet custT="1"/>
      <dgm:spPr/>
      <dgm:t>
        <a:bodyPr/>
        <a:lstStyle/>
        <a:p>
          <a:r>
            <a:rPr lang="en-IN" sz="1200" dirty="0"/>
            <a:t>Pune, India</a:t>
          </a:r>
        </a:p>
      </dgm:t>
    </dgm:pt>
    <dgm:pt modelId="{49457513-BCD9-4E55-84E9-899FC079FF42}" type="parTrans" cxnId="{4334387C-7A8E-49DE-AEBA-4E3D4EDDD888}">
      <dgm:prSet/>
      <dgm:spPr/>
      <dgm:t>
        <a:bodyPr/>
        <a:lstStyle/>
        <a:p>
          <a:endParaRPr lang="en-IN" sz="1200"/>
        </a:p>
      </dgm:t>
    </dgm:pt>
    <dgm:pt modelId="{CDF97CE8-9F57-4CDD-9315-7FFF53D0D050}" type="sibTrans" cxnId="{4334387C-7A8E-49DE-AEBA-4E3D4EDDD888}">
      <dgm:prSet/>
      <dgm:spPr/>
      <dgm:t>
        <a:bodyPr/>
        <a:lstStyle/>
        <a:p>
          <a:endParaRPr lang="en-IN"/>
        </a:p>
      </dgm:t>
    </dgm:pt>
    <dgm:pt modelId="{704457C2-7B5C-4C89-80A7-4A88E56372FA}">
      <dgm:prSet custT="1"/>
      <dgm:spPr/>
      <dgm:t>
        <a:bodyPr/>
        <a:lstStyle/>
        <a:p>
          <a:r>
            <a:rPr lang="en-IN" sz="1200" dirty="0"/>
            <a:t>Latitude: </a:t>
          </a:r>
          <a:r>
            <a:rPr lang="en-IN" sz="1200" b="1" dirty="0"/>
            <a:t>18.52°N</a:t>
          </a:r>
          <a:r>
            <a:rPr lang="en-IN" sz="1200" dirty="0"/>
            <a:t>, Longitude: </a:t>
          </a:r>
          <a:r>
            <a:rPr lang="en-IN" sz="1200" b="1" dirty="0"/>
            <a:t>73.86°E</a:t>
          </a:r>
          <a:endParaRPr lang="en-IN" sz="1200" dirty="0"/>
        </a:p>
      </dgm:t>
    </dgm:pt>
    <dgm:pt modelId="{38397972-448F-4F38-BE5E-6CDDFD618C41}" type="parTrans" cxnId="{1B48EC9E-5B04-47A6-BF9A-BD8F38CF03BB}">
      <dgm:prSet/>
      <dgm:spPr/>
      <dgm:t>
        <a:bodyPr/>
        <a:lstStyle/>
        <a:p>
          <a:endParaRPr lang="en-IN" sz="1200"/>
        </a:p>
      </dgm:t>
    </dgm:pt>
    <dgm:pt modelId="{293D33ED-EC67-4B0E-9D9E-C28D3B5E8893}" type="sibTrans" cxnId="{1B48EC9E-5B04-47A6-BF9A-BD8F38CF03BB}">
      <dgm:prSet/>
      <dgm:spPr/>
      <dgm:t>
        <a:bodyPr/>
        <a:lstStyle/>
        <a:p>
          <a:endParaRPr lang="en-IN"/>
        </a:p>
      </dgm:t>
    </dgm:pt>
    <dgm:pt modelId="{146C124B-7668-4213-8677-8BC505B95384}">
      <dgm:prSet custT="1"/>
      <dgm:spPr/>
      <dgm:t>
        <a:bodyPr/>
        <a:lstStyle/>
        <a:p>
          <a:r>
            <a:rPr lang="en-IN" sz="1200" b="1"/>
            <a:t>🕒 Time Period:</a:t>
          </a:r>
          <a:endParaRPr lang="en-IN" sz="1200"/>
        </a:p>
      </dgm:t>
    </dgm:pt>
    <dgm:pt modelId="{E2CE2018-6AC7-4BC7-AC67-536F84DD3868}" type="parTrans" cxnId="{EB7DBACE-0052-4257-9BCF-B3CC280EFC78}">
      <dgm:prSet/>
      <dgm:spPr/>
      <dgm:t>
        <a:bodyPr/>
        <a:lstStyle/>
        <a:p>
          <a:endParaRPr lang="en-IN"/>
        </a:p>
      </dgm:t>
    </dgm:pt>
    <dgm:pt modelId="{D1202C8B-AE70-4B14-B24F-9D11656F3F7A}" type="sibTrans" cxnId="{EB7DBACE-0052-4257-9BCF-B3CC280EFC78}">
      <dgm:prSet/>
      <dgm:spPr/>
      <dgm:t>
        <a:bodyPr/>
        <a:lstStyle/>
        <a:p>
          <a:endParaRPr lang="en-IN"/>
        </a:p>
      </dgm:t>
    </dgm:pt>
    <dgm:pt modelId="{568C6022-760E-4237-93FB-91F1A41C983F}">
      <dgm:prSet custT="1"/>
      <dgm:spPr/>
      <dgm:t>
        <a:bodyPr/>
        <a:lstStyle/>
        <a:p>
          <a:r>
            <a:rPr lang="en-IN" sz="1200" dirty="0"/>
            <a:t>February 28, 2016 – February 28, 2025</a:t>
          </a:r>
        </a:p>
      </dgm:t>
    </dgm:pt>
    <dgm:pt modelId="{E4C78907-6035-4074-9ACB-AA0BAF0C8854}" type="parTrans" cxnId="{A5CA8732-6739-44E3-99D0-B23B664A46EB}">
      <dgm:prSet/>
      <dgm:spPr/>
      <dgm:t>
        <a:bodyPr/>
        <a:lstStyle/>
        <a:p>
          <a:endParaRPr lang="en-IN" sz="1200"/>
        </a:p>
      </dgm:t>
    </dgm:pt>
    <dgm:pt modelId="{F344C39D-9840-4A91-9434-9E042BF66687}" type="sibTrans" cxnId="{A5CA8732-6739-44E3-99D0-B23B664A46EB}">
      <dgm:prSet/>
      <dgm:spPr/>
      <dgm:t>
        <a:bodyPr/>
        <a:lstStyle/>
        <a:p>
          <a:endParaRPr lang="en-IN"/>
        </a:p>
      </dgm:t>
    </dgm:pt>
    <dgm:pt modelId="{3ADEEEE2-0305-4D89-8D13-8AF14281B7BA}">
      <dgm:prSet custT="1"/>
      <dgm:spPr/>
      <dgm:t>
        <a:bodyPr/>
        <a:lstStyle/>
        <a:p>
          <a:r>
            <a:rPr lang="en-IN" sz="1200" b="1"/>
            <a:t>📅 Frequency:</a:t>
          </a:r>
          <a:endParaRPr lang="en-IN" sz="1200"/>
        </a:p>
      </dgm:t>
    </dgm:pt>
    <dgm:pt modelId="{83752FA6-4CF1-4823-9C2E-BE6C81D1AE55}" type="parTrans" cxnId="{F857FB8E-03C1-47D6-AF2E-F199AF8B7EBB}">
      <dgm:prSet/>
      <dgm:spPr/>
      <dgm:t>
        <a:bodyPr/>
        <a:lstStyle/>
        <a:p>
          <a:endParaRPr lang="en-IN"/>
        </a:p>
      </dgm:t>
    </dgm:pt>
    <dgm:pt modelId="{809CB5A5-5B56-48B4-83C8-179208885F00}" type="sibTrans" cxnId="{F857FB8E-03C1-47D6-AF2E-F199AF8B7EBB}">
      <dgm:prSet/>
      <dgm:spPr/>
      <dgm:t>
        <a:bodyPr/>
        <a:lstStyle/>
        <a:p>
          <a:endParaRPr lang="en-IN"/>
        </a:p>
      </dgm:t>
    </dgm:pt>
    <dgm:pt modelId="{103E69AE-0151-4E93-8AE7-143E8FF60126}">
      <dgm:prSet custT="1"/>
      <dgm:spPr/>
      <dgm:t>
        <a:bodyPr/>
        <a:lstStyle/>
        <a:p>
          <a:r>
            <a:rPr lang="en-IN" sz="1200" b="1" dirty="0"/>
            <a:t>Daily resolution</a:t>
          </a:r>
          <a:r>
            <a:rPr lang="en-IN" sz="1200" dirty="0"/>
            <a:t> (365 observations per year)</a:t>
          </a:r>
        </a:p>
      </dgm:t>
    </dgm:pt>
    <dgm:pt modelId="{5A10BF8C-0765-45C1-8AA5-EAA4752D4C7B}" type="parTrans" cxnId="{7275477A-4377-4553-83C1-883F7885B33A}">
      <dgm:prSet/>
      <dgm:spPr/>
      <dgm:t>
        <a:bodyPr/>
        <a:lstStyle/>
        <a:p>
          <a:endParaRPr lang="en-IN" sz="1200"/>
        </a:p>
      </dgm:t>
    </dgm:pt>
    <dgm:pt modelId="{883118B3-42E3-4343-97D2-20DCAB71B93F}" type="sibTrans" cxnId="{7275477A-4377-4553-83C1-883F7885B33A}">
      <dgm:prSet/>
      <dgm:spPr/>
      <dgm:t>
        <a:bodyPr/>
        <a:lstStyle/>
        <a:p>
          <a:endParaRPr lang="en-IN"/>
        </a:p>
      </dgm:t>
    </dgm:pt>
    <dgm:pt modelId="{C2AEB84D-23DE-449F-B72E-FB3A50D87AD9}">
      <dgm:prSet custT="1"/>
      <dgm:spPr/>
      <dgm:t>
        <a:bodyPr/>
        <a:lstStyle/>
        <a:p>
          <a:r>
            <a:rPr lang="en-IN" sz="1200" b="1" dirty="0"/>
            <a:t>🎯 Target Variable:</a:t>
          </a:r>
          <a:endParaRPr lang="en-IN" sz="1200" dirty="0"/>
        </a:p>
      </dgm:t>
    </dgm:pt>
    <dgm:pt modelId="{667FDD13-3C4F-4E91-9026-53620C1A5A48}" type="parTrans" cxnId="{75136A27-22F4-4AD0-9672-39EB5FCCDD43}">
      <dgm:prSet/>
      <dgm:spPr/>
      <dgm:t>
        <a:bodyPr/>
        <a:lstStyle/>
        <a:p>
          <a:endParaRPr lang="en-IN"/>
        </a:p>
      </dgm:t>
    </dgm:pt>
    <dgm:pt modelId="{059CD43C-7D31-4D10-BEB0-D19145EB3C04}" type="sibTrans" cxnId="{75136A27-22F4-4AD0-9672-39EB5FCCDD43}">
      <dgm:prSet/>
      <dgm:spPr/>
      <dgm:t>
        <a:bodyPr/>
        <a:lstStyle/>
        <a:p>
          <a:endParaRPr lang="en-IN"/>
        </a:p>
      </dgm:t>
    </dgm:pt>
    <dgm:pt modelId="{AEB1E884-A531-4325-89FC-85F07FD5DA9F}">
      <dgm:prSet custT="1"/>
      <dgm:spPr/>
      <dgm:t>
        <a:bodyPr/>
        <a:lstStyle/>
        <a:p>
          <a:r>
            <a:rPr lang="en-IN" sz="1200" b="1" dirty="0"/>
            <a:t>ALLSKY SFC SW DWN</a:t>
          </a:r>
          <a:r>
            <a:rPr lang="en-IN" sz="1200" dirty="0"/>
            <a:t>  Global Horizontal Irradiance (GHI)</a:t>
          </a:r>
        </a:p>
      </dgm:t>
    </dgm:pt>
    <dgm:pt modelId="{02DBA672-5461-4329-A009-5F19BD292516}" type="parTrans" cxnId="{D0A14282-A0C9-49AB-8702-F699D972CEDE}">
      <dgm:prSet/>
      <dgm:spPr/>
      <dgm:t>
        <a:bodyPr/>
        <a:lstStyle/>
        <a:p>
          <a:endParaRPr lang="en-IN" sz="1200"/>
        </a:p>
      </dgm:t>
    </dgm:pt>
    <dgm:pt modelId="{08094978-92FB-4ACE-8300-A2B069A67CC0}" type="sibTrans" cxnId="{D0A14282-A0C9-49AB-8702-F699D972CEDE}">
      <dgm:prSet/>
      <dgm:spPr/>
      <dgm:t>
        <a:bodyPr/>
        <a:lstStyle/>
        <a:p>
          <a:endParaRPr lang="en-IN"/>
        </a:p>
      </dgm:t>
    </dgm:pt>
    <dgm:pt modelId="{95D71651-C79B-44C5-9DBF-BC258CB148C9}">
      <dgm:prSet custT="1"/>
      <dgm:spPr/>
      <dgm:t>
        <a:bodyPr/>
        <a:lstStyle/>
        <a:p>
          <a:r>
            <a:rPr lang="en-IN" sz="1200" b="1" dirty="0"/>
            <a:t>🔍 Input Features (Examples):</a:t>
          </a:r>
          <a:endParaRPr lang="en-IN" sz="1200" dirty="0"/>
        </a:p>
      </dgm:t>
    </dgm:pt>
    <dgm:pt modelId="{2C91760E-E59D-493F-B080-A401F93075B2}" type="parTrans" cxnId="{A1D2BDC0-9D83-4863-8BCA-200917C0C527}">
      <dgm:prSet/>
      <dgm:spPr/>
      <dgm:t>
        <a:bodyPr/>
        <a:lstStyle/>
        <a:p>
          <a:endParaRPr lang="en-IN"/>
        </a:p>
      </dgm:t>
    </dgm:pt>
    <dgm:pt modelId="{B99022BB-F852-4476-9DDD-4F2DF0E08483}" type="sibTrans" cxnId="{A1D2BDC0-9D83-4863-8BCA-200917C0C527}">
      <dgm:prSet/>
      <dgm:spPr/>
      <dgm:t>
        <a:bodyPr/>
        <a:lstStyle/>
        <a:p>
          <a:endParaRPr lang="en-IN"/>
        </a:p>
      </dgm:t>
    </dgm:pt>
    <dgm:pt modelId="{FA039199-69D3-4963-9377-C3890B882132}">
      <dgm:prSet custT="1"/>
      <dgm:spPr/>
      <dgm:t>
        <a:bodyPr/>
        <a:lstStyle/>
        <a:p>
          <a:r>
            <a:rPr lang="en-IN" sz="1200" dirty="0"/>
            <a:t>☀️ </a:t>
          </a:r>
          <a:r>
            <a:rPr lang="en-IN" sz="1200" b="1" dirty="0"/>
            <a:t>Solar</a:t>
          </a:r>
          <a:r>
            <a:rPr lang="en-IN" sz="1200" dirty="0"/>
            <a:t>: DNI, DHI radiation</a:t>
          </a:r>
        </a:p>
      </dgm:t>
    </dgm:pt>
    <dgm:pt modelId="{61696A7D-54D4-4757-8A01-553B7134E2DE}" type="parTrans" cxnId="{97E5CA35-25AD-4E43-BC3F-C62C9F20D878}">
      <dgm:prSet/>
      <dgm:spPr/>
      <dgm:t>
        <a:bodyPr/>
        <a:lstStyle/>
        <a:p>
          <a:endParaRPr lang="en-IN" sz="1200"/>
        </a:p>
      </dgm:t>
    </dgm:pt>
    <dgm:pt modelId="{5B887DFB-BAA5-453F-9890-7CDF1118C11E}" type="sibTrans" cxnId="{97E5CA35-25AD-4E43-BC3F-C62C9F20D878}">
      <dgm:prSet/>
      <dgm:spPr/>
      <dgm:t>
        <a:bodyPr/>
        <a:lstStyle/>
        <a:p>
          <a:endParaRPr lang="en-IN"/>
        </a:p>
      </dgm:t>
    </dgm:pt>
    <dgm:pt modelId="{821B5749-A0BC-44BD-9962-3F3F98681EF9}">
      <dgm:prSet custT="1"/>
      <dgm:spPr/>
      <dgm:t>
        <a:bodyPr/>
        <a:lstStyle/>
        <a:p>
          <a:r>
            <a:rPr lang="en-IN" sz="1200" dirty="0"/>
            <a:t>🌡️ </a:t>
          </a:r>
          <a:r>
            <a:rPr lang="en-IN" sz="1200" b="1" dirty="0"/>
            <a:t>Temperature</a:t>
          </a:r>
          <a:r>
            <a:rPr lang="en-IN" sz="1200" dirty="0"/>
            <a:t>: T2M, Dew Point</a:t>
          </a:r>
        </a:p>
      </dgm:t>
    </dgm:pt>
    <dgm:pt modelId="{24631131-11FC-45B8-9FCB-0AC627593D69}" type="parTrans" cxnId="{037CCB0A-5AED-40DC-BDE0-B595B5E6265B}">
      <dgm:prSet/>
      <dgm:spPr/>
      <dgm:t>
        <a:bodyPr/>
        <a:lstStyle/>
        <a:p>
          <a:endParaRPr lang="en-IN" sz="1200"/>
        </a:p>
      </dgm:t>
    </dgm:pt>
    <dgm:pt modelId="{4311DBB7-C56B-4B34-944E-48FF9BF6057A}" type="sibTrans" cxnId="{037CCB0A-5AED-40DC-BDE0-B595B5E6265B}">
      <dgm:prSet/>
      <dgm:spPr/>
      <dgm:t>
        <a:bodyPr/>
        <a:lstStyle/>
        <a:p>
          <a:endParaRPr lang="en-IN"/>
        </a:p>
      </dgm:t>
    </dgm:pt>
    <dgm:pt modelId="{1ACB6C3B-5D7C-47F7-9FBC-C5DB7B132954}">
      <dgm:prSet custT="1"/>
      <dgm:spPr/>
      <dgm:t>
        <a:bodyPr/>
        <a:lstStyle/>
        <a:p>
          <a:r>
            <a:rPr lang="en-IN" sz="1200" dirty="0"/>
            <a:t>💧</a:t>
          </a:r>
          <a:r>
            <a:rPr lang="en-IN" sz="1200" b="1" dirty="0"/>
            <a:t>Humidity</a:t>
          </a:r>
          <a:r>
            <a:rPr lang="en-IN" sz="1200" dirty="0"/>
            <a:t>: RH2M, QV2M</a:t>
          </a:r>
        </a:p>
      </dgm:t>
    </dgm:pt>
    <dgm:pt modelId="{54AD97FB-0108-4C95-8313-2C2D54EAEBB5}" type="parTrans" cxnId="{F35D8120-F66D-4387-BD47-50BED0FCD2EE}">
      <dgm:prSet/>
      <dgm:spPr/>
      <dgm:t>
        <a:bodyPr/>
        <a:lstStyle/>
        <a:p>
          <a:endParaRPr lang="en-IN" sz="1200"/>
        </a:p>
      </dgm:t>
    </dgm:pt>
    <dgm:pt modelId="{A6273A03-F985-4158-A57C-64040878DC7E}" type="sibTrans" cxnId="{F35D8120-F66D-4387-BD47-50BED0FCD2EE}">
      <dgm:prSet/>
      <dgm:spPr/>
      <dgm:t>
        <a:bodyPr/>
        <a:lstStyle/>
        <a:p>
          <a:endParaRPr lang="en-IN"/>
        </a:p>
      </dgm:t>
    </dgm:pt>
    <dgm:pt modelId="{22609737-1419-4DFD-B60E-D0511528F227}">
      <dgm:prSet custT="1"/>
      <dgm:spPr/>
      <dgm:t>
        <a:bodyPr/>
        <a:lstStyle/>
        <a:p>
          <a:r>
            <a:rPr lang="en-IN" sz="1200" dirty="0"/>
            <a:t>🌬️ </a:t>
          </a:r>
          <a:r>
            <a:rPr lang="en-IN" sz="1200" b="1" dirty="0"/>
            <a:t>Wind</a:t>
          </a:r>
          <a:r>
            <a:rPr lang="en-IN" sz="1200" dirty="0"/>
            <a:t>: Speed and Direction at 2m/10m</a:t>
          </a:r>
        </a:p>
      </dgm:t>
    </dgm:pt>
    <dgm:pt modelId="{18A401E3-0EDA-429A-8C29-BD861FFABB7C}" type="parTrans" cxnId="{BE815C37-BFAC-4683-8564-80AE3AAC05F9}">
      <dgm:prSet/>
      <dgm:spPr/>
      <dgm:t>
        <a:bodyPr/>
        <a:lstStyle/>
        <a:p>
          <a:endParaRPr lang="en-IN" sz="1200"/>
        </a:p>
      </dgm:t>
    </dgm:pt>
    <dgm:pt modelId="{89268A10-938B-48E4-B33E-14306A9E3FB5}" type="sibTrans" cxnId="{BE815C37-BFAC-4683-8564-80AE3AAC05F9}">
      <dgm:prSet/>
      <dgm:spPr/>
      <dgm:t>
        <a:bodyPr/>
        <a:lstStyle/>
        <a:p>
          <a:endParaRPr lang="en-IN"/>
        </a:p>
      </dgm:t>
    </dgm:pt>
    <dgm:pt modelId="{AF270B5D-4474-4563-AF06-C264F25AA7E2}">
      <dgm:prSet custT="1"/>
      <dgm:spPr/>
      <dgm:t>
        <a:bodyPr/>
        <a:lstStyle/>
        <a:p>
          <a:r>
            <a:rPr lang="en-IN" sz="1200" dirty="0"/>
            <a:t>📆 </a:t>
          </a:r>
          <a:r>
            <a:rPr lang="en-IN" sz="1200" b="1" dirty="0"/>
            <a:t>Time</a:t>
          </a:r>
          <a:r>
            <a:rPr lang="en-IN" sz="1200" dirty="0"/>
            <a:t>: Day of Year (DOY), Lag Features</a:t>
          </a:r>
        </a:p>
      </dgm:t>
    </dgm:pt>
    <dgm:pt modelId="{FEA8817B-6ABD-412A-A776-3C113BE5CD6D}" type="parTrans" cxnId="{B995CFDB-4325-48AC-830E-51DD05E54FB4}">
      <dgm:prSet/>
      <dgm:spPr/>
      <dgm:t>
        <a:bodyPr/>
        <a:lstStyle/>
        <a:p>
          <a:endParaRPr lang="en-IN" sz="1200"/>
        </a:p>
      </dgm:t>
    </dgm:pt>
    <dgm:pt modelId="{BF32D9A6-CFD8-49D8-8760-0396E34D9256}" type="sibTrans" cxnId="{B995CFDB-4325-48AC-830E-51DD05E54FB4}">
      <dgm:prSet/>
      <dgm:spPr/>
      <dgm:t>
        <a:bodyPr/>
        <a:lstStyle/>
        <a:p>
          <a:endParaRPr lang="en-IN"/>
        </a:p>
      </dgm:t>
    </dgm:pt>
    <dgm:pt modelId="{504E872E-5D7B-4D99-BDF6-3FD49F2A982E}" type="pres">
      <dgm:prSet presAssocID="{7BF27C07-6DB0-47E2-B8CF-8EA9D02C87C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B045F6-7CC1-49BD-A596-190CA506C2DE}" type="pres">
      <dgm:prSet presAssocID="{E8F02C7A-ACB9-4814-B34D-B044561483A3}" presName="root" presStyleCnt="0"/>
      <dgm:spPr/>
    </dgm:pt>
    <dgm:pt modelId="{58FC2366-E126-4F5A-8FFF-419934B1E44A}" type="pres">
      <dgm:prSet presAssocID="{E8F02C7A-ACB9-4814-B34D-B044561483A3}" presName="rootComposite" presStyleCnt="0"/>
      <dgm:spPr/>
    </dgm:pt>
    <dgm:pt modelId="{76D4BC40-3A01-4D90-9F98-8ACBE8DAE755}" type="pres">
      <dgm:prSet presAssocID="{E8F02C7A-ACB9-4814-B34D-B044561483A3}" presName="rootText" presStyleLbl="node1" presStyleIdx="0" presStyleCnt="6" custScaleX="118846"/>
      <dgm:spPr/>
    </dgm:pt>
    <dgm:pt modelId="{9CAE598B-940F-4650-B1EB-05EB18921DD5}" type="pres">
      <dgm:prSet presAssocID="{E8F02C7A-ACB9-4814-B34D-B044561483A3}" presName="rootConnector" presStyleLbl="node1" presStyleIdx="0" presStyleCnt="6"/>
      <dgm:spPr/>
    </dgm:pt>
    <dgm:pt modelId="{933A9A50-6D84-477A-B381-CFB98DA12D9F}" type="pres">
      <dgm:prSet presAssocID="{E8F02C7A-ACB9-4814-B34D-B044561483A3}" presName="childShape" presStyleCnt="0"/>
      <dgm:spPr/>
    </dgm:pt>
    <dgm:pt modelId="{4E339C35-2086-4239-8C56-86C383FA4EA8}" type="pres">
      <dgm:prSet presAssocID="{B9DFFC1D-9F63-45D4-BAB6-50794CF2BD73}" presName="Name13" presStyleLbl="parChTrans1D2" presStyleIdx="0" presStyleCnt="11"/>
      <dgm:spPr/>
    </dgm:pt>
    <dgm:pt modelId="{85977BA7-4058-4E68-A728-9147249EAEE3}" type="pres">
      <dgm:prSet presAssocID="{B6EEAD1D-C1B8-4111-B435-36FE52BC2165}" presName="childText" presStyleLbl="bgAcc1" presStyleIdx="0" presStyleCnt="11" custScaleX="164829" custScaleY="230964">
        <dgm:presLayoutVars>
          <dgm:bulletEnabled val="1"/>
        </dgm:presLayoutVars>
      </dgm:prSet>
      <dgm:spPr/>
    </dgm:pt>
    <dgm:pt modelId="{19DED008-71A3-4EFA-80D1-9B6FEF9E90C2}" type="pres">
      <dgm:prSet presAssocID="{FD16D596-BF82-4FE4-8B6B-056293B20B2A}" presName="root" presStyleCnt="0"/>
      <dgm:spPr/>
    </dgm:pt>
    <dgm:pt modelId="{BFBCFE9D-AFF0-4C61-A21A-4A9753B1D0D0}" type="pres">
      <dgm:prSet presAssocID="{FD16D596-BF82-4FE4-8B6B-056293B20B2A}" presName="rootComposite" presStyleCnt="0"/>
      <dgm:spPr/>
    </dgm:pt>
    <dgm:pt modelId="{C743C931-F2A5-4E13-9CA9-567B86C293FA}" type="pres">
      <dgm:prSet presAssocID="{FD16D596-BF82-4FE4-8B6B-056293B20B2A}" presName="rootText" presStyleLbl="node1" presStyleIdx="1" presStyleCnt="6"/>
      <dgm:spPr/>
    </dgm:pt>
    <dgm:pt modelId="{BD601E95-302C-46C2-A59B-5093541957B0}" type="pres">
      <dgm:prSet presAssocID="{FD16D596-BF82-4FE4-8B6B-056293B20B2A}" presName="rootConnector" presStyleLbl="node1" presStyleIdx="1" presStyleCnt="6"/>
      <dgm:spPr/>
    </dgm:pt>
    <dgm:pt modelId="{2373B1E8-A900-4337-9364-DCFCF7AC5859}" type="pres">
      <dgm:prSet presAssocID="{FD16D596-BF82-4FE4-8B6B-056293B20B2A}" presName="childShape" presStyleCnt="0"/>
      <dgm:spPr/>
    </dgm:pt>
    <dgm:pt modelId="{45116812-3873-49DF-9B5A-29DBE95E7951}" type="pres">
      <dgm:prSet presAssocID="{49457513-BCD9-4E55-84E9-899FC079FF42}" presName="Name13" presStyleLbl="parChTrans1D2" presStyleIdx="1" presStyleCnt="11"/>
      <dgm:spPr/>
    </dgm:pt>
    <dgm:pt modelId="{96F38EC9-35B6-4EC8-A57E-D160187D4199}" type="pres">
      <dgm:prSet presAssocID="{35C19BF6-9D34-42C4-925B-570C53917A3A}" presName="childText" presStyleLbl="bgAcc1" presStyleIdx="1" presStyleCnt="11">
        <dgm:presLayoutVars>
          <dgm:bulletEnabled val="1"/>
        </dgm:presLayoutVars>
      </dgm:prSet>
      <dgm:spPr/>
    </dgm:pt>
    <dgm:pt modelId="{3A243877-BA0D-4586-982D-6FED4547FF85}" type="pres">
      <dgm:prSet presAssocID="{38397972-448F-4F38-BE5E-6CDDFD618C41}" presName="Name13" presStyleLbl="parChTrans1D2" presStyleIdx="2" presStyleCnt="11"/>
      <dgm:spPr/>
    </dgm:pt>
    <dgm:pt modelId="{1D24BA22-5712-4C3F-A54D-DCC2AC8ECA8F}" type="pres">
      <dgm:prSet presAssocID="{704457C2-7B5C-4C89-80A7-4A88E56372FA}" presName="childText" presStyleLbl="bgAcc1" presStyleIdx="2" presStyleCnt="11" custScaleX="117083" custScaleY="174298">
        <dgm:presLayoutVars>
          <dgm:bulletEnabled val="1"/>
        </dgm:presLayoutVars>
      </dgm:prSet>
      <dgm:spPr/>
    </dgm:pt>
    <dgm:pt modelId="{7510D097-6AF7-452D-88E2-DD608CA08CCB}" type="pres">
      <dgm:prSet presAssocID="{146C124B-7668-4213-8677-8BC505B95384}" presName="root" presStyleCnt="0"/>
      <dgm:spPr/>
    </dgm:pt>
    <dgm:pt modelId="{5173D1D7-70E8-400E-AB58-AB865D0DA496}" type="pres">
      <dgm:prSet presAssocID="{146C124B-7668-4213-8677-8BC505B95384}" presName="rootComposite" presStyleCnt="0"/>
      <dgm:spPr/>
    </dgm:pt>
    <dgm:pt modelId="{E9EE847A-7579-4C25-A059-F28129F12B77}" type="pres">
      <dgm:prSet presAssocID="{146C124B-7668-4213-8677-8BC505B95384}" presName="rootText" presStyleLbl="node1" presStyleIdx="2" presStyleCnt="6" custScaleX="125077"/>
      <dgm:spPr/>
    </dgm:pt>
    <dgm:pt modelId="{76F86383-3329-4BB1-AB56-86A8CB188511}" type="pres">
      <dgm:prSet presAssocID="{146C124B-7668-4213-8677-8BC505B95384}" presName="rootConnector" presStyleLbl="node1" presStyleIdx="2" presStyleCnt="6"/>
      <dgm:spPr/>
    </dgm:pt>
    <dgm:pt modelId="{3F575005-3786-4D55-BAED-47D75ACBAB62}" type="pres">
      <dgm:prSet presAssocID="{146C124B-7668-4213-8677-8BC505B95384}" presName="childShape" presStyleCnt="0"/>
      <dgm:spPr/>
    </dgm:pt>
    <dgm:pt modelId="{9E7CD849-F078-488E-9A8D-D8929137551F}" type="pres">
      <dgm:prSet presAssocID="{E4C78907-6035-4074-9ACB-AA0BAF0C8854}" presName="Name13" presStyleLbl="parChTrans1D2" presStyleIdx="3" presStyleCnt="11"/>
      <dgm:spPr/>
    </dgm:pt>
    <dgm:pt modelId="{5E982166-C466-48A1-8E91-E86B23C3E896}" type="pres">
      <dgm:prSet presAssocID="{568C6022-760E-4237-93FB-91F1A41C983F}" presName="childText" presStyleLbl="bgAcc1" presStyleIdx="3" presStyleCnt="11" custScaleX="126125" custScaleY="217856">
        <dgm:presLayoutVars>
          <dgm:bulletEnabled val="1"/>
        </dgm:presLayoutVars>
      </dgm:prSet>
      <dgm:spPr/>
    </dgm:pt>
    <dgm:pt modelId="{0C15BD4C-E5D1-4E1A-89BC-0BA076D8688C}" type="pres">
      <dgm:prSet presAssocID="{3ADEEEE2-0305-4D89-8D13-8AF14281B7BA}" presName="root" presStyleCnt="0"/>
      <dgm:spPr/>
    </dgm:pt>
    <dgm:pt modelId="{5EFD45DC-68CD-4702-8234-1092F212AB20}" type="pres">
      <dgm:prSet presAssocID="{3ADEEEE2-0305-4D89-8D13-8AF14281B7BA}" presName="rootComposite" presStyleCnt="0"/>
      <dgm:spPr/>
    </dgm:pt>
    <dgm:pt modelId="{48374924-7686-416C-9675-85ABC9DDDF4B}" type="pres">
      <dgm:prSet presAssocID="{3ADEEEE2-0305-4D89-8D13-8AF14281B7BA}" presName="rootText" presStyleLbl="node1" presStyleIdx="3" presStyleCnt="6"/>
      <dgm:spPr/>
    </dgm:pt>
    <dgm:pt modelId="{56163EA1-6A47-4ADB-AC1F-686CB48B7D78}" type="pres">
      <dgm:prSet presAssocID="{3ADEEEE2-0305-4D89-8D13-8AF14281B7BA}" presName="rootConnector" presStyleLbl="node1" presStyleIdx="3" presStyleCnt="6"/>
      <dgm:spPr/>
    </dgm:pt>
    <dgm:pt modelId="{10BC566B-5E1C-4F03-88A2-89953EA3E130}" type="pres">
      <dgm:prSet presAssocID="{3ADEEEE2-0305-4D89-8D13-8AF14281B7BA}" presName="childShape" presStyleCnt="0"/>
      <dgm:spPr/>
    </dgm:pt>
    <dgm:pt modelId="{C11FE284-78E4-4894-B998-35D18C33E0B8}" type="pres">
      <dgm:prSet presAssocID="{5A10BF8C-0765-45C1-8AA5-EAA4752D4C7B}" presName="Name13" presStyleLbl="parChTrans1D2" presStyleIdx="4" presStyleCnt="11"/>
      <dgm:spPr/>
    </dgm:pt>
    <dgm:pt modelId="{4C645BA3-DACA-431F-BD56-22E191506BB2}" type="pres">
      <dgm:prSet presAssocID="{103E69AE-0151-4E93-8AE7-143E8FF60126}" presName="childText" presStyleLbl="bgAcc1" presStyleIdx="4" presStyleCnt="11" custScaleX="109541" custScaleY="220646">
        <dgm:presLayoutVars>
          <dgm:bulletEnabled val="1"/>
        </dgm:presLayoutVars>
      </dgm:prSet>
      <dgm:spPr/>
    </dgm:pt>
    <dgm:pt modelId="{2260CA3B-97BB-4345-8547-5B549DF6ABC2}" type="pres">
      <dgm:prSet presAssocID="{C2AEB84D-23DE-449F-B72E-FB3A50D87AD9}" presName="root" presStyleCnt="0"/>
      <dgm:spPr/>
    </dgm:pt>
    <dgm:pt modelId="{C9B83F06-A816-4CA2-8DE9-BA7CDEB7186F}" type="pres">
      <dgm:prSet presAssocID="{C2AEB84D-23DE-449F-B72E-FB3A50D87AD9}" presName="rootComposite" presStyleCnt="0"/>
      <dgm:spPr/>
    </dgm:pt>
    <dgm:pt modelId="{2FCE6B8D-F713-4469-8533-A28F090C5692}" type="pres">
      <dgm:prSet presAssocID="{C2AEB84D-23DE-449F-B72E-FB3A50D87AD9}" presName="rootText" presStyleLbl="node1" presStyleIdx="4" presStyleCnt="6" custScaleX="131589"/>
      <dgm:spPr/>
    </dgm:pt>
    <dgm:pt modelId="{40F6A48E-FC65-481D-B082-BB54D42BC42D}" type="pres">
      <dgm:prSet presAssocID="{C2AEB84D-23DE-449F-B72E-FB3A50D87AD9}" presName="rootConnector" presStyleLbl="node1" presStyleIdx="4" presStyleCnt="6"/>
      <dgm:spPr/>
    </dgm:pt>
    <dgm:pt modelId="{F91D0050-9F1F-4E86-A5B2-01E4CB1CA18A}" type="pres">
      <dgm:prSet presAssocID="{C2AEB84D-23DE-449F-B72E-FB3A50D87AD9}" presName="childShape" presStyleCnt="0"/>
      <dgm:spPr/>
    </dgm:pt>
    <dgm:pt modelId="{5F5A2188-37C9-4536-8DC7-A073B2B6E224}" type="pres">
      <dgm:prSet presAssocID="{02DBA672-5461-4329-A009-5F19BD292516}" presName="Name13" presStyleLbl="parChTrans1D2" presStyleIdx="5" presStyleCnt="11"/>
      <dgm:spPr/>
    </dgm:pt>
    <dgm:pt modelId="{F8A12B13-3DE2-4D12-895E-FFFBE422F847}" type="pres">
      <dgm:prSet presAssocID="{AEB1E884-A531-4325-89FC-85F07FD5DA9F}" presName="childText" presStyleLbl="bgAcc1" presStyleIdx="5" presStyleCnt="11" custScaleX="153377" custScaleY="210705">
        <dgm:presLayoutVars>
          <dgm:bulletEnabled val="1"/>
        </dgm:presLayoutVars>
      </dgm:prSet>
      <dgm:spPr/>
    </dgm:pt>
    <dgm:pt modelId="{AE66F724-7B13-49A7-A819-DFDC51DA41C3}" type="pres">
      <dgm:prSet presAssocID="{95D71651-C79B-44C5-9DBF-BC258CB148C9}" presName="root" presStyleCnt="0"/>
      <dgm:spPr/>
    </dgm:pt>
    <dgm:pt modelId="{B2087403-B3E4-4B2E-9E08-4CF36E553D6C}" type="pres">
      <dgm:prSet presAssocID="{95D71651-C79B-44C5-9DBF-BC258CB148C9}" presName="rootComposite" presStyleCnt="0"/>
      <dgm:spPr/>
    </dgm:pt>
    <dgm:pt modelId="{D9A84CD1-C006-47E1-89D1-2949D4438BDC}" type="pres">
      <dgm:prSet presAssocID="{95D71651-C79B-44C5-9DBF-BC258CB148C9}" presName="rootText" presStyleLbl="node1" presStyleIdx="5" presStyleCnt="6" custScaleX="131810"/>
      <dgm:spPr/>
    </dgm:pt>
    <dgm:pt modelId="{A377D5A0-2E17-400B-B215-0C80B0A8B7D9}" type="pres">
      <dgm:prSet presAssocID="{95D71651-C79B-44C5-9DBF-BC258CB148C9}" presName="rootConnector" presStyleLbl="node1" presStyleIdx="5" presStyleCnt="6"/>
      <dgm:spPr/>
    </dgm:pt>
    <dgm:pt modelId="{A61D2C80-E23C-4819-AC37-C268052A76D7}" type="pres">
      <dgm:prSet presAssocID="{95D71651-C79B-44C5-9DBF-BC258CB148C9}" presName="childShape" presStyleCnt="0"/>
      <dgm:spPr/>
    </dgm:pt>
    <dgm:pt modelId="{9A0D449C-3C08-47A2-9173-D6FFCE83CF69}" type="pres">
      <dgm:prSet presAssocID="{61696A7D-54D4-4757-8A01-553B7134E2DE}" presName="Name13" presStyleLbl="parChTrans1D2" presStyleIdx="6" presStyleCnt="11"/>
      <dgm:spPr/>
    </dgm:pt>
    <dgm:pt modelId="{91BD7BB9-6D50-455B-9976-00E32A325E57}" type="pres">
      <dgm:prSet presAssocID="{FA039199-69D3-4963-9377-C3890B882132}" presName="childText" presStyleLbl="bgAcc1" presStyleIdx="6" presStyleCnt="11" custScaleX="289068">
        <dgm:presLayoutVars>
          <dgm:bulletEnabled val="1"/>
        </dgm:presLayoutVars>
      </dgm:prSet>
      <dgm:spPr/>
    </dgm:pt>
    <dgm:pt modelId="{C897CA38-25DE-45F1-A4CC-D993EC3E7F5B}" type="pres">
      <dgm:prSet presAssocID="{24631131-11FC-45B8-9FCB-0AC627593D69}" presName="Name13" presStyleLbl="parChTrans1D2" presStyleIdx="7" presStyleCnt="11"/>
      <dgm:spPr/>
    </dgm:pt>
    <dgm:pt modelId="{62217633-9412-4F33-AF9E-A509A185A0F1}" type="pres">
      <dgm:prSet presAssocID="{821B5749-A0BC-44BD-9962-3F3F98681EF9}" presName="childText" presStyleLbl="bgAcc1" presStyleIdx="7" presStyleCnt="11" custScaleX="276858">
        <dgm:presLayoutVars>
          <dgm:bulletEnabled val="1"/>
        </dgm:presLayoutVars>
      </dgm:prSet>
      <dgm:spPr/>
    </dgm:pt>
    <dgm:pt modelId="{3473A112-D606-41F9-9A1F-96889B49C343}" type="pres">
      <dgm:prSet presAssocID="{54AD97FB-0108-4C95-8313-2C2D54EAEBB5}" presName="Name13" presStyleLbl="parChTrans1D2" presStyleIdx="8" presStyleCnt="11"/>
      <dgm:spPr/>
    </dgm:pt>
    <dgm:pt modelId="{65870CE2-415B-45CE-B1FD-AE9482E7C589}" type="pres">
      <dgm:prSet presAssocID="{1ACB6C3B-5D7C-47F7-9FBC-C5DB7B132954}" presName="childText" presStyleLbl="bgAcc1" presStyleIdx="8" presStyleCnt="11" custScaleX="272176">
        <dgm:presLayoutVars>
          <dgm:bulletEnabled val="1"/>
        </dgm:presLayoutVars>
      </dgm:prSet>
      <dgm:spPr/>
    </dgm:pt>
    <dgm:pt modelId="{4B0C9576-0562-461E-89FD-2B500E5B46D7}" type="pres">
      <dgm:prSet presAssocID="{18A401E3-0EDA-429A-8C29-BD861FFABB7C}" presName="Name13" presStyleLbl="parChTrans1D2" presStyleIdx="9" presStyleCnt="11"/>
      <dgm:spPr/>
    </dgm:pt>
    <dgm:pt modelId="{E47E3E50-37E7-4C71-A4D9-06AF58D6C8BE}" type="pres">
      <dgm:prSet presAssocID="{22609737-1419-4DFD-B60E-D0511528F227}" presName="childText" presStyleLbl="bgAcc1" presStyleIdx="9" presStyleCnt="11" custScaleX="279456">
        <dgm:presLayoutVars>
          <dgm:bulletEnabled val="1"/>
        </dgm:presLayoutVars>
      </dgm:prSet>
      <dgm:spPr/>
    </dgm:pt>
    <dgm:pt modelId="{EB085F91-8A6A-4B5B-A901-F79704B3D562}" type="pres">
      <dgm:prSet presAssocID="{FEA8817B-6ABD-412A-A776-3C113BE5CD6D}" presName="Name13" presStyleLbl="parChTrans1D2" presStyleIdx="10" presStyleCnt="11"/>
      <dgm:spPr/>
    </dgm:pt>
    <dgm:pt modelId="{0D4577CF-DDA9-4590-BFAD-FC8F67726D32}" type="pres">
      <dgm:prSet presAssocID="{AF270B5D-4474-4563-AF06-C264F25AA7E2}" presName="childText" presStyleLbl="bgAcc1" presStyleIdx="10" presStyleCnt="11" custScaleX="257314">
        <dgm:presLayoutVars>
          <dgm:bulletEnabled val="1"/>
        </dgm:presLayoutVars>
      </dgm:prSet>
      <dgm:spPr/>
    </dgm:pt>
  </dgm:ptLst>
  <dgm:cxnLst>
    <dgm:cxn modelId="{84712602-B1F0-4345-81F6-198E9264F5A1}" srcId="{7BF27C07-6DB0-47E2-B8CF-8EA9D02C87CB}" destId="{E8F02C7A-ACB9-4814-B34D-B044561483A3}" srcOrd="0" destOrd="0" parTransId="{D570F763-A2A0-4D27-BEA1-2655DA9A5B17}" sibTransId="{3E508427-516F-4C08-8481-150A1DCF8C54}"/>
    <dgm:cxn modelId="{18083603-C15E-4DC7-A6D2-5CD06B66EF0D}" type="presOf" srcId="{FEA8817B-6ABD-412A-A776-3C113BE5CD6D}" destId="{EB085F91-8A6A-4B5B-A901-F79704B3D562}" srcOrd="0" destOrd="0" presId="urn:microsoft.com/office/officeart/2005/8/layout/hierarchy3"/>
    <dgm:cxn modelId="{037CCB0A-5AED-40DC-BDE0-B595B5E6265B}" srcId="{95D71651-C79B-44C5-9DBF-BC258CB148C9}" destId="{821B5749-A0BC-44BD-9962-3F3F98681EF9}" srcOrd="1" destOrd="0" parTransId="{24631131-11FC-45B8-9FCB-0AC627593D69}" sibTransId="{4311DBB7-C56B-4B34-944E-48FF9BF6057A}"/>
    <dgm:cxn modelId="{5922DF0E-306B-435E-B0B9-5B566CF616B8}" type="presOf" srcId="{C2AEB84D-23DE-449F-B72E-FB3A50D87AD9}" destId="{40F6A48E-FC65-481D-B082-BB54D42BC42D}" srcOrd="1" destOrd="0" presId="urn:microsoft.com/office/officeart/2005/8/layout/hierarchy3"/>
    <dgm:cxn modelId="{32308711-8D62-4A49-A9CA-34818001EE2A}" type="presOf" srcId="{568C6022-760E-4237-93FB-91F1A41C983F}" destId="{5E982166-C466-48A1-8E91-E86B23C3E896}" srcOrd="0" destOrd="0" presId="urn:microsoft.com/office/officeart/2005/8/layout/hierarchy3"/>
    <dgm:cxn modelId="{76849019-93ED-48E9-86D5-E3545C3FD669}" type="presOf" srcId="{1ACB6C3B-5D7C-47F7-9FBC-C5DB7B132954}" destId="{65870CE2-415B-45CE-B1FD-AE9482E7C589}" srcOrd="0" destOrd="0" presId="urn:microsoft.com/office/officeart/2005/8/layout/hierarchy3"/>
    <dgm:cxn modelId="{F35D8120-F66D-4387-BD47-50BED0FCD2EE}" srcId="{95D71651-C79B-44C5-9DBF-BC258CB148C9}" destId="{1ACB6C3B-5D7C-47F7-9FBC-C5DB7B132954}" srcOrd="2" destOrd="0" parTransId="{54AD97FB-0108-4C95-8313-2C2D54EAEBB5}" sibTransId="{A6273A03-F985-4158-A57C-64040878DC7E}"/>
    <dgm:cxn modelId="{75136A27-22F4-4AD0-9672-39EB5FCCDD43}" srcId="{7BF27C07-6DB0-47E2-B8CF-8EA9D02C87CB}" destId="{C2AEB84D-23DE-449F-B72E-FB3A50D87AD9}" srcOrd="4" destOrd="0" parTransId="{667FDD13-3C4F-4E91-9026-53620C1A5A48}" sibTransId="{059CD43C-7D31-4D10-BEB0-D19145EB3C04}"/>
    <dgm:cxn modelId="{A5CA8732-6739-44E3-99D0-B23B664A46EB}" srcId="{146C124B-7668-4213-8677-8BC505B95384}" destId="{568C6022-760E-4237-93FB-91F1A41C983F}" srcOrd="0" destOrd="0" parTransId="{E4C78907-6035-4074-9ACB-AA0BAF0C8854}" sibTransId="{F344C39D-9840-4A91-9434-9E042BF66687}"/>
    <dgm:cxn modelId="{CD1D5933-F6BE-4339-BB7B-FCFD625A82F3}" type="presOf" srcId="{22609737-1419-4DFD-B60E-D0511528F227}" destId="{E47E3E50-37E7-4C71-A4D9-06AF58D6C8BE}" srcOrd="0" destOrd="0" presId="urn:microsoft.com/office/officeart/2005/8/layout/hierarchy3"/>
    <dgm:cxn modelId="{A9F34235-5932-49E4-B688-A72356DD2AFF}" type="presOf" srcId="{95D71651-C79B-44C5-9DBF-BC258CB148C9}" destId="{D9A84CD1-C006-47E1-89D1-2949D4438BDC}" srcOrd="0" destOrd="0" presId="urn:microsoft.com/office/officeart/2005/8/layout/hierarchy3"/>
    <dgm:cxn modelId="{97E5CA35-25AD-4E43-BC3F-C62C9F20D878}" srcId="{95D71651-C79B-44C5-9DBF-BC258CB148C9}" destId="{FA039199-69D3-4963-9377-C3890B882132}" srcOrd="0" destOrd="0" parTransId="{61696A7D-54D4-4757-8A01-553B7134E2DE}" sibTransId="{5B887DFB-BAA5-453F-9890-7CDF1118C11E}"/>
    <dgm:cxn modelId="{BE815C37-BFAC-4683-8564-80AE3AAC05F9}" srcId="{95D71651-C79B-44C5-9DBF-BC258CB148C9}" destId="{22609737-1419-4DFD-B60E-D0511528F227}" srcOrd="3" destOrd="0" parTransId="{18A401E3-0EDA-429A-8C29-BD861FFABB7C}" sibTransId="{89268A10-938B-48E4-B33E-14306A9E3FB5}"/>
    <dgm:cxn modelId="{8396CC5C-14F1-412E-B67C-0D8B0571D943}" type="presOf" srcId="{AF270B5D-4474-4563-AF06-C264F25AA7E2}" destId="{0D4577CF-DDA9-4590-BFAD-FC8F67726D32}" srcOrd="0" destOrd="0" presId="urn:microsoft.com/office/officeart/2005/8/layout/hierarchy3"/>
    <dgm:cxn modelId="{8BFD5241-60A2-486F-82B6-77DC7EB8CCE8}" type="presOf" srcId="{24631131-11FC-45B8-9FCB-0AC627593D69}" destId="{C897CA38-25DE-45F1-A4CC-D993EC3E7F5B}" srcOrd="0" destOrd="0" presId="urn:microsoft.com/office/officeart/2005/8/layout/hierarchy3"/>
    <dgm:cxn modelId="{676C3447-11D3-4759-B20F-B2BC2583C4A3}" type="presOf" srcId="{3ADEEEE2-0305-4D89-8D13-8AF14281B7BA}" destId="{48374924-7686-416C-9675-85ABC9DDDF4B}" srcOrd="0" destOrd="0" presId="urn:microsoft.com/office/officeart/2005/8/layout/hierarchy3"/>
    <dgm:cxn modelId="{75AC724B-2266-4E31-B32B-A98E48606427}" type="presOf" srcId="{3ADEEEE2-0305-4D89-8D13-8AF14281B7BA}" destId="{56163EA1-6A47-4ADB-AC1F-686CB48B7D78}" srcOrd="1" destOrd="0" presId="urn:microsoft.com/office/officeart/2005/8/layout/hierarchy3"/>
    <dgm:cxn modelId="{DCFD134E-B7FF-4054-BDE0-64D7F995D4FF}" type="presOf" srcId="{AEB1E884-A531-4325-89FC-85F07FD5DA9F}" destId="{F8A12B13-3DE2-4D12-895E-FFFBE422F847}" srcOrd="0" destOrd="0" presId="urn:microsoft.com/office/officeart/2005/8/layout/hierarchy3"/>
    <dgm:cxn modelId="{E752394F-26D5-4DB4-A6AB-E01CD2EDCCE6}" type="presOf" srcId="{35C19BF6-9D34-42C4-925B-570C53917A3A}" destId="{96F38EC9-35B6-4EC8-A57E-D160187D4199}" srcOrd="0" destOrd="0" presId="urn:microsoft.com/office/officeart/2005/8/layout/hierarchy3"/>
    <dgm:cxn modelId="{B0D8B770-2E6C-4612-B4EF-39DC29BD7B96}" type="presOf" srcId="{146C124B-7668-4213-8677-8BC505B95384}" destId="{76F86383-3329-4BB1-AB56-86A8CB188511}" srcOrd="1" destOrd="0" presId="urn:microsoft.com/office/officeart/2005/8/layout/hierarchy3"/>
    <dgm:cxn modelId="{C323BA70-10DB-4E9A-B2D1-6781DF6634C4}" type="presOf" srcId="{54AD97FB-0108-4C95-8313-2C2D54EAEBB5}" destId="{3473A112-D606-41F9-9A1F-96889B49C343}" srcOrd="0" destOrd="0" presId="urn:microsoft.com/office/officeart/2005/8/layout/hierarchy3"/>
    <dgm:cxn modelId="{7097DF54-3F35-45C2-BAB2-0F11B0A383EA}" srcId="{7BF27C07-6DB0-47E2-B8CF-8EA9D02C87CB}" destId="{FD16D596-BF82-4FE4-8B6B-056293B20B2A}" srcOrd="1" destOrd="0" parTransId="{D61D73CC-F9A3-48F8-8984-8D84B0709798}" sibTransId="{62B883C4-EE8B-4136-97A0-E8A3FFE6E388}"/>
    <dgm:cxn modelId="{492C9875-8FD9-4750-8A6A-1F46B524D582}" type="presOf" srcId="{95D71651-C79B-44C5-9DBF-BC258CB148C9}" destId="{A377D5A0-2E17-400B-B215-0C80B0A8B7D9}" srcOrd="1" destOrd="0" presId="urn:microsoft.com/office/officeart/2005/8/layout/hierarchy3"/>
    <dgm:cxn modelId="{5D756B57-2F22-4120-AB3E-1AE44BF0FF55}" type="presOf" srcId="{61696A7D-54D4-4757-8A01-553B7134E2DE}" destId="{9A0D449C-3C08-47A2-9173-D6FFCE83CF69}" srcOrd="0" destOrd="0" presId="urn:microsoft.com/office/officeart/2005/8/layout/hierarchy3"/>
    <dgm:cxn modelId="{7EE6B579-D9A6-4CA9-A52B-69C1F77F67B3}" type="presOf" srcId="{FD16D596-BF82-4FE4-8B6B-056293B20B2A}" destId="{C743C931-F2A5-4E13-9CA9-567B86C293FA}" srcOrd="0" destOrd="0" presId="urn:microsoft.com/office/officeart/2005/8/layout/hierarchy3"/>
    <dgm:cxn modelId="{7275477A-4377-4553-83C1-883F7885B33A}" srcId="{3ADEEEE2-0305-4D89-8D13-8AF14281B7BA}" destId="{103E69AE-0151-4E93-8AE7-143E8FF60126}" srcOrd="0" destOrd="0" parTransId="{5A10BF8C-0765-45C1-8AA5-EAA4752D4C7B}" sibTransId="{883118B3-42E3-4343-97D2-20DCAB71B93F}"/>
    <dgm:cxn modelId="{4334387C-7A8E-49DE-AEBA-4E3D4EDDD888}" srcId="{FD16D596-BF82-4FE4-8B6B-056293B20B2A}" destId="{35C19BF6-9D34-42C4-925B-570C53917A3A}" srcOrd="0" destOrd="0" parTransId="{49457513-BCD9-4E55-84E9-899FC079FF42}" sibTransId="{CDF97CE8-9F57-4CDD-9315-7FFF53D0D050}"/>
    <dgm:cxn modelId="{020F277F-4AA3-42DE-AF32-2B1F2748D1A5}" type="presOf" srcId="{FA039199-69D3-4963-9377-C3890B882132}" destId="{91BD7BB9-6D50-455B-9976-00E32A325E57}" srcOrd="0" destOrd="0" presId="urn:microsoft.com/office/officeart/2005/8/layout/hierarchy3"/>
    <dgm:cxn modelId="{4F956F7F-7A61-4A56-9619-C0A1D649B083}" type="presOf" srcId="{02DBA672-5461-4329-A009-5F19BD292516}" destId="{5F5A2188-37C9-4536-8DC7-A073B2B6E224}" srcOrd="0" destOrd="0" presId="urn:microsoft.com/office/officeart/2005/8/layout/hierarchy3"/>
    <dgm:cxn modelId="{3A8A8781-1D9B-432B-BF7B-29CDA3DBF299}" type="presOf" srcId="{E4C78907-6035-4074-9ACB-AA0BAF0C8854}" destId="{9E7CD849-F078-488E-9A8D-D8929137551F}" srcOrd="0" destOrd="0" presId="urn:microsoft.com/office/officeart/2005/8/layout/hierarchy3"/>
    <dgm:cxn modelId="{D0A14282-A0C9-49AB-8702-F699D972CEDE}" srcId="{C2AEB84D-23DE-449F-B72E-FB3A50D87AD9}" destId="{AEB1E884-A531-4325-89FC-85F07FD5DA9F}" srcOrd="0" destOrd="0" parTransId="{02DBA672-5461-4329-A009-5F19BD292516}" sibTransId="{08094978-92FB-4ACE-8300-A2B069A67CC0}"/>
    <dgm:cxn modelId="{53C45888-B360-47AF-93AF-F76FC714DDAC}" type="presOf" srcId="{B9DFFC1D-9F63-45D4-BAB6-50794CF2BD73}" destId="{4E339C35-2086-4239-8C56-86C383FA4EA8}" srcOrd="0" destOrd="0" presId="urn:microsoft.com/office/officeart/2005/8/layout/hierarchy3"/>
    <dgm:cxn modelId="{F857FB8E-03C1-47D6-AF2E-F199AF8B7EBB}" srcId="{7BF27C07-6DB0-47E2-B8CF-8EA9D02C87CB}" destId="{3ADEEEE2-0305-4D89-8D13-8AF14281B7BA}" srcOrd="3" destOrd="0" parTransId="{83752FA6-4CF1-4823-9C2E-BE6C81D1AE55}" sibTransId="{809CB5A5-5B56-48B4-83C8-179208885F00}"/>
    <dgm:cxn modelId="{00AD049B-C7C5-4729-8B59-3593B5545784}" srcId="{E8F02C7A-ACB9-4814-B34D-B044561483A3}" destId="{B6EEAD1D-C1B8-4111-B435-36FE52BC2165}" srcOrd="0" destOrd="0" parTransId="{B9DFFC1D-9F63-45D4-BAB6-50794CF2BD73}" sibTransId="{2B8A5282-593E-4C58-8397-F0B8000AB8BE}"/>
    <dgm:cxn modelId="{3A765A9B-23AB-45D5-BCAB-40E31D0217DB}" type="presOf" srcId="{38397972-448F-4F38-BE5E-6CDDFD618C41}" destId="{3A243877-BA0D-4586-982D-6FED4547FF85}" srcOrd="0" destOrd="0" presId="urn:microsoft.com/office/officeart/2005/8/layout/hierarchy3"/>
    <dgm:cxn modelId="{1B48EC9E-5B04-47A6-BF9A-BD8F38CF03BB}" srcId="{FD16D596-BF82-4FE4-8B6B-056293B20B2A}" destId="{704457C2-7B5C-4C89-80A7-4A88E56372FA}" srcOrd="1" destOrd="0" parTransId="{38397972-448F-4F38-BE5E-6CDDFD618C41}" sibTransId="{293D33ED-EC67-4B0E-9D9E-C28D3B5E8893}"/>
    <dgm:cxn modelId="{BA5F54A1-D11D-4B9C-B5CA-4424B9CC44CC}" type="presOf" srcId="{18A401E3-0EDA-429A-8C29-BD861FFABB7C}" destId="{4B0C9576-0562-461E-89FD-2B500E5B46D7}" srcOrd="0" destOrd="0" presId="urn:microsoft.com/office/officeart/2005/8/layout/hierarchy3"/>
    <dgm:cxn modelId="{35592EA5-49A9-41CF-AE31-FE791FBC1D53}" type="presOf" srcId="{146C124B-7668-4213-8677-8BC505B95384}" destId="{E9EE847A-7579-4C25-A059-F28129F12B77}" srcOrd="0" destOrd="0" presId="urn:microsoft.com/office/officeart/2005/8/layout/hierarchy3"/>
    <dgm:cxn modelId="{03B6EDAF-DA79-41F3-B797-BD89531007F0}" type="presOf" srcId="{7BF27C07-6DB0-47E2-B8CF-8EA9D02C87CB}" destId="{504E872E-5D7B-4D99-BDF6-3FD49F2A982E}" srcOrd="0" destOrd="0" presId="urn:microsoft.com/office/officeart/2005/8/layout/hierarchy3"/>
    <dgm:cxn modelId="{B35A25B6-ED23-4896-A3CA-AE927046A130}" type="presOf" srcId="{E8F02C7A-ACB9-4814-B34D-B044561483A3}" destId="{76D4BC40-3A01-4D90-9F98-8ACBE8DAE755}" srcOrd="0" destOrd="0" presId="urn:microsoft.com/office/officeart/2005/8/layout/hierarchy3"/>
    <dgm:cxn modelId="{A1D2BDC0-9D83-4863-8BCA-200917C0C527}" srcId="{7BF27C07-6DB0-47E2-B8CF-8EA9D02C87CB}" destId="{95D71651-C79B-44C5-9DBF-BC258CB148C9}" srcOrd="5" destOrd="0" parTransId="{2C91760E-E59D-493F-B080-A401F93075B2}" sibTransId="{B99022BB-F852-4476-9DDD-4F2DF0E08483}"/>
    <dgm:cxn modelId="{3776D8C7-D58D-42D7-B297-4C98636C63F3}" type="presOf" srcId="{FD16D596-BF82-4FE4-8B6B-056293B20B2A}" destId="{BD601E95-302C-46C2-A59B-5093541957B0}" srcOrd="1" destOrd="0" presId="urn:microsoft.com/office/officeart/2005/8/layout/hierarchy3"/>
    <dgm:cxn modelId="{A777F1C8-BB1F-4E8F-9132-47A8D2DDE84B}" type="presOf" srcId="{103E69AE-0151-4E93-8AE7-143E8FF60126}" destId="{4C645BA3-DACA-431F-BD56-22E191506BB2}" srcOrd="0" destOrd="0" presId="urn:microsoft.com/office/officeart/2005/8/layout/hierarchy3"/>
    <dgm:cxn modelId="{EB7DBACE-0052-4257-9BCF-B3CC280EFC78}" srcId="{7BF27C07-6DB0-47E2-B8CF-8EA9D02C87CB}" destId="{146C124B-7668-4213-8677-8BC505B95384}" srcOrd="2" destOrd="0" parTransId="{E2CE2018-6AC7-4BC7-AC67-536F84DD3868}" sibTransId="{D1202C8B-AE70-4B14-B24F-9D11656F3F7A}"/>
    <dgm:cxn modelId="{505F01D6-5167-4B5E-A360-F033AD56E7BE}" type="presOf" srcId="{704457C2-7B5C-4C89-80A7-4A88E56372FA}" destId="{1D24BA22-5712-4C3F-A54D-DCC2AC8ECA8F}" srcOrd="0" destOrd="0" presId="urn:microsoft.com/office/officeart/2005/8/layout/hierarchy3"/>
    <dgm:cxn modelId="{8BFB85D6-B852-458B-BF13-45848C66E7D4}" type="presOf" srcId="{5A10BF8C-0765-45C1-8AA5-EAA4752D4C7B}" destId="{C11FE284-78E4-4894-B998-35D18C33E0B8}" srcOrd="0" destOrd="0" presId="urn:microsoft.com/office/officeart/2005/8/layout/hierarchy3"/>
    <dgm:cxn modelId="{B995CFDB-4325-48AC-830E-51DD05E54FB4}" srcId="{95D71651-C79B-44C5-9DBF-BC258CB148C9}" destId="{AF270B5D-4474-4563-AF06-C264F25AA7E2}" srcOrd="4" destOrd="0" parTransId="{FEA8817B-6ABD-412A-A776-3C113BE5CD6D}" sibTransId="{BF32D9A6-CFD8-49D8-8760-0396E34D9256}"/>
    <dgm:cxn modelId="{67B9F6DB-95D7-41BD-A5AF-B8123AFCC578}" type="presOf" srcId="{49457513-BCD9-4E55-84E9-899FC079FF42}" destId="{45116812-3873-49DF-9B5A-29DBE95E7951}" srcOrd="0" destOrd="0" presId="urn:microsoft.com/office/officeart/2005/8/layout/hierarchy3"/>
    <dgm:cxn modelId="{5ED58EDF-9022-44E5-8E6A-4B05312ECF60}" type="presOf" srcId="{821B5749-A0BC-44BD-9962-3F3F98681EF9}" destId="{62217633-9412-4F33-AF9E-A509A185A0F1}" srcOrd="0" destOrd="0" presId="urn:microsoft.com/office/officeart/2005/8/layout/hierarchy3"/>
    <dgm:cxn modelId="{7CA9B7ED-E801-4ECD-8393-B45617CF1C45}" type="presOf" srcId="{C2AEB84D-23DE-449F-B72E-FB3A50D87AD9}" destId="{2FCE6B8D-F713-4469-8533-A28F090C5692}" srcOrd="0" destOrd="0" presId="urn:microsoft.com/office/officeart/2005/8/layout/hierarchy3"/>
    <dgm:cxn modelId="{067DA9F1-CB7D-4861-8BA6-F3E25912AE62}" type="presOf" srcId="{B6EEAD1D-C1B8-4111-B435-36FE52BC2165}" destId="{85977BA7-4058-4E68-A728-9147249EAEE3}" srcOrd="0" destOrd="0" presId="urn:microsoft.com/office/officeart/2005/8/layout/hierarchy3"/>
    <dgm:cxn modelId="{6391A6F5-F5AF-4703-AC26-D215D5EC702F}" type="presOf" srcId="{E8F02C7A-ACB9-4814-B34D-B044561483A3}" destId="{9CAE598B-940F-4650-B1EB-05EB18921DD5}" srcOrd="1" destOrd="0" presId="urn:microsoft.com/office/officeart/2005/8/layout/hierarchy3"/>
    <dgm:cxn modelId="{1AB7F366-62EB-46AF-A7FE-5D532B3EF513}" type="presParOf" srcId="{504E872E-5D7B-4D99-BDF6-3FD49F2A982E}" destId="{9BB045F6-7CC1-49BD-A596-190CA506C2DE}" srcOrd="0" destOrd="0" presId="urn:microsoft.com/office/officeart/2005/8/layout/hierarchy3"/>
    <dgm:cxn modelId="{C416BEC1-BD21-4483-9BCD-2D49450D8E54}" type="presParOf" srcId="{9BB045F6-7CC1-49BD-A596-190CA506C2DE}" destId="{58FC2366-E126-4F5A-8FFF-419934B1E44A}" srcOrd="0" destOrd="0" presId="urn:microsoft.com/office/officeart/2005/8/layout/hierarchy3"/>
    <dgm:cxn modelId="{CDC39A58-8146-4A23-A2B7-4EA923E76223}" type="presParOf" srcId="{58FC2366-E126-4F5A-8FFF-419934B1E44A}" destId="{76D4BC40-3A01-4D90-9F98-8ACBE8DAE755}" srcOrd="0" destOrd="0" presId="urn:microsoft.com/office/officeart/2005/8/layout/hierarchy3"/>
    <dgm:cxn modelId="{ED9491E1-91EC-4169-BA49-4D245B828FC1}" type="presParOf" srcId="{58FC2366-E126-4F5A-8FFF-419934B1E44A}" destId="{9CAE598B-940F-4650-B1EB-05EB18921DD5}" srcOrd="1" destOrd="0" presId="urn:microsoft.com/office/officeart/2005/8/layout/hierarchy3"/>
    <dgm:cxn modelId="{00B04C99-AC0E-4B98-B85A-5F28819D99C6}" type="presParOf" srcId="{9BB045F6-7CC1-49BD-A596-190CA506C2DE}" destId="{933A9A50-6D84-477A-B381-CFB98DA12D9F}" srcOrd="1" destOrd="0" presId="urn:microsoft.com/office/officeart/2005/8/layout/hierarchy3"/>
    <dgm:cxn modelId="{FB02D6B4-6AF3-46CE-B6BD-AEF7163599F2}" type="presParOf" srcId="{933A9A50-6D84-477A-B381-CFB98DA12D9F}" destId="{4E339C35-2086-4239-8C56-86C383FA4EA8}" srcOrd="0" destOrd="0" presId="urn:microsoft.com/office/officeart/2005/8/layout/hierarchy3"/>
    <dgm:cxn modelId="{BAD60533-9C2C-4254-90FE-E9B52FA4AD4E}" type="presParOf" srcId="{933A9A50-6D84-477A-B381-CFB98DA12D9F}" destId="{85977BA7-4058-4E68-A728-9147249EAEE3}" srcOrd="1" destOrd="0" presId="urn:microsoft.com/office/officeart/2005/8/layout/hierarchy3"/>
    <dgm:cxn modelId="{71D49521-6E03-47B7-8FFE-F21F7DA5FEA9}" type="presParOf" srcId="{504E872E-5D7B-4D99-BDF6-3FD49F2A982E}" destId="{19DED008-71A3-4EFA-80D1-9B6FEF9E90C2}" srcOrd="1" destOrd="0" presId="urn:microsoft.com/office/officeart/2005/8/layout/hierarchy3"/>
    <dgm:cxn modelId="{BCE217BE-936F-4BB4-8946-D13983F6747C}" type="presParOf" srcId="{19DED008-71A3-4EFA-80D1-9B6FEF9E90C2}" destId="{BFBCFE9D-AFF0-4C61-A21A-4A9753B1D0D0}" srcOrd="0" destOrd="0" presId="urn:microsoft.com/office/officeart/2005/8/layout/hierarchy3"/>
    <dgm:cxn modelId="{CC24DC7B-B8AF-4094-9677-3F3D9F163F4F}" type="presParOf" srcId="{BFBCFE9D-AFF0-4C61-A21A-4A9753B1D0D0}" destId="{C743C931-F2A5-4E13-9CA9-567B86C293FA}" srcOrd="0" destOrd="0" presId="urn:microsoft.com/office/officeart/2005/8/layout/hierarchy3"/>
    <dgm:cxn modelId="{2B94543A-0229-4C87-A235-2DCAA366E262}" type="presParOf" srcId="{BFBCFE9D-AFF0-4C61-A21A-4A9753B1D0D0}" destId="{BD601E95-302C-46C2-A59B-5093541957B0}" srcOrd="1" destOrd="0" presId="urn:microsoft.com/office/officeart/2005/8/layout/hierarchy3"/>
    <dgm:cxn modelId="{CF39BF28-1826-42E9-A98D-B29B8BB2D158}" type="presParOf" srcId="{19DED008-71A3-4EFA-80D1-9B6FEF9E90C2}" destId="{2373B1E8-A900-4337-9364-DCFCF7AC5859}" srcOrd="1" destOrd="0" presId="urn:microsoft.com/office/officeart/2005/8/layout/hierarchy3"/>
    <dgm:cxn modelId="{054DF541-D934-491D-9C9B-F4DB5B73F01F}" type="presParOf" srcId="{2373B1E8-A900-4337-9364-DCFCF7AC5859}" destId="{45116812-3873-49DF-9B5A-29DBE95E7951}" srcOrd="0" destOrd="0" presId="urn:microsoft.com/office/officeart/2005/8/layout/hierarchy3"/>
    <dgm:cxn modelId="{25622D02-7ADA-443F-A22D-583B8FF4020E}" type="presParOf" srcId="{2373B1E8-A900-4337-9364-DCFCF7AC5859}" destId="{96F38EC9-35B6-4EC8-A57E-D160187D4199}" srcOrd="1" destOrd="0" presId="urn:microsoft.com/office/officeart/2005/8/layout/hierarchy3"/>
    <dgm:cxn modelId="{F050E16C-A797-47F6-8501-56ACC96FD34A}" type="presParOf" srcId="{2373B1E8-A900-4337-9364-DCFCF7AC5859}" destId="{3A243877-BA0D-4586-982D-6FED4547FF85}" srcOrd="2" destOrd="0" presId="urn:microsoft.com/office/officeart/2005/8/layout/hierarchy3"/>
    <dgm:cxn modelId="{DBACF20E-FF32-447B-83CF-1F5E33642759}" type="presParOf" srcId="{2373B1E8-A900-4337-9364-DCFCF7AC5859}" destId="{1D24BA22-5712-4C3F-A54D-DCC2AC8ECA8F}" srcOrd="3" destOrd="0" presId="urn:microsoft.com/office/officeart/2005/8/layout/hierarchy3"/>
    <dgm:cxn modelId="{CD166729-F6FE-450E-9C54-44204F20D41B}" type="presParOf" srcId="{504E872E-5D7B-4D99-BDF6-3FD49F2A982E}" destId="{7510D097-6AF7-452D-88E2-DD608CA08CCB}" srcOrd="2" destOrd="0" presId="urn:microsoft.com/office/officeart/2005/8/layout/hierarchy3"/>
    <dgm:cxn modelId="{6F7891F4-6F4F-441D-9EDA-98EE7F7B2B9B}" type="presParOf" srcId="{7510D097-6AF7-452D-88E2-DD608CA08CCB}" destId="{5173D1D7-70E8-400E-AB58-AB865D0DA496}" srcOrd="0" destOrd="0" presId="urn:microsoft.com/office/officeart/2005/8/layout/hierarchy3"/>
    <dgm:cxn modelId="{A4E7DACF-DF3B-4F02-B8BC-5749D75051B9}" type="presParOf" srcId="{5173D1D7-70E8-400E-AB58-AB865D0DA496}" destId="{E9EE847A-7579-4C25-A059-F28129F12B77}" srcOrd="0" destOrd="0" presId="urn:microsoft.com/office/officeart/2005/8/layout/hierarchy3"/>
    <dgm:cxn modelId="{1EF2FA6D-685E-4B57-9DA2-1EA6CA6A9453}" type="presParOf" srcId="{5173D1D7-70E8-400E-AB58-AB865D0DA496}" destId="{76F86383-3329-4BB1-AB56-86A8CB188511}" srcOrd="1" destOrd="0" presId="urn:microsoft.com/office/officeart/2005/8/layout/hierarchy3"/>
    <dgm:cxn modelId="{8B2E29FB-FF5D-414C-976C-D7F167351557}" type="presParOf" srcId="{7510D097-6AF7-452D-88E2-DD608CA08CCB}" destId="{3F575005-3786-4D55-BAED-47D75ACBAB62}" srcOrd="1" destOrd="0" presId="urn:microsoft.com/office/officeart/2005/8/layout/hierarchy3"/>
    <dgm:cxn modelId="{3744CBF1-1F78-408E-A285-48B172F5A5BF}" type="presParOf" srcId="{3F575005-3786-4D55-BAED-47D75ACBAB62}" destId="{9E7CD849-F078-488E-9A8D-D8929137551F}" srcOrd="0" destOrd="0" presId="urn:microsoft.com/office/officeart/2005/8/layout/hierarchy3"/>
    <dgm:cxn modelId="{FE7EE4F2-CC6C-438D-A196-59E44231333B}" type="presParOf" srcId="{3F575005-3786-4D55-BAED-47D75ACBAB62}" destId="{5E982166-C466-48A1-8E91-E86B23C3E896}" srcOrd="1" destOrd="0" presId="urn:microsoft.com/office/officeart/2005/8/layout/hierarchy3"/>
    <dgm:cxn modelId="{F19B628E-30B7-4262-A3B7-EFF9FFDFEB6A}" type="presParOf" srcId="{504E872E-5D7B-4D99-BDF6-3FD49F2A982E}" destId="{0C15BD4C-E5D1-4E1A-89BC-0BA076D8688C}" srcOrd="3" destOrd="0" presId="urn:microsoft.com/office/officeart/2005/8/layout/hierarchy3"/>
    <dgm:cxn modelId="{6CA584BF-2A0A-4AE9-B16B-F5B4679D8B3C}" type="presParOf" srcId="{0C15BD4C-E5D1-4E1A-89BC-0BA076D8688C}" destId="{5EFD45DC-68CD-4702-8234-1092F212AB20}" srcOrd="0" destOrd="0" presId="urn:microsoft.com/office/officeart/2005/8/layout/hierarchy3"/>
    <dgm:cxn modelId="{6CCA109E-3DE3-4E06-BAE0-389EE129D1D0}" type="presParOf" srcId="{5EFD45DC-68CD-4702-8234-1092F212AB20}" destId="{48374924-7686-416C-9675-85ABC9DDDF4B}" srcOrd="0" destOrd="0" presId="urn:microsoft.com/office/officeart/2005/8/layout/hierarchy3"/>
    <dgm:cxn modelId="{B787257C-4F28-46DB-9B3B-456DA661D7EE}" type="presParOf" srcId="{5EFD45DC-68CD-4702-8234-1092F212AB20}" destId="{56163EA1-6A47-4ADB-AC1F-686CB48B7D78}" srcOrd="1" destOrd="0" presId="urn:microsoft.com/office/officeart/2005/8/layout/hierarchy3"/>
    <dgm:cxn modelId="{7CE21498-7651-47DC-8292-1F510101B5CD}" type="presParOf" srcId="{0C15BD4C-E5D1-4E1A-89BC-0BA076D8688C}" destId="{10BC566B-5E1C-4F03-88A2-89953EA3E130}" srcOrd="1" destOrd="0" presId="urn:microsoft.com/office/officeart/2005/8/layout/hierarchy3"/>
    <dgm:cxn modelId="{A60E0712-B199-484F-96FA-B42916AAB209}" type="presParOf" srcId="{10BC566B-5E1C-4F03-88A2-89953EA3E130}" destId="{C11FE284-78E4-4894-B998-35D18C33E0B8}" srcOrd="0" destOrd="0" presId="urn:microsoft.com/office/officeart/2005/8/layout/hierarchy3"/>
    <dgm:cxn modelId="{632A6BD2-772A-4A74-9FBB-6BA887B1F81B}" type="presParOf" srcId="{10BC566B-5E1C-4F03-88A2-89953EA3E130}" destId="{4C645BA3-DACA-431F-BD56-22E191506BB2}" srcOrd="1" destOrd="0" presId="urn:microsoft.com/office/officeart/2005/8/layout/hierarchy3"/>
    <dgm:cxn modelId="{B9C3FB52-1115-4914-849F-E8AAAC60536F}" type="presParOf" srcId="{504E872E-5D7B-4D99-BDF6-3FD49F2A982E}" destId="{2260CA3B-97BB-4345-8547-5B549DF6ABC2}" srcOrd="4" destOrd="0" presId="urn:microsoft.com/office/officeart/2005/8/layout/hierarchy3"/>
    <dgm:cxn modelId="{EFB47546-92B4-453C-A70D-0FE5258E137D}" type="presParOf" srcId="{2260CA3B-97BB-4345-8547-5B549DF6ABC2}" destId="{C9B83F06-A816-4CA2-8DE9-BA7CDEB7186F}" srcOrd="0" destOrd="0" presId="urn:microsoft.com/office/officeart/2005/8/layout/hierarchy3"/>
    <dgm:cxn modelId="{F10CE09E-77E9-4AE8-AFDB-AE7EE3C1E984}" type="presParOf" srcId="{C9B83F06-A816-4CA2-8DE9-BA7CDEB7186F}" destId="{2FCE6B8D-F713-4469-8533-A28F090C5692}" srcOrd="0" destOrd="0" presId="urn:microsoft.com/office/officeart/2005/8/layout/hierarchy3"/>
    <dgm:cxn modelId="{DFEB6994-4E11-481A-A23B-647C5BF8CD55}" type="presParOf" srcId="{C9B83F06-A816-4CA2-8DE9-BA7CDEB7186F}" destId="{40F6A48E-FC65-481D-B082-BB54D42BC42D}" srcOrd="1" destOrd="0" presId="urn:microsoft.com/office/officeart/2005/8/layout/hierarchy3"/>
    <dgm:cxn modelId="{A9B8ECA9-D109-4DC6-AD14-581ABF17B1C5}" type="presParOf" srcId="{2260CA3B-97BB-4345-8547-5B549DF6ABC2}" destId="{F91D0050-9F1F-4E86-A5B2-01E4CB1CA18A}" srcOrd="1" destOrd="0" presId="urn:microsoft.com/office/officeart/2005/8/layout/hierarchy3"/>
    <dgm:cxn modelId="{FFEEFA39-EA5E-4523-8AE5-64DD3C47A513}" type="presParOf" srcId="{F91D0050-9F1F-4E86-A5B2-01E4CB1CA18A}" destId="{5F5A2188-37C9-4536-8DC7-A073B2B6E224}" srcOrd="0" destOrd="0" presId="urn:microsoft.com/office/officeart/2005/8/layout/hierarchy3"/>
    <dgm:cxn modelId="{0B5E221B-9AEF-4DA8-854B-1853C68E8B1E}" type="presParOf" srcId="{F91D0050-9F1F-4E86-A5B2-01E4CB1CA18A}" destId="{F8A12B13-3DE2-4D12-895E-FFFBE422F847}" srcOrd="1" destOrd="0" presId="urn:microsoft.com/office/officeart/2005/8/layout/hierarchy3"/>
    <dgm:cxn modelId="{0646A91A-7C9D-41CB-9247-DE252BA97FAB}" type="presParOf" srcId="{504E872E-5D7B-4D99-BDF6-3FD49F2A982E}" destId="{AE66F724-7B13-49A7-A819-DFDC51DA41C3}" srcOrd="5" destOrd="0" presId="urn:microsoft.com/office/officeart/2005/8/layout/hierarchy3"/>
    <dgm:cxn modelId="{B4E3E58C-A399-43B0-BAE8-AA71E44E0603}" type="presParOf" srcId="{AE66F724-7B13-49A7-A819-DFDC51DA41C3}" destId="{B2087403-B3E4-4B2E-9E08-4CF36E553D6C}" srcOrd="0" destOrd="0" presId="urn:microsoft.com/office/officeart/2005/8/layout/hierarchy3"/>
    <dgm:cxn modelId="{EA824487-7071-47B1-9E40-9AFD5611E21A}" type="presParOf" srcId="{B2087403-B3E4-4B2E-9E08-4CF36E553D6C}" destId="{D9A84CD1-C006-47E1-89D1-2949D4438BDC}" srcOrd="0" destOrd="0" presId="urn:microsoft.com/office/officeart/2005/8/layout/hierarchy3"/>
    <dgm:cxn modelId="{41F30309-45E2-4733-9D84-C6A6F8B7EB90}" type="presParOf" srcId="{B2087403-B3E4-4B2E-9E08-4CF36E553D6C}" destId="{A377D5A0-2E17-400B-B215-0C80B0A8B7D9}" srcOrd="1" destOrd="0" presId="urn:microsoft.com/office/officeart/2005/8/layout/hierarchy3"/>
    <dgm:cxn modelId="{8F021ADE-EB00-4AD4-ADBE-826D4857829A}" type="presParOf" srcId="{AE66F724-7B13-49A7-A819-DFDC51DA41C3}" destId="{A61D2C80-E23C-4819-AC37-C268052A76D7}" srcOrd="1" destOrd="0" presId="urn:microsoft.com/office/officeart/2005/8/layout/hierarchy3"/>
    <dgm:cxn modelId="{D80E4FC2-F0EF-4DB5-8352-9609F4374A81}" type="presParOf" srcId="{A61D2C80-E23C-4819-AC37-C268052A76D7}" destId="{9A0D449C-3C08-47A2-9173-D6FFCE83CF69}" srcOrd="0" destOrd="0" presId="urn:microsoft.com/office/officeart/2005/8/layout/hierarchy3"/>
    <dgm:cxn modelId="{3744419D-3B9C-402E-98BC-24F3FB489C72}" type="presParOf" srcId="{A61D2C80-E23C-4819-AC37-C268052A76D7}" destId="{91BD7BB9-6D50-455B-9976-00E32A325E57}" srcOrd="1" destOrd="0" presId="urn:microsoft.com/office/officeart/2005/8/layout/hierarchy3"/>
    <dgm:cxn modelId="{CE1DA087-ACAC-4661-A7A2-E37693CB74F9}" type="presParOf" srcId="{A61D2C80-E23C-4819-AC37-C268052A76D7}" destId="{C897CA38-25DE-45F1-A4CC-D993EC3E7F5B}" srcOrd="2" destOrd="0" presId="urn:microsoft.com/office/officeart/2005/8/layout/hierarchy3"/>
    <dgm:cxn modelId="{AEA96927-69FA-4A97-A7A0-D8BBB55F20CC}" type="presParOf" srcId="{A61D2C80-E23C-4819-AC37-C268052A76D7}" destId="{62217633-9412-4F33-AF9E-A509A185A0F1}" srcOrd="3" destOrd="0" presId="urn:microsoft.com/office/officeart/2005/8/layout/hierarchy3"/>
    <dgm:cxn modelId="{185B062C-3A8F-4DFB-95A5-52DD823D287D}" type="presParOf" srcId="{A61D2C80-E23C-4819-AC37-C268052A76D7}" destId="{3473A112-D606-41F9-9A1F-96889B49C343}" srcOrd="4" destOrd="0" presId="urn:microsoft.com/office/officeart/2005/8/layout/hierarchy3"/>
    <dgm:cxn modelId="{043450EF-71BF-48B5-B887-A3FBFF76D125}" type="presParOf" srcId="{A61D2C80-E23C-4819-AC37-C268052A76D7}" destId="{65870CE2-415B-45CE-B1FD-AE9482E7C589}" srcOrd="5" destOrd="0" presId="urn:microsoft.com/office/officeart/2005/8/layout/hierarchy3"/>
    <dgm:cxn modelId="{E2F66AE8-ACD5-4897-9D4A-18296E8DA1A8}" type="presParOf" srcId="{A61D2C80-E23C-4819-AC37-C268052A76D7}" destId="{4B0C9576-0562-461E-89FD-2B500E5B46D7}" srcOrd="6" destOrd="0" presId="urn:microsoft.com/office/officeart/2005/8/layout/hierarchy3"/>
    <dgm:cxn modelId="{8362EB9D-4936-46A5-A660-D1A926F50752}" type="presParOf" srcId="{A61D2C80-E23C-4819-AC37-C268052A76D7}" destId="{E47E3E50-37E7-4C71-A4D9-06AF58D6C8BE}" srcOrd="7" destOrd="0" presId="urn:microsoft.com/office/officeart/2005/8/layout/hierarchy3"/>
    <dgm:cxn modelId="{D4570AB1-0A5C-43CF-9EE8-A23E70543C3C}" type="presParOf" srcId="{A61D2C80-E23C-4819-AC37-C268052A76D7}" destId="{EB085F91-8A6A-4B5B-A901-F79704B3D562}" srcOrd="8" destOrd="0" presId="urn:microsoft.com/office/officeart/2005/8/layout/hierarchy3"/>
    <dgm:cxn modelId="{434A88B6-0AFF-43EF-B8D4-81A7C0EDA5F9}" type="presParOf" srcId="{A61D2C80-E23C-4819-AC37-C268052A76D7}" destId="{0D4577CF-DDA9-4590-BFAD-FC8F67726D32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45F256-E4D6-4F74-9698-8366A0F65B0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E8B4CBE-D5CB-4693-8671-17470B8FE7BF}">
      <dgm:prSet custT="1"/>
      <dgm:spPr/>
      <dgm:t>
        <a:bodyPr/>
        <a:lstStyle/>
        <a:p>
          <a:r>
            <a:rPr lang="en-US" sz="1000" b="0" i="0" baseline="0"/>
            <a:t>✅ </a:t>
          </a:r>
          <a:r>
            <a:rPr lang="en-US" sz="1000" b="1" i="0" baseline="0"/>
            <a:t>Seasonal Patterns:</a:t>
          </a:r>
          <a:br>
            <a:rPr lang="en-US" sz="1000" b="0" i="0" baseline="0"/>
          </a:br>
          <a:r>
            <a:rPr lang="en-US" sz="1000" b="0" i="0" baseline="0"/>
            <a:t>GHI shows a clear </a:t>
          </a:r>
          <a:r>
            <a:rPr lang="en-US" sz="1000" b="1" i="0" baseline="0"/>
            <a:t>annual cycle</a:t>
          </a:r>
          <a:r>
            <a:rPr lang="en-US" sz="1000" b="0" i="0" baseline="0"/>
            <a:t> with peak values during summer and dips during monsoon/winter.</a:t>
          </a:r>
          <a:endParaRPr lang="en-IN" sz="1000"/>
        </a:p>
      </dgm:t>
    </dgm:pt>
    <dgm:pt modelId="{477C33D7-9328-4312-AA73-0CAC06E908B4}" type="parTrans" cxnId="{67E4B912-0586-4AC5-AE51-992A8EE8CC96}">
      <dgm:prSet/>
      <dgm:spPr/>
      <dgm:t>
        <a:bodyPr/>
        <a:lstStyle/>
        <a:p>
          <a:endParaRPr lang="en-IN"/>
        </a:p>
      </dgm:t>
    </dgm:pt>
    <dgm:pt modelId="{DB6778C8-A956-4024-88CD-4CAB7A01A44A}" type="sibTrans" cxnId="{67E4B912-0586-4AC5-AE51-992A8EE8CC96}">
      <dgm:prSet/>
      <dgm:spPr/>
      <dgm:t>
        <a:bodyPr/>
        <a:lstStyle/>
        <a:p>
          <a:endParaRPr lang="en-IN"/>
        </a:p>
      </dgm:t>
    </dgm:pt>
    <dgm:pt modelId="{4917340E-9BF3-4450-A737-6A5937F0A6AA}">
      <dgm:prSet custT="1"/>
      <dgm:spPr/>
      <dgm:t>
        <a:bodyPr/>
        <a:lstStyle/>
        <a:p>
          <a:r>
            <a:rPr lang="en-US" sz="1000" b="0" i="0" baseline="0" dirty="0"/>
            <a:t>✅ </a:t>
          </a:r>
          <a:r>
            <a:rPr lang="en-US" sz="1000" b="1" i="0" baseline="0" dirty="0"/>
            <a:t>Feature Relationships:</a:t>
          </a:r>
          <a:br>
            <a:rPr lang="en-US" sz="1000" b="0" i="0" baseline="0" dirty="0"/>
          </a:br>
          <a:r>
            <a:rPr lang="en-US" sz="1000" b="0" i="0" baseline="0" dirty="0"/>
            <a:t>Temperature and solar radiation show </a:t>
          </a:r>
          <a:r>
            <a:rPr lang="en-US" sz="1000" b="1" i="0" baseline="0" dirty="0"/>
            <a:t>non-linear patterns</a:t>
          </a:r>
          <a:r>
            <a:rPr lang="en-US" sz="1000" b="0" i="0" baseline="0" dirty="0"/>
            <a:t>; humidity and precipitation show </a:t>
          </a:r>
          <a:r>
            <a:rPr lang="en-US" sz="1000" b="1" i="0" baseline="0" dirty="0"/>
            <a:t>negative correlation</a:t>
          </a:r>
          <a:r>
            <a:rPr lang="en-US" sz="1000" b="0" i="0" baseline="0" dirty="0"/>
            <a:t> with GHI.</a:t>
          </a:r>
          <a:endParaRPr lang="en-IN" sz="1000" dirty="0"/>
        </a:p>
      </dgm:t>
    </dgm:pt>
    <dgm:pt modelId="{FF73466B-AF8E-4C04-A02D-2B391F147577}" type="parTrans" cxnId="{6934BED5-8DB9-4012-B75C-26D6478881FE}">
      <dgm:prSet/>
      <dgm:spPr/>
      <dgm:t>
        <a:bodyPr/>
        <a:lstStyle/>
        <a:p>
          <a:endParaRPr lang="en-IN"/>
        </a:p>
      </dgm:t>
    </dgm:pt>
    <dgm:pt modelId="{2ACF272F-6E4E-46B4-8070-63C6EAB21007}" type="sibTrans" cxnId="{6934BED5-8DB9-4012-B75C-26D6478881FE}">
      <dgm:prSet/>
      <dgm:spPr/>
      <dgm:t>
        <a:bodyPr/>
        <a:lstStyle/>
        <a:p>
          <a:endParaRPr lang="en-IN"/>
        </a:p>
      </dgm:t>
    </dgm:pt>
    <dgm:pt modelId="{24C142A7-F84D-43AA-B6A4-9877A06EA986}">
      <dgm:prSet custT="1"/>
      <dgm:spPr/>
      <dgm:t>
        <a:bodyPr/>
        <a:lstStyle/>
        <a:p>
          <a:r>
            <a:rPr lang="en-US" sz="1000" b="0" i="0" baseline="0" dirty="0"/>
            <a:t>✅ </a:t>
          </a:r>
          <a:r>
            <a:rPr lang="en-US" sz="1000" b="1" i="0" baseline="0" dirty="0"/>
            <a:t>Outliers &amp; Distribution:</a:t>
          </a:r>
          <a:br>
            <a:rPr lang="en-US" sz="1000" b="0" i="0" baseline="0" dirty="0"/>
          </a:br>
          <a:r>
            <a:rPr lang="en-US" sz="1000" b="0" i="0" baseline="0" dirty="0"/>
            <a:t>Few extreme values found in precipitation, wind speed, and solar radiation handled using </a:t>
          </a:r>
          <a:r>
            <a:rPr lang="en-US" sz="1000" b="1" i="0" baseline="0" dirty="0"/>
            <a:t>log transformation</a:t>
          </a:r>
          <a:r>
            <a:rPr lang="en-US" sz="1000" b="0" i="0" baseline="0" dirty="0"/>
            <a:t> and </a:t>
          </a:r>
          <a:r>
            <a:rPr lang="en-US" sz="1000" b="1" i="0" baseline="0" dirty="0"/>
            <a:t>boxplot analysis</a:t>
          </a:r>
          <a:r>
            <a:rPr lang="en-US" sz="1000" b="0" i="0" baseline="0" dirty="0"/>
            <a:t>.</a:t>
          </a:r>
          <a:endParaRPr lang="en-IN" sz="1000" dirty="0"/>
        </a:p>
      </dgm:t>
    </dgm:pt>
    <dgm:pt modelId="{A9CFBEDC-4260-4827-8746-E584DBDCE63D}" type="parTrans" cxnId="{F85700D1-B498-46F8-820A-DB4A50A4D35D}">
      <dgm:prSet/>
      <dgm:spPr/>
      <dgm:t>
        <a:bodyPr/>
        <a:lstStyle/>
        <a:p>
          <a:endParaRPr lang="en-IN"/>
        </a:p>
      </dgm:t>
    </dgm:pt>
    <dgm:pt modelId="{6EE03553-61EB-4B2B-AF8B-41599E8278B1}" type="sibTrans" cxnId="{F85700D1-B498-46F8-820A-DB4A50A4D35D}">
      <dgm:prSet/>
      <dgm:spPr/>
      <dgm:t>
        <a:bodyPr/>
        <a:lstStyle/>
        <a:p>
          <a:endParaRPr lang="en-IN"/>
        </a:p>
      </dgm:t>
    </dgm:pt>
    <dgm:pt modelId="{FB49DBA0-D221-45E1-8695-569D1817F2EB}">
      <dgm:prSet custT="1"/>
      <dgm:spPr/>
      <dgm:t>
        <a:bodyPr/>
        <a:lstStyle/>
        <a:p>
          <a:r>
            <a:rPr lang="en-US" sz="1000" b="0" i="0" baseline="0" dirty="0"/>
            <a:t>✅ </a:t>
          </a:r>
          <a:r>
            <a:rPr lang="en-US" sz="1000" b="1" i="0" baseline="0" dirty="0"/>
            <a:t>Wind Direction Encoding:</a:t>
          </a:r>
          <a:br>
            <a:rPr lang="en-US" sz="1000" b="0" i="0" baseline="0" dirty="0"/>
          </a:br>
          <a:r>
            <a:rPr lang="en-US" sz="1000" b="0" i="0" baseline="0" dirty="0"/>
            <a:t>Circular features (wind direction) were transformed using </a:t>
          </a:r>
          <a:r>
            <a:rPr lang="en-US" sz="1000" b="1" i="0" baseline="0" dirty="0"/>
            <a:t>sine and cosine</a:t>
          </a:r>
          <a:r>
            <a:rPr lang="en-US" sz="1000" b="0" i="0" baseline="0" dirty="0"/>
            <a:t> encoding.</a:t>
          </a:r>
          <a:endParaRPr lang="en-IN" sz="1000" dirty="0"/>
        </a:p>
      </dgm:t>
    </dgm:pt>
    <dgm:pt modelId="{AB30646D-5FA5-4CD8-99CF-15E64793DB2F}" type="parTrans" cxnId="{4ECCA617-3616-4763-A8EE-163A713D994E}">
      <dgm:prSet/>
      <dgm:spPr/>
      <dgm:t>
        <a:bodyPr/>
        <a:lstStyle/>
        <a:p>
          <a:endParaRPr lang="en-IN"/>
        </a:p>
      </dgm:t>
    </dgm:pt>
    <dgm:pt modelId="{DF686624-C074-45E6-92D0-74D97256F3C6}" type="sibTrans" cxnId="{4ECCA617-3616-4763-A8EE-163A713D994E}">
      <dgm:prSet/>
      <dgm:spPr/>
      <dgm:t>
        <a:bodyPr/>
        <a:lstStyle/>
        <a:p>
          <a:endParaRPr lang="en-IN"/>
        </a:p>
      </dgm:t>
    </dgm:pt>
    <dgm:pt modelId="{81516F97-65E0-4D70-ACD5-67D14E9BE7CA}">
      <dgm:prSet custT="1"/>
      <dgm:spPr/>
      <dgm:t>
        <a:bodyPr/>
        <a:lstStyle/>
        <a:p>
          <a:r>
            <a:rPr lang="en-US" sz="1000" b="0" i="0" baseline="0"/>
            <a:t>✅ </a:t>
          </a:r>
          <a:r>
            <a:rPr lang="en-US" sz="1000" b="1" i="0" baseline="0"/>
            <a:t>Correlation Analysis:</a:t>
          </a:r>
          <a:br>
            <a:rPr lang="en-US" sz="1000" b="0" i="0" baseline="0"/>
          </a:br>
          <a:r>
            <a:rPr lang="en-US" sz="1000" b="0" i="0" baseline="0"/>
            <a:t>Features like T2M, RH2M, and cloud-related variables showed </a:t>
          </a:r>
          <a:r>
            <a:rPr lang="en-US" sz="1000" b="1" i="0" baseline="0"/>
            <a:t>moderate to strong correlation</a:t>
          </a:r>
          <a:r>
            <a:rPr lang="en-US" sz="1000" b="0" i="0" baseline="0"/>
            <a:t> with GHI.</a:t>
          </a:r>
          <a:endParaRPr lang="en-IN" sz="1000"/>
        </a:p>
      </dgm:t>
    </dgm:pt>
    <dgm:pt modelId="{53142582-6EDA-4C6B-8380-DF93B0DF3D27}" type="parTrans" cxnId="{EC162433-53CD-4CE4-B200-A935B344176F}">
      <dgm:prSet/>
      <dgm:spPr/>
      <dgm:t>
        <a:bodyPr/>
        <a:lstStyle/>
        <a:p>
          <a:endParaRPr lang="en-IN"/>
        </a:p>
      </dgm:t>
    </dgm:pt>
    <dgm:pt modelId="{5732288E-108F-424B-9E56-69FE283F858F}" type="sibTrans" cxnId="{EC162433-53CD-4CE4-B200-A935B344176F}">
      <dgm:prSet/>
      <dgm:spPr/>
      <dgm:t>
        <a:bodyPr/>
        <a:lstStyle/>
        <a:p>
          <a:endParaRPr lang="en-IN"/>
        </a:p>
      </dgm:t>
    </dgm:pt>
    <dgm:pt modelId="{41ED7170-85A0-4C2D-9D90-897471AE9580}" type="pres">
      <dgm:prSet presAssocID="{0F45F256-E4D6-4F74-9698-8366A0F65B07}" presName="compositeShape" presStyleCnt="0">
        <dgm:presLayoutVars>
          <dgm:chMax val="7"/>
          <dgm:dir/>
          <dgm:resizeHandles val="exact"/>
        </dgm:presLayoutVars>
      </dgm:prSet>
      <dgm:spPr/>
    </dgm:pt>
    <dgm:pt modelId="{486536ED-BC9F-49BA-8436-13C449E75331}" type="pres">
      <dgm:prSet presAssocID="{5E8B4CBE-D5CB-4693-8671-17470B8FE7BF}" presName="circ1" presStyleLbl="vennNode1" presStyleIdx="0" presStyleCnt="5"/>
      <dgm:spPr/>
    </dgm:pt>
    <dgm:pt modelId="{8308CAE3-5546-4B6B-BBC3-0DFBB3E9A514}" type="pres">
      <dgm:prSet presAssocID="{5E8B4CBE-D5CB-4693-8671-17470B8FE7B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DEB68F4-DB4C-48FB-B174-601D704B859D}" type="pres">
      <dgm:prSet presAssocID="{4917340E-9BF3-4450-A737-6A5937F0A6AA}" presName="circ2" presStyleLbl="vennNode1" presStyleIdx="1" presStyleCnt="5"/>
      <dgm:spPr/>
    </dgm:pt>
    <dgm:pt modelId="{02A0E197-4153-4011-8675-D809C34F09F8}" type="pres">
      <dgm:prSet presAssocID="{4917340E-9BF3-4450-A737-6A5937F0A6A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0674B2-0B27-42B3-99B6-D84373747CE3}" type="pres">
      <dgm:prSet presAssocID="{24C142A7-F84D-43AA-B6A4-9877A06EA986}" presName="circ3" presStyleLbl="vennNode1" presStyleIdx="2" presStyleCnt="5"/>
      <dgm:spPr/>
    </dgm:pt>
    <dgm:pt modelId="{B8C544EB-6923-4C8B-8E1A-6093DD4A30EA}" type="pres">
      <dgm:prSet presAssocID="{24C142A7-F84D-43AA-B6A4-9877A06EA986}" presName="circ3Tx" presStyleLbl="revTx" presStyleIdx="0" presStyleCnt="0" custScaleY="95182">
        <dgm:presLayoutVars>
          <dgm:chMax val="0"/>
          <dgm:chPref val="0"/>
          <dgm:bulletEnabled val="1"/>
        </dgm:presLayoutVars>
      </dgm:prSet>
      <dgm:spPr/>
    </dgm:pt>
    <dgm:pt modelId="{E2C07DEA-B5E7-4FC3-92BE-DD1930181F70}" type="pres">
      <dgm:prSet presAssocID="{FB49DBA0-D221-45E1-8695-569D1817F2EB}" presName="circ4" presStyleLbl="vennNode1" presStyleIdx="3" presStyleCnt="5"/>
      <dgm:spPr/>
    </dgm:pt>
    <dgm:pt modelId="{E9864377-D57B-400E-BC1A-8103781BCC60}" type="pres">
      <dgm:prSet presAssocID="{FB49DBA0-D221-45E1-8695-569D1817F2EB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B543A7A-3D47-435B-8B3A-F7423AA7AD6E}" type="pres">
      <dgm:prSet presAssocID="{81516F97-65E0-4D70-ACD5-67D14E9BE7CA}" presName="circ5" presStyleLbl="vennNode1" presStyleIdx="4" presStyleCnt="5" custLinFactNeighborX="-2758" custLinFactNeighborY="859"/>
      <dgm:spPr/>
    </dgm:pt>
    <dgm:pt modelId="{03E7526B-D7D7-44EC-B5B7-D0C39FCB052C}" type="pres">
      <dgm:prSet presAssocID="{81516F97-65E0-4D70-ACD5-67D14E9BE7CA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7E4B912-0586-4AC5-AE51-992A8EE8CC96}" srcId="{0F45F256-E4D6-4F74-9698-8366A0F65B07}" destId="{5E8B4CBE-D5CB-4693-8671-17470B8FE7BF}" srcOrd="0" destOrd="0" parTransId="{477C33D7-9328-4312-AA73-0CAC06E908B4}" sibTransId="{DB6778C8-A956-4024-88CD-4CAB7A01A44A}"/>
    <dgm:cxn modelId="{4ECCA617-3616-4763-A8EE-163A713D994E}" srcId="{0F45F256-E4D6-4F74-9698-8366A0F65B07}" destId="{FB49DBA0-D221-45E1-8695-569D1817F2EB}" srcOrd="3" destOrd="0" parTransId="{AB30646D-5FA5-4CD8-99CF-15E64793DB2F}" sibTransId="{DF686624-C074-45E6-92D0-74D97256F3C6}"/>
    <dgm:cxn modelId="{EC162433-53CD-4CE4-B200-A935B344176F}" srcId="{0F45F256-E4D6-4F74-9698-8366A0F65B07}" destId="{81516F97-65E0-4D70-ACD5-67D14E9BE7CA}" srcOrd="4" destOrd="0" parTransId="{53142582-6EDA-4C6B-8380-DF93B0DF3D27}" sibTransId="{5732288E-108F-424B-9E56-69FE283F858F}"/>
    <dgm:cxn modelId="{B1EA3299-4361-4A80-A256-A684AB8F2322}" type="presOf" srcId="{FB49DBA0-D221-45E1-8695-569D1817F2EB}" destId="{E9864377-D57B-400E-BC1A-8103781BCC60}" srcOrd="0" destOrd="0" presId="urn:microsoft.com/office/officeart/2005/8/layout/venn1"/>
    <dgm:cxn modelId="{27AE3D9C-93FC-4EC9-99E4-1821C7D7C63E}" type="presOf" srcId="{0F45F256-E4D6-4F74-9698-8366A0F65B07}" destId="{41ED7170-85A0-4C2D-9D90-897471AE9580}" srcOrd="0" destOrd="0" presId="urn:microsoft.com/office/officeart/2005/8/layout/venn1"/>
    <dgm:cxn modelId="{0A7C50C0-C24D-41EE-A95D-0C7F94FD2155}" type="presOf" srcId="{81516F97-65E0-4D70-ACD5-67D14E9BE7CA}" destId="{03E7526B-D7D7-44EC-B5B7-D0C39FCB052C}" srcOrd="0" destOrd="0" presId="urn:microsoft.com/office/officeart/2005/8/layout/venn1"/>
    <dgm:cxn modelId="{724029CF-DD28-4962-AA8B-18372926B41A}" type="presOf" srcId="{24C142A7-F84D-43AA-B6A4-9877A06EA986}" destId="{B8C544EB-6923-4C8B-8E1A-6093DD4A30EA}" srcOrd="0" destOrd="0" presId="urn:microsoft.com/office/officeart/2005/8/layout/venn1"/>
    <dgm:cxn modelId="{F85700D1-B498-46F8-820A-DB4A50A4D35D}" srcId="{0F45F256-E4D6-4F74-9698-8366A0F65B07}" destId="{24C142A7-F84D-43AA-B6A4-9877A06EA986}" srcOrd="2" destOrd="0" parTransId="{A9CFBEDC-4260-4827-8746-E584DBDCE63D}" sibTransId="{6EE03553-61EB-4B2B-AF8B-41599E8278B1}"/>
    <dgm:cxn modelId="{6934BED5-8DB9-4012-B75C-26D6478881FE}" srcId="{0F45F256-E4D6-4F74-9698-8366A0F65B07}" destId="{4917340E-9BF3-4450-A737-6A5937F0A6AA}" srcOrd="1" destOrd="0" parTransId="{FF73466B-AF8E-4C04-A02D-2B391F147577}" sibTransId="{2ACF272F-6E4E-46B4-8070-63C6EAB21007}"/>
    <dgm:cxn modelId="{82F553D7-DD99-456A-BC9F-657221B69289}" type="presOf" srcId="{5E8B4CBE-D5CB-4693-8671-17470B8FE7BF}" destId="{8308CAE3-5546-4B6B-BBC3-0DFBB3E9A514}" srcOrd="0" destOrd="0" presId="urn:microsoft.com/office/officeart/2005/8/layout/venn1"/>
    <dgm:cxn modelId="{7C7742EA-52F1-4BFD-A478-10F5AF5FDF24}" type="presOf" srcId="{4917340E-9BF3-4450-A737-6A5937F0A6AA}" destId="{02A0E197-4153-4011-8675-D809C34F09F8}" srcOrd="0" destOrd="0" presId="urn:microsoft.com/office/officeart/2005/8/layout/venn1"/>
    <dgm:cxn modelId="{AE65750B-7D9C-444B-9524-6FEB2AE263F9}" type="presParOf" srcId="{41ED7170-85A0-4C2D-9D90-897471AE9580}" destId="{486536ED-BC9F-49BA-8436-13C449E75331}" srcOrd="0" destOrd="0" presId="urn:microsoft.com/office/officeart/2005/8/layout/venn1"/>
    <dgm:cxn modelId="{6ECC1A56-139C-45FB-BB82-2FDF5E783210}" type="presParOf" srcId="{41ED7170-85A0-4C2D-9D90-897471AE9580}" destId="{8308CAE3-5546-4B6B-BBC3-0DFBB3E9A514}" srcOrd="1" destOrd="0" presId="urn:microsoft.com/office/officeart/2005/8/layout/venn1"/>
    <dgm:cxn modelId="{2F8814B5-B3A7-40CB-B34D-AEA0D18B0939}" type="presParOf" srcId="{41ED7170-85A0-4C2D-9D90-897471AE9580}" destId="{2DEB68F4-DB4C-48FB-B174-601D704B859D}" srcOrd="2" destOrd="0" presId="urn:microsoft.com/office/officeart/2005/8/layout/venn1"/>
    <dgm:cxn modelId="{BC193AB8-5E0B-42F9-9159-7F6CB2C63E45}" type="presParOf" srcId="{41ED7170-85A0-4C2D-9D90-897471AE9580}" destId="{02A0E197-4153-4011-8675-D809C34F09F8}" srcOrd="3" destOrd="0" presId="urn:microsoft.com/office/officeart/2005/8/layout/venn1"/>
    <dgm:cxn modelId="{2F52A483-DBB5-4216-B191-BD65D6FE6FC4}" type="presParOf" srcId="{41ED7170-85A0-4C2D-9D90-897471AE9580}" destId="{3E0674B2-0B27-42B3-99B6-D84373747CE3}" srcOrd="4" destOrd="0" presId="urn:microsoft.com/office/officeart/2005/8/layout/venn1"/>
    <dgm:cxn modelId="{431A31DA-7AB8-4BC0-ACC9-548BDF32F993}" type="presParOf" srcId="{41ED7170-85A0-4C2D-9D90-897471AE9580}" destId="{B8C544EB-6923-4C8B-8E1A-6093DD4A30EA}" srcOrd="5" destOrd="0" presId="urn:microsoft.com/office/officeart/2005/8/layout/venn1"/>
    <dgm:cxn modelId="{333815CE-CE02-491E-9C73-CF33A1B9B23F}" type="presParOf" srcId="{41ED7170-85A0-4C2D-9D90-897471AE9580}" destId="{E2C07DEA-B5E7-4FC3-92BE-DD1930181F70}" srcOrd="6" destOrd="0" presId="urn:microsoft.com/office/officeart/2005/8/layout/venn1"/>
    <dgm:cxn modelId="{2987B4F6-52BE-4625-A753-437EA7AD05AE}" type="presParOf" srcId="{41ED7170-85A0-4C2D-9D90-897471AE9580}" destId="{E9864377-D57B-400E-BC1A-8103781BCC60}" srcOrd="7" destOrd="0" presId="urn:microsoft.com/office/officeart/2005/8/layout/venn1"/>
    <dgm:cxn modelId="{684CA11F-4BE4-4883-B3D4-6D908EBE1B89}" type="presParOf" srcId="{41ED7170-85A0-4C2D-9D90-897471AE9580}" destId="{6B543A7A-3D47-435B-8B3A-F7423AA7AD6E}" srcOrd="8" destOrd="0" presId="urn:microsoft.com/office/officeart/2005/8/layout/venn1"/>
    <dgm:cxn modelId="{ACA1E621-CB90-4E90-8C6C-DA65D8C5E6A6}" type="presParOf" srcId="{41ED7170-85A0-4C2D-9D90-897471AE9580}" destId="{03E7526B-D7D7-44EC-B5B7-D0C39FCB052C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F45F256-E4D6-4F74-9698-8366A0F65B0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E8B4CBE-D5CB-4693-8671-17470B8FE7BF}">
      <dgm:prSet custT="1"/>
      <dgm:spPr/>
      <dgm:t>
        <a:bodyPr/>
        <a:lstStyle/>
        <a:p>
          <a:r>
            <a:rPr lang="en-US" sz="1000" b="0" i="0" baseline="0"/>
            <a:t>✅ </a:t>
          </a:r>
          <a:r>
            <a:rPr lang="en-US" sz="1000" b="1" i="0" baseline="0"/>
            <a:t>Seasonal Patterns:</a:t>
          </a:r>
          <a:br>
            <a:rPr lang="en-US" sz="1000" b="0" i="0" baseline="0"/>
          </a:br>
          <a:r>
            <a:rPr lang="en-US" sz="1000" b="0" i="0" baseline="0"/>
            <a:t>GHI shows a clear </a:t>
          </a:r>
          <a:r>
            <a:rPr lang="en-US" sz="1000" b="1" i="0" baseline="0"/>
            <a:t>annual cycle</a:t>
          </a:r>
          <a:r>
            <a:rPr lang="en-US" sz="1000" b="0" i="0" baseline="0"/>
            <a:t> with peak values during summer and dips during monsoon/winter.</a:t>
          </a:r>
          <a:endParaRPr lang="en-IN" sz="1000"/>
        </a:p>
      </dgm:t>
    </dgm:pt>
    <dgm:pt modelId="{477C33D7-9328-4312-AA73-0CAC06E908B4}" type="parTrans" cxnId="{67E4B912-0586-4AC5-AE51-992A8EE8CC96}">
      <dgm:prSet/>
      <dgm:spPr/>
      <dgm:t>
        <a:bodyPr/>
        <a:lstStyle/>
        <a:p>
          <a:endParaRPr lang="en-IN"/>
        </a:p>
      </dgm:t>
    </dgm:pt>
    <dgm:pt modelId="{DB6778C8-A956-4024-88CD-4CAB7A01A44A}" type="sibTrans" cxnId="{67E4B912-0586-4AC5-AE51-992A8EE8CC96}">
      <dgm:prSet/>
      <dgm:spPr/>
      <dgm:t>
        <a:bodyPr/>
        <a:lstStyle/>
        <a:p>
          <a:endParaRPr lang="en-IN"/>
        </a:p>
      </dgm:t>
    </dgm:pt>
    <dgm:pt modelId="{4917340E-9BF3-4450-A737-6A5937F0A6AA}">
      <dgm:prSet custT="1"/>
      <dgm:spPr/>
      <dgm:t>
        <a:bodyPr/>
        <a:lstStyle/>
        <a:p>
          <a:r>
            <a:rPr lang="en-US" sz="1000" b="0" i="0" baseline="0" dirty="0"/>
            <a:t>✅ </a:t>
          </a:r>
          <a:r>
            <a:rPr lang="en-US" sz="1000" b="1" i="0" baseline="0" dirty="0"/>
            <a:t>Feature Relationships:</a:t>
          </a:r>
          <a:br>
            <a:rPr lang="en-US" sz="1000" b="0" i="0" baseline="0" dirty="0"/>
          </a:br>
          <a:r>
            <a:rPr lang="en-US" sz="1000" b="0" i="0" baseline="0" dirty="0"/>
            <a:t>Temperature and solar radiation show </a:t>
          </a:r>
          <a:r>
            <a:rPr lang="en-US" sz="1000" b="1" i="0" baseline="0" dirty="0"/>
            <a:t>non-linear patterns</a:t>
          </a:r>
          <a:r>
            <a:rPr lang="en-US" sz="1000" b="0" i="0" baseline="0" dirty="0"/>
            <a:t>; humidity and precipitation show </a:t>
          </a:r>
          <a:r>
            <a:rPr lang="en-US" sz="1000" b="1" i="0" baseline="0" dirty="0"/>
            <a:t>negative correlation</a:t>
          </a:r>
          <a:r>
            <a:rPr lang="en-US" sz="1000" b="0" i="0" baseline="0" dirty="0"/>
            <a:t> with GHI.</a:t>
          </a:r>
          <a:endParaRPr lang="en-IN" sz="1000" dirty="0"/>
        </a:p>
      </dgm:t>
    </dgm:pt>
    <dgm:pt modelId="{FF73466B-AF8E-4C04-A02D-2B391F147577}" type="parTrans" cxnId="{6934BED5-8DB9-4012-B75C-26D6478881FE}">
      <dgm:prSet/>
      <dgm:spPr/>
      <dgm:t>
        <a:bodyPr/>
        <a:lstStyle/>
        <a:p>
          <a:endParaRPr lang="en-IN"/>
        </a:p>
      </dgm:t>
    </dgm:pt>
    <dgm:pt modelId="{2ACF272F-6E4E-46B4-8070-63C6EAB21007}" type="sibTrans" cxnId="{6934BED5-8DB9-4012-B75C-26D6478881FE}">
      <dgm:prSet/>
      <dgm:spPr/>
      <dgm:t>
        <a:bodyPr/>
        <a:lstStyle/>
        <a:p>
          <a:endParaRPr lang="en-IN"/>
        </a:p>
      </dgm:t>
    </dgm:pt>
    <dgm:pt modelId="{24C142A7-F84D-43AA-B6A4-9877A06EA986}">
      <dgm:prSet custT="1"/>
      <dgm:spPr/>
      <dgm:t>
        <a:bodyPr/>
        <a:lstStyle/>
        <a:p>
          <a:r>
            <a:rPr lang="en-US" sz="1000" b="0" i="0" baseline="0" dirty="0"/>
            <a:t>✅ </a:t>
          </a:r>
          <a:r>
            <a:rPr lang="en-US" sz="1000" b="1" i="0" baseline="0" dirty="0"/>
            <a:t>Outliers &amp; Distribution:</a:t>
          </a:r>
          <a:br>
            <a:rPr lang="en-US" sz="1000" b="0" i="0" baseline="0" dirty="0"/>
          </a:br>
          <a:r>
            <a:rPr lang="en-US" sz="1000" b="0" i="0" baseline="0" dirty="0"/>
            <a:t>Few extreme values found in precipitation, wind speed, and solar radiation handled using </a:t>
          </a:r>
          <a:r>
            <a:rPr lang="en-US" sz="1000" b="1" i="0" baseline="0" dirty="0"/>
            <a:t>log transformation</a:t>
          </a:r>
          <a:r>
            <a:rPr lang="en-US" sz="1000" b="0" i="0" baseline="0" dirty="0"/>
            <a:t> and </a:t>
          </a:r>
          <a:r>
            <a:rPr lang="en-US" sz="1000" b="1" i="0" baseline="0" dirty="0"/>
            <a:t>boxplot analysis</a:t>
          </a:r>
          <a:r>
            <a:rPr lang="en-US" sz="1000" b="0" i="0" baseline="0" dirty="0"/>
            <a:t>.</a:t>
          </a:r>
          <a:endParaRPr lang="en-IN" sz="1000" dirty="0"/>
        </a:p>
      </dgm:t>
    </dgm:pt>
    <dgm:pt modelId="{A9CFBEDC-4260-4827-8746-E584DBDCE63D}" type="parTrans" cxnId="{F85700D1-B498-46F8-820A-DB4A50A4D35D}">
      <dgm:prSet/>
      <dgm:spPr/>
      <dgm:t>
        <a:bodyPr/>
        <a:lstStyle/>
        <a:p>
          <a:endParaRPr lang="en-IN"/>
        </a:p>
      </dgm:t>
    </dgm:pt>
    <dgm:pt modelId="{6EE03553-61EB-4B2B-AF8B-41599E8278B1}" type="sibTrans" cxnId="{F85700D1-B498-46F8-820A-DB4A50A4D35D}">
      <dgm:prSet/>
      <dgm:spPr/>
      <dgm:t>
        <a:bodyPr/>
        <a:lstStyle/>
        <a:p>
          <a:endParaRPr lang="en-IN"/>
        </a:p>
      </dgm:t>
    </dgm:pt>
    <dgm:pt modelId="{FB49DBA0-D221-45E1-8695-569D1817F2EB}">
      <dgm:prSet custT="1"/>
      <dgm:spPr/>
      <dgm:t>
        <a:bodyPr/>
        <a:lstStyle/>
        <a:p>
          <a:r>
            <a:rPr lang="en-US" sz="1000" b="0" i="0" baseline="0" dirty="0"/>
            <a:t>✅ </a:t>
          </a:r>
          <a:r>
            <a:rPr lang="en-US" sz="1000" b="1" i="0" baseline="0" dirty="0"/>
            <a:t>Wind Direction Encoding:</a:t>
          </a:r>
          <a:br>
            <a:rPr lang="en-US" sz="1000" b="0" i="0" baseline="0" dirty="0"/>
          </a:br>
          <a:r>
            <a:rPr lang="en-US" sz="1000" b="0" i="0" baseline="0" dirty="0"/>
            <a:t>Circular features (wind direction) were transformed using </a:t>
          </a:r>
          <a:r>
            <a:rPr lang="en-US" sz="1000" b="1" i="0" baseline="0" dirty="0"/>
            <a:t>sine and cosine</a:t>
          </a:r>
          <a:r>
            <a:rPr lang="en-US" sz="1000" b="0" i="0" baseline="0" dirty="0"/>
            <a:t> encoding.</a:t>
          </a:r>
          <a:endParaRPr lang="en-IN" sz="1000" dirty="0"/>
        </a:p>
      </dgm:t>
    </dgm:pt>
    <dgm:pt modelId="{AB30646D-5FA5-4CD8-99CF-15E64793DB2F}" type="parTrans" cxnId="{4ECCA617-3616-4763-A8EE-163A713D994E}">
      <dgm:prSet/>
      <dgm:spPr/>
      <dgm:t>
        <a:bodyPr/>
        <a:lstStyle/>
        <a:p>
          <a:endParaRPr lang="en-IN"/>
        </a:p>
      </dgm:t>
    </dgm:pt>
    <dgm:pt modelId="{DF686624-C074-45E6-92D0-74D97256F3C6}" type="sibTrans" cxnId="{4ECCA617-3616-4763-A8EE-163A713D994E}">
      <dgm:prSet/>
      <dgm:spPr/>
      <dgm:t>
        <a:bodyPr/>
        <a:lstStyle/>
        <a:p>
          <a:endParaRPr lang="en-IN"/>
        </a:p>
      </dgm:t>
    </dgm:pt>
    <dgm:pt modelId="{81516F97-65E0-4D70-ACD5-67D14E9BE7CA}">
      <dgm:prSet custT="1"/>
      <dgm:spPr/>
      <dgm:t>
        <a:bodyPr/>
        <a:lstStyle/>
        <a:p>
          <a:r>
            <a:rPr lang="en-US" sz="1000" b="0" i="0" baseline="0"/>
            <a:t>✅ </a:t>
          </a:r>
          <a:r>
            <a:rPr lang="en-US" sz="1000" b="1" i="0" baseline="0"/>
            <a:t>Correlation Analysis:</a:t>
          </a:r>
          <a:br>
            <a:rPr lang="en-US" sz="1000" b="0" i="0" baseline="0"/>
          </a:br>
          <a:r>
            <a:rPr lang="en-US" sz="1000" b="0" i="0" baseline="0"/>
            <a:t>Features like T2M, RH2M, and cloud-related variables showed </a:t>
          </a:r>
          <a:r>
            <a:rPr lang="en-US" sz="1000" b="1" i="0" baseline="0"/>
            <a:t>moderate to strong correlation</a:t>
          </a:r>
          <a:r>
            <a:rPr lang="en-US" sz="1000" b="0" i="0" baseline="0"/>
            <a:t> with GHI.</a:t>
          </a:r>
          <a:endParaRPr lang="en-IN" sz="1000"/>
        </a:p>
      </dgm:t>
    </dgm:pt>
    <dgm:pt modelId="{53142582-6EDA-4C6B-8380-DF93B0DF3D27}" type="parTrans" cxnId="{EC162433-53CD-4CE4-B200-A935B344176F}">
      <dgm:prSet/>
      <dgm:spPr/>
      <dgm:t>
        <a:bodyPr/>
        <a:lstStyle/>
        <a:p>
          <a:endParaRPr lang="en-IN"/>
        </a:p>
      </dgm:t>
    </dgm:pt>
    <dgm:pt modelId="{5732288E-108F-424B-9E56-69FE283F858F}" type="sibTrans" cxnId="{EC162433-53CD-4CE4-B200-A935B344176F}">
      <dgm:prSet/>
      <dgm:spPr/>
      <dgm:t>
        <a:bodyPr/>
        <a:lstStyle/>
        <a:p>
          <a:endParaRPr lang="en-IN"/>
        </a:p>
      </dgm:t>
    </dgm:pt>
    <dgm:pt modelId="{C59A7B5F-DD15-48C1-BEA9-F8635A685E24}" type="pres">
      <dgm:prSet presAssocID="{0F45F256-E4D6-4F74-9698-8366A0F65B07}" presName="Name0" presStyleCnt="0">
        <dgm:presLayoutVars>
          <dgm:dir/>
          <dgm:resizeHandles val="exact"/>
        </dgm:presLayoutVars>
      </dgm:prSet>
      <dgm:spPr/>
    </dgm:pt>
    <dgm:pt modelId="{A44A0505-EAF1-447A-89D2-F4A167265128}" type="pres">
      <dgm:prSet presAssocID="{5E8B4CBE-D5CB-4693-8671-17470B8FE7BF}" presName="Name5" presStyleLbl="vennNode1" presStyleIdx="0" presStyleCnt="5">
        <dgm:presLayoutVars>
          <dgm:bulletEnabled val="1"/>
        </dgm:presLayoutVars>
      </dgm:prSet>
      <dgm:spPr/>
    </dgm:pt>
    <dgm:pt modelId="{7B2AA69C-CD9D-4818-99C9-A3D659419415}" type="pres">
      <dgm:prSet presAssocID="{DB6778C8-A956-4024-88CD-4CAB7A01A44A}" presName="space" presStyleCnt="0"/>
      <dgm:spPr/>
    </dgm:pt>
    <dgm:pt modelId="{7C8779D1-DBBA-4B6C-8554-9EA73E30BB5D}" type="pres">
      <dgm:prSet presAssocID="{4917340E-9BF3-4450-A737-6A5937F0A6AA}" presName="Name5" presStyleLbl="vennNode1" presStyleIdx="1" presStyleCnt="5">
        <dgm:presLayoutVars>
          <dgm:bulletEnabled val="1"/>
        </dgm:presLayoutVars>
      </dgm:prSet>
      <dgm:spPr/>
    </dgm:pt>
    <dgm:pt modelId="{216D08B7-7121-49CB-AE09-41C6AD8B1FDC}" type="pres">
      <dgm:prSet presAssocID="{2ACF272F-6E4E-46B4-8070-63C6EAB21007}" presName="space" presStyleCnt="0"/>
      <dgm:spPr/>
    </dgm:pt>
    <dgm:pt modelId="{B2532522-3228-4B15-BD99-D9A03F842446}" type="pres">
      <dgm:prSet presAssocID="{24C142A7-F84D-43AA-B6A4-9877A06EA986}" presName="Name5" presStyleLbl="vennNode1" presStyleIdx="2" presStyleCnt="5">
        <dgm:presLayoutVars>
          <dgm:bulletEnabled val="1"/>
        </dgm:presLayoutVars>
      </dgm:prSet>
      <dgm:spPr/>
    </dgm:pt>
    <dgm:pt modelId="{EEA67F53-56E7-4D6E-AB08-88FD42CB9B2B}" type="pres">
      <dgm:prSet presAssocID="{6EE03553-61EB-4B2B-AF8B-41599E8278B1}" presName="space" presStyleCnt="0"/>
      <dgm:spPr/>
    </dgm:pt>
    <dgm:pt modelId="{251CC59F-694F-43F1-A4A7-922BCB13D9F3}" type="pres">
      <dgm:prSet presAssocID="{FB49DBA0-D221-45E1-8695-569D1817F2EB}" presName="Name5" presStyleLbl="vennNode1" presStyleIdx="3" presStyleCnt="5">
        <dgm:presLayoutVars>
          <dgm:bulletEnabled val="1"/>
        </dgm:presLayoutVars>
      </dgm:prSet>
      <dgm:spPr/>
    </dgm:pt>
    <dgm:pt modelId="{4BFE0B64-0665-4840-B102-D66FD9027181}" type="pres">
      <dgm:prSet presAssocID="{DF686624-C074-45E6-92D0-74D97256F3C6}" presName="space" presStyleCnt="0"/>
      <dgm:spPr/>
    </dgm:pt>
    <dgm:pt modelId="{D71E3537-542D-4344-A1B0-F5914EB704ED}" type="pres">
      <dgm:prSet presAssocID="{81516F97-65E0-4D70-ACD5-67D14E9BE7CA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67E4B912-0586-4AC5-AE51-992A8EE8CC96}" srcId="{0F45F256-E4D6-4F74-9698-8366A0F65B07}" destId="{5E8B4CBE-D5CB-4693-8671-17470B8FE7BF}" srcOrd="0" destOrd="0" parTransId="{477C33D7-9328-4312-AA73-0CAC06E908B4}" sibTransId="{DB6778C8-A956-4024-88CD-4CAB7A01A44A}"/>
    <dgm:cxn modelId="{4ECCA617-3616-4763-A8EE-163A713D994E}" srcId="{0F45F256-E4D6-4F74-9698-8366A0F65B07}" destId="{FB49DBA0-D221-45E1-8695-569D1817F2EB}" srcOrd="3" destOrd="0" parTransId="{AB30646D-5FA5-4CD8-99CF-15E64793DB2F}" sibTransId="{DF686624-C074-45E6-92D0-74D97256F3C6}"/>
    <dgm:cxn modelId="{78DE611D-076C-47B0-BB0C-CB0B7715CD63}" type="presOf" srcId="{0F45F256-E4D6-4F74-9698-8366A0F65B07}" destId="{C59A7B5F-DD15-48C1-BEA9-F8635A685E24}" srcOrd="0" destOrd="0" presId="urn:microsoft.com/office/officeart/2005/8/layout/venn3"/>
    <dgm:cxn modelId="{6CD7D028-DC42-46E4-B1D8-8051A75B2E53}" type="presOf" srcId="{81516F97-65E0-4D70-ACD5-67D14E9BE7CA}" destId="{D71E3537-542D-4344-A1B0-F5914EB704ED}" srcOrd="0" destOrd="0" presId="urn:microsoft.com/office/officeart/2005/8/layout/venn3"/>
    <dgm:cxn modelId="{EC162433-53CD-4CE4-B200-A935B344176F}" srcId="{0F45F256-E4D6-4F74-9698-8366A0F65B07}" destId="{81516F97-65E0-4D70-ACD5-67D14E9BE7CA}" srcOrd="4" destOrd="0" parTransId="{53142582-6EDA-4C6B-8380-DF93B0DF3D27}" sibTransId="{5732288E-108F-424B-9E56-69FE283F858F}"/>
    <dgm:cxn modelId="{15FF5538-5CA9-435C-9964-73C0372808CD}" type="presOf" srcId="{5E8B4CBE-D5CB-4693-8671-17470B8FE7BF}" destId="{A44A0505-EAF1-447A-89D2-F4A167265128}" srcOrd="0" destOrd="0" presId="urn:microsoft.com/office/officeart/2005/8/layout/venn3"/>
    <dgm:cxn modelId="{BB262D94-BF18-4C9B-BCB5-B655D3B9F5AC}" type="presOf" srcId="{4917340E-9BF3-4450-A737-6A5937F0A6AA}" destId="{7C8779D1-DBBA-4B6C-8554-9EA73E30BB5D}" srcOrd="0" destOrd="0" presId="urn:microsoft.com/office/officeart/2005/8/layout/venn3"/>
    <dgm:cxn modelId="{419252A0-3E4C-4557-86DD-110E92612A49}" type="presOf" srcId="{FB49DBA0-D221-45E1-8695-569D1817F2EB}" destId="{251CC59F-694F-43F1-A4A7-922BCB13D9F3}" srcOrd="0" destOrd="0" presId="urn:microsoft.com/office/officeart/2005/8/layout/venn3"/>
    <dgm:cxn modelId="{771AE6CA-1003-4205-A22F-46F730BC8D50}" type="presOf" srcId="{24C142A7-F84D-43AA-B6A4-9877A06EA986}" destId="{B2532522-3228-4B15-BD99-D9A03F842446}" srcOrd="0" destOrd="0" presId="urn:microsoft.com/office/officeart/2005/8/layout/venn3"/>
    <dgm:cxn modelId="{F85700D1-B498-46F8-820A-DB4A50A4D35D}" srcId="{0F45F256-E4D6-4F74-9698-8366A0F65B07}" destId="{24C142A7-F84D-43AA-B6A4-9877A06EA986}" srcOrd="2" destOrd="0" parTransId="{A9CFBEDC-4260-4827-8746-E584DBDCE63D}" sibTransId="{6EE03553-61EB-4B2B-AF8B-41599E8278B1}"/>
    <dgm:cxn modelId="{6934BED5-8DB9-4012-B75C-26D6478881FE}" srcId="{0F45F256-E4D6-4F74-9698-8366A0F65B07}" destId="{4917340E-9BF3-4450-A737-6A5937F0A6AA}" srcOrd="1" destOrd="0" parTransId="{FF73466B-AF8E-4C04-A02D-2B391F147577}" sibTransId="{2ACF272F-6E4E-46B4-8070-63C6EAB21007}"/>
    <dgm:cxn modelId="{94BCA2BF-2D65-44E1-843C-0D3853DB77DF}" type="presParOf" srcId="{C59A7B5F-DD15-48C1-BEA9-F8635A685E24}" destId="{A44A0505-EAF1-447A-89D2-F4A167265128}" srcOrd="0" destOrd="0" presId="urn:microsoft.com/office/officeart/2005/8/layout/venn3"/>
    <dgm:cxn modelId="{693E0E5E-7B30-4501-A544-0DFBAA1431C1}" type="presParOf" srcId="{C59A7B5F-DD15-48C1-BEA9-F8635A685E24}" destId="{7B2AA69C-CD9D-4818-99C9-A3D659419415}" srcOrd="1" destOrd="0" presId="urn:microsoft.com/office/officeart/2005/8/layout/venn3"/>
    <dgm:cxn modelId="{60DAE41F-4BAB-4872-A051-45B107952500}" type="presParOf" srcId="{C59A7B5F-DD15-48C1-BEA9-F8635A685E24}" destId="{7C8779D1-DBBA-4B6C-8554-9EA73E30BB5D}" srcOrd="2" destOrd="0" presId="urn:microsoft.com/office/officeart/2005/8/layout/venn3"/>
    <dgm:cxn modelId="{5B8A452B-2D6B-4968-90FA-22EF2724E0EE}" type="presParOf" srcId="{C59A7B5F-DD15-48C1-BEA9-F8635A685E24}" destId="{216D08B7-7121-49CB-AE09-41C6AD8B1FDC}" srcOrd="3" destOrd="0" presId="urn:microsoft.com/office/officeart/2005/8/layout/venn3"/>
    <dgm:cxn modelId="{63AAD192-FACD-4EE5-B9DA-7DF011CBD7B7}" type="presParOf" srcId="{C59A7B5F-DD15-48C1-BEA9-F8635A685E24}" destId="{B2532522-3228-4B15-BD99-D9A03F842446}" srcOrd="4" destOrd="0" presId="urn:microsoft.com/office/officeart/2005/8/layout/venn3"/>
    <dgm:cxn modelId="{9E0A2080-6397-43D2-B42D-6A807CF1D4D1}" type="presParOf" srcId="{C59A7B5F-DD15-48C1-BEA9-F8635A685E24}" destId="{EEA67F53-56E7-4D6E-AB08-88FD42CB9B2B}" srcOrd="5" destOrd="0" presId="urn:microsoft.com/office/officeart/2005/8/layout/venn3"/>
    <dgm:cxn modelId="{8DB3E80A-793C-4C68-9687-0C22E4BDDF76}" type="presParOf" srcId="{C59A7B5F-DD15-48C1-BEA9-F8635A685E24}" destId="{251CC59F-694F-43F1-A4A7-922BCB13D9F3}" srcOrd="6" destOrd="0" presId="urn:microsoft.com/office/officeart/2005/8/layout/venn3"/>
    <dgm:cxn modelId="{B88E423C-C3B7-4E1E-AF19-3F891FA212CF}" type="presParOf" srcId="{C59A7B5F-DD15-48C1-BEA9-F8635A685E24}" destId="{4BFE0B64-0665-4840-B102-D66FD9027181}" srcOrd="7" destOrd="0" presId="urn:microsoft.com/office/officeart/2005/8/layout/venn3"/>
    <dgm:cxn modelId="{B4DE09B2-D426-4F2A-A385-D43C4E6CBD46}" type="presParOf" srcId="{C59A7B5F-DD15-48C1-BEA9-F8635A685E24}" destId="{D71E3537-542D-4344-A1B0-F5914EB704ED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FB34AA-87E9-4336-949D-60B88DDCE5A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F45382A-D6B4-4A43-977E-552235AABEF7}">
      <dgm:prSet custT="1"/>
      <dgm:spPr/>
      <dgm:t>
        <a:bodyPr/>
        <a:lstStyle/>
        <a:p>
          <a:r>
            <a:rPr lang="en-US" sz="2800" dirty="0"/>
            <a:t>Classical ML Model</a:t>
          </a:r>
          <a:endParaRPr lang="en-IN" sz="2800" dirty="0"/>
        </a:p>
      </dgm:t>
    </dgm:pt>
    <dgm:pt modelId="{80D20EF9-2AF4-4EE8-A0CE-984B57629B46}" type="parTrans" cxnId="{5E68D516-0E94-4C76-9A10-491C20851479}">
      <dgm:prSet/>
      <dgm:spPr/>
      <dgm:t>
        <a:bodyPr/>
        <a:lstStyle/>
        <a:p>
          <a:endParaRPr lang="en-IN"/>
        </a:p>
      </dgm:t>
    </dgm:pt>
    <dgm:pt modelId="{E886395E-05B4-458A-92EE-2A145B5ADA12}" type="sibTrans" cxnId="{5E68D516-0E94-4C76-9A10-491C20851479}">
      <dgm:prSet/>
      <dgm:spPr/>
      <dgm:t>
        <a:bodyPr/>
        <a:lstStyle/>
        <a:p>
          <a:endParaRPr lang="en-IN"/>
        </a:p>
      </dgm:t>
    </dgm:pt>
    <dgm:pt modelId="{87CEEE8E-B444-4D3B-B8EE-9C00D250B809}">
      <dgm:prSet custT="1"/>
      <dgm:spPr/>
      <dgm:t>
        <a:bodyPr/>
        <a:lstStyle/>
        <a:p>
          <a:r>
            <a:rPr lang="en-US" sz="2800" dirty="0"/>
            <a:t>Time Series Prediction Mode</a:t>
          </a:r>
          <a:endParaRPr lang="en-IN" sz="2800" dirty="0"/>
        </a:p>
      </dgm:t>
    </dgm:pt>
    <dgm:pt modelId="{FE0903FC-20A4-4169-A2A3-27D23657603C}" type="parTrans" cxnId="{298E706C-B997-4A8B-B985-32D3F64BCE97}">
      <dgm:prSet/>
      <dgm:spPr/>
      <dgm:t>
        <a:bodyPr/>
        <a:lstStyle/>
        <a:p>
          <a:endParaRPr lang="en-IN"/>
        </a:p>
      </dgm:t>
    </dgm:pt>
    <dgm:pt modelId="{EEDEA255-75D9-43A3-A301-0F46FE28DA42}" type="sibTrans" cxnId="{298E706C-B997-4A8B-B985-32D3F64BCE97}">
      <dgm:prSet/>
      <dgm:spPr/>
      <dgm:t>
        <a:bodyPr/>
        <a:lstStyle/>
        <a:p>
          <a:endParaRPr lang="en-IN"/>
        </a:p>
      </dgm:t>
    </dgm:pt>
    <dgm:pt modelId="{795BF2FC-A257-42FC-88C0-604D7297E990}">
      <dgm:prSet custT="1"/>
      <dgm:spPr/>
      <dgm:t>
        <a:bodyPr/>
        <a:lstStyle/>
        <a:p>
          <a:r>
            <a:rPr lang="en-IN" sz="1600" b="0" dirty="0"/>
            <a:t>Logarithmic transformation in PRECTCORR columns(Highly Right skew).</a:t>
          </a:r>
        </a:p>
      </dgm:t>
    </dgm:pt>
    <dgm:pt modelId="{366B954F-CF87-448D-B23A-82EE9D5D2137}" type="parTrans" cxnId="{8D87028F-78FF-4450-91CC-3C091D821D05}">
      <dgm:prSet/>
      <dgm:spPr/>
      <dgm:t>
        <a:bodyPr/>
        <a:lstStyle/>
        <a:p>
          <a:endParaRPr lang="en-IN"/>
        </a:p>
      </dgm:t>
    </dgm:pt>
    <dgm:pt modelId="{367EA19E-B036-4DEE-8BBF-B36646257AFB}" type="sibTrans" cxnId="{8D87028F-78FF-4450-91CC-3C091D821D05}">
      <dgm:prSet/>
      <dgm:spPr/>
      <dgm:t>
        <a:bodyPr/>
        <a:lstStyle/>
        <a:p>
          <a:endParaRPr lang="en-IN"/>
        </a:p>
      </dgm:t>
    </dgm:pt>
    <dgm:pt modelId="{D606E754-31C1-4220-900A-3E87FF0FB858}">
      <dgm:prSet custT="1"/>
      <dgm:spPr/>
      <dgm:t>
        <a:bodyPr/>
        <a:lstStyle/>
        <a:p>
          <a:r>
            <a:rPr lang="en-US" sz="1600" b="0" dirty="0"/>
            <a:t>Transform Wind direction Feature.</a:t>
          </a:r>
          <a:endParaRPr lang="en-IN" sz="1600" b="0" dirty="0"/>
        </a:p>
      </dgm:t>
    </dgm:pt>
    <dgm:pt modelId="{8ABEFDCC-522C-4B74-8473-03302501476B}" type="parTrans" cxnId="{A3594E32-654E-4CFA-A3DC-4FEE882464BE}">
      <dgm:prSet/>
      <dgm:spPr/>
      <dgm:t>
        <a:bodyPr/>
        <a:lstStyle/>
        <a:p>
          <a:endParaRPr lang="en-IN"/>
        </a:p>
      </dgm:t>
    </dgm:pt>
    <dgm:pt modelId="{E44C5749-A5BC-407F-9817-CBC4B35149D1}" type="sibTrans" cxnId="{A3594E32-654E-4CFA-A3DC-4FEE882464BE}">
      <dgm:prSet/>
      <dgm:spPr/>
      <dgm:t>
        <a:bodyPr/>
        <a:lstStyle/>
        <a:p>
          <a:endParaRPr lang="en-IN"/>
        </a:p>
      </dgm:t>
    </dgm:pt>
    <dgm:pt modelId="{B9F51138-ECE7-4374-9D39-4E131C1C1A6C}">
      <dgm:prSet custT="1"/>
      <dgm:spPr/>
      <dgm:t>
        <a:bodyPr/>
        <a:lstStyle/>
        <a:p>
          <a:r>
            <a:rPr lang="en-US" sz="1600" b="0" dirty="0"/>
            <a:t>Remove Highly Uncorrelated Feature.</a:t>
          </a:r>
          <a:endParaRPr lang="en-IN" sz="1600" b="0" dirty="0"/>
        </a:p>
      </dgm:t>
    </dgm:pt>
    <dgm:pt modelId="{F5D7BE15-DC1A-4216-8695-B8905F82A4DE}" type="parTrans" cxnId="{F6FF9BCA-C217-49F4-8356-E2109CDB47EA}">
      <dgm:prSet/>
      <dgm:spPr/>
      <dgm:t>
        <a:bodyPr/>
        <a:lstStyle/>
        <a:p>
          <a:endParaRPr lang="en-IN"/>
        </a:p>
      </dgm:t>
    </dgm:pt>
    <dgm:pt modelId="{664556A6-FC39-419F-B395-84104A8B51B0}" type="sibTrans" cxnId="{F6FF9BCA-C217-49F4-8356-E2109CDB47EA}">
      <dgm:prSet/>
      <dgm:spPr/>
      <dgm:t>
        <a:bodyPr/>
        <a:lstStyle/>
        <a:p>
          <a:endParaRPr lang="en-IN"/>
        </a:p>
      </dgm:t>
    </dgm:pt>
    <dgm:pt modelId="{51249D1D-9712-4C03-B3E6-BA254BCB0C97}">
      <dgm:prSet custT="1"/>
      <dgm:spPr/>
      <dgm:t>
        <a:bodyPr/>
        <a:lstStyle/>
        <a:p>
          <a:r>
            <a:rPr lang="en-US" sz="1600" dirty="0"/>
            <a:t>Developed New Lags Features.</a:t>
          </a:r>
          <a:endParaRPr lang="en-IN" sz="1600" dirty="0"/>
        </a:p>
      </dgm:t>
    </dgm:pt>
    <dgm:pt modelId="{A384478D-69FA-49B7-B21B-D3438057779E}" type="parTrans" cxnId="{8EEF77EB-EFA7-4974-A864-EB0D023F61EE}">
      <dgm:prSet/>
      <dgm:spPr/>
      <dgm:t>
        <a:bodyPr/>
        <a:lstStyle/>
        <a:p>
          <a:endParaRPr lang="en-IN"/>
        </a:p>
      </dgm:t>
    </dgm:pt>
    <dgm:pt modelId="{A29DBA32-E66C-48BE-9F60-3CDFCEF52354}" type="sibTrans" cxnId="{8EEF77EB-EFA7-4974-A864-EB0D023F61EE}">
      <dgm:prSet/>
      <dgm:spPr/>
      <dgm:t>
        <a:bodyPr/>
        <a:lstStyle/>
        <a:p>
          <a:endParaRPr lang="en-IN"/>
        </a:p>
      </dgm:t>
    </dgm:pt>
    <dgm:pt modelId="{41CAB55C-2B92-4E23-AAEC-45ADB624DDE5}">
      <dgm:prSet custT="1"/>
      <dgm:spPr/>
      <dgm:t>
        <a:bodyPr/>
        <a:lstStyle/>
        <a:p>
          <a:r>
            <a:rPr lang="en-US" sz="1600" dirty="0"/>
            <a:t>Lag_1 :   GHI value from the previous day.</a:t>
          </a:r>
          <a:endParaRPr lang="en-IN" sz="1600" dirty="0"/>
        </a:p>
      </dgm:t>
    </dgm:pt>
    <dgm:pt modelId="{2290D48C-D71B-492B-8EA0-CA76DD5BCAA0}" type="parTrans" cxnId="{77856089-6CA9-4E14-A37F-6CD01364232B}">
      <dgm:prSet/>
      <dgm:spPr/>
      <dgm:t>
        <a:bodyPr/>
        <a:lstStyle/>
        <a:p>
          <a:endParaRPr lang="en-IN"/>
        </a:p>
      </dgm:t>
    </dgm:pt>
    <dgm:pt modelId="{9E780999-645A-4933-BC61-706156EAE9EF}" type="sibTrans" cxnId="{77856089-6CA9-4E14-A37F-6CD01364232B}">
      <dgm:prSet/>
      <dgm:spPr/>
      <dgm:t>
        <a:bodyPr/>
        <a:lstStyle/>
        <a:p>
          <a:endParaRPr lang="en-IN"/>
        </a:p>
      </dgm:t>
    </dgm:pt>
    <dgm:pt modelId="{6B827F91-E9FA-4213-8FDB-8C4FA3B8FAC1}">
      <dgm:prSet custT="1"/>
      <dgm:spPr/>
      <dgm:t>
        <a:bodyPr/>
        <a:lstStyle/>
        <a:p>
          <a:r>
            <a:rPr lang="en-US" sz="1600" dirty="0"/>
            <a:t>Lag_2 :   GHI value from two days prior.</a:t>
          </a:r>
          <a:endParaRPr lang="en-IN" sz="1600" dirty="0"/>
        </a:p>
      </dgm:t>
    </dgm:pt>
    <dgm:pt modelId="{C751ED64-F8C6-4EB5-BC58-8121ADB71DE9}" type="parTrans" cxnId="{A8CEF9A0-3D0C-45ED-8D98-3BBF908D421D}">
      <dgm:prSet/>
      <dgm:spPr/>
      <dgm:t>
        <a:bodyPr/>
        <a:lstStyle/>
        <a:p>
          <a:endParaRPr lang="en-IN"/>
        </a:p>
      </dgm:t>
    </dgm:pt>
    <dgm:pt modelId="{31338C04-D851-4BC9-A00D-A65EC9C490FA}" type="sibTrans" cxnId="{A8CEF9A0-3D0C-45ED-8D98-3BBF908D421D}">
      <dgm:prSet/>
      <dgm:spPr/>
      <dgm:t>
        <a:bodyPr/>
        <a:lstStyle/>
        <a:p>
          <a:endParaRPr lang="en-IN"/>
        </a:p>
      </dgm:t>
    </dgm:pt>
    <dgm:pt modelId="{5F1015D7-3279-4806-9077-642630FE79A3}">
      <dgm:prSet custT="1"/>
      <dgm:spPr/>
      <dgm:t>
        <a:bodyPr/>
        <a:lstStyle/>
        <a:p>
          <a:r>
            <a:rPr lang="en-US" sz="1600" dirty="0"/>
            <a:t>Lag_7 :   GHI value from the same day one week 	      earlier.</a:t>
          </a:r>
          <a:endParaRPr lang="en-IN" sz="1600" dirty="0"/>
        </a:p>
      </dgm:t>
    </dgm:pt>
    <dgm:pt modelId="{D3828B17-E1E3-4344-BD79-96ADC20941D7}" type="parTrans" cxnId="{D43A8B6F-804A-4236-B43B-0EC4643F983D}">
      <dgm:prSet/>
      <dgm:spPr/>
      <dgm:t>
        <a:bodyPr/>
        <a:lstStyle/>
        <a:p>
          <a:endParaRPr lang="en-IN"/>
        </a:p>
      </dgm:t>
    </dgm:pt>
    <dgm:pt modelId="{9E79849F-4A11-4FC9-ABBB-BD18736908F8}" type="sibTrans" cxnId="{D43A8B6F-804A-4236-B43B-0EC4643F983D}">
      <dgm:prSet/>
      <dgm:spPr/>
      <dgm:t>
        <a:bodyPr/>
        <a:lstStyle/>
        <a:p>
          <a:endParaRPr lang="en-IN"/>
        </a:p>
      </dgm:t>
    </dgm:pt>
    <dgm:pt modelId="{5F31E674-DF02-4F16-B6CE-1D91C71BAA57}">
      <dgm:prSet custT="1"/>
      <dgm:spPr/>
      <dgm:t>
        <a:bodyPr/>
        <a:lstStyle/>
        <a:p>
          <a:r>
            <a:rPr lang="en-US" sz="1600" dirty="0"/>
            <a:t>Lag_365 : GHI value from the same day one year 	        earlier.</a:t>
          </a:r>
          <a:endParaRPr lang="en-IN" sz="1600" dirty="0"/>
        </a:p>
      </dgm:t>
    </dgm:pt>
    <dgm:pt modelId="{10668B3B-480A-4143-B085-85AA26CA31DA}" type="parTrans" cxnId="{8354A4F3-F292-4CA5-970B-3E012A36C8BE}">
      <dgm:prSet/>
      <dgm:spPr/>
      <dgm:t>
        <a:bodyPr/>
        <a:lstStyle/>
        <a:p>
          <a:endParaRPr lang="en-IN"/>
        </a:p>
      </dgm:t>
    </dgm:pt>
    <dgm:pt modelId="{0AAC6DD1-B37D-4993-8EBD-5A754754F5AE}" type="sibTrans" cxnId="{8354A4F3-F292-4CA5-970B-3E012A36C8BE}">
      <dgm:prSet/>
      <dgm:spPr/>
      <dgm:t>
        <a:bodyPr/>
        <a:lstStyle/>
        <a:p>
          <a:endParaRPr lang="en-IN"/>
        </a:p>
      </dgm:t>
    </dgm:pt>
    <dgm:pt modelId="{08D9C796-D209-4DC2-B72F-ABA0DC0B5F19}" type="pres">
      <dgm:prSet presAssocID="{6DFB34AA-87E9-4336-949D-60B88DDCE5AA}" presName="Name0" presStyleCnt="0">
        <dgm:presLayoutVars>
          <dgm:dir/>
          <dgm:animLvl val="lvl"/>
          <dgm:resizeHandles val="exact"/>
        </dgm:presLayoutVars>
      </dgm:prSet>
      <dgm:spPr/>
    </dgm:pt>
    <dgm:pt modelId="{C1EA2970-5D97-447A-BDC4-030FEFA9271A}" type="pres">
      <dgm:prSet presAssocID="{7F45382A-D6B4-4A43-977E-552235AABEF7}" presName="composite" presStyleCnt="0"/>
      <dgm:spPr/>
    </dgm:pt>
    <dgm:pt modelId="{4A06BE81-AC99-4968-B1EC-2D8B4D503307}" type="pres">
      <dgm:prSet presAssocID="{7F45382A-D6B4-4A43-977E-552235AABEF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05D0F5B-3118-4A73-AAC1-1540C15CF141}" type="pres">
      <dgm:prSet presAssocID="{7F45382A-D6B4-4A43-977E-552235AABEF7}" presName="desTx" presStyleLbl="alignAccFollowNode1" presStyleIdx="0" presStyleCnt="2">
        <dgm:presLayoutVars>
          <dgm:bulletEnabled val="1"/>
        </dgm:presLayoutVars>
      </dgm:prSet>
      <dgm:spPr/>
    </dgm:pt>
    <dgm:pt modelId="{CD55716B-6D26-4F13-8F31-77243C95A557}" type="pres">
      <dgm:prSet presAssocID="{E886395E-05B4-458A-92EE-2A145B5ADA12}" presName="space" presStyleCnt="0"/>
      <dgm:spPr/>
    </dgm:pt>
    <dgm:pt modelId="{ADA06562-C075-4D9C-8AF7-841F82252B31}" type="pres">
      <dgm:prSet presAssocID="{87CEEE8E-B444-4D3B-B8EE-9C00D250B809}" presName="composite" presStyleCnt="0"/>
      <dgm:spPr/>
    </dgm:pt>
    <dgm:pt modelId="{EC1C5934-5DC1-4206-90CE-12F68B9A5F64}" type="pres">
      <dgm:prSet presAssocID="{87CEEE8E-B444-4D3B-B8EE-9C00D250B80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3C69CB2-EF5D-4611-B346-23A11368E7D1}" type="pres">
      <dgm:prSet presAssocID="{87CEEE8E-B444-4D3B-B8EE-9C00D250B809}" presName="desTx" presStyleLbl="alignAccFollowNode1" presStyleIdx="1" presStyleCnt="2" custLinFactNeighborX="372" custLinFactNeighborY="487">
        <dgm:presLayoutVars>
          <dgm:bulletEnabled val="1"/>
        </dgm:presLayoutVars>
      </dgm:prSet>
      <dgm:spPr/>
    </dgm:pt>
  </dgm:ptLst>
  <dgm:cxnLst>
    <dgm:cxn modelId="{5E68D516-0E94-4C76-9A10-491C20851479}" srcId="{6DFB34AA-87E9-4336-949D-60B88DDCE5AA}" destId="{7F45382A-D6B4-4A43-977E-552235AABEF7}" srcOrd="0" destOrd="0" parTransId="{80D20EF9-2AF4-4EE8-A0CE-984B57629B46}" sibTransId="{E886395E-05B4-458A-92EE-2A145B5ADA12}"/>
    <dgm:cxn modelId="{A3594E32-654E-4CFA-A3DC-4FEE882464BE}" srcId="{7F45382A-D6B4-4A43-977E-552235AABEF7}" destId="{D606E754-31C1-4220-900A-3E87FF0FB858}" srcOrd="1" destOrd="0" parTransId="{8ABEFDCC-522C-4B74-8473-03302501476B}" sibTransId="{E44C5749-A5BC-407F-9817-CBC4B35149D1}"/>
    <dgm:cxn modelId="{B9392E69-E848-4FE7-A898-D4A05AB5508B}" type="presOf" srcId="{B9F51138-ECE7-4374-9D39-4E131C1C1A6C}" destId="{F05D0F5B-3118-4A73-AAC1-1540C15CF141}" srcOrd="0" destOrd="2" presId="urn:microsoft.com/office/officeart/2005/8/layout/hList1"/>
    <dgm:cxn modelId="{C817ED4B-C06C-4CFB-9747-5EC738DEF65F}" type="presOf" srcId="{6DFB34AA-87E9-4336-949D-60B88DDCE5AA}" destId="{08D9C796-D209-4DC2-B72F-ABA0DC0B5F19}" srcOrd="0" destOrd="0" presId="urn:microsoft.com/office/officeart/2005/8/layout/hList1"/>
    <dgm:cxn modelId="{298E706C-B997-4A8B-B985-32D3F64BCE97}" srcId="{6DFB34AA-87E9-4336-949D-60B88DDCE5AA}" destId="{87CEEE8E-B444-4D3B-B8EE-9C00D250B809}" srcOrd="1" destOrd="0" parTransId="{FE0903FC-20A4-4169-A2A3-27D23657603C}" sibTransId="{EEDEA255-75D9-43A3-A301-0F46FE28DA42}"/>
    <dgm:cxn modelId="{B643DC6C-5E8A-4A96-8DCF-DDEDDE786C7E}" type="presOf" srcId="{6B827F91-E9FA-4213-8FDB-8C4FA3B8FAC1}" destId="{03C69CB2-EF5D-4611-B346-23A11368E7D1}" srcOrd="0" destOrd="2" presId="urn:microsoft.com/office/officeart/2005/8/layout/hList1"/>
    <dgm:cxn modelId="{D43A8B6F-804A-4236-B43B-0EC4643F983D}" srcId="{87CEEE8E-B444-4D3B-B8EE-9C00D250B809}" destId="{5F1015D7-3279-4806-9077-642630FE79A3}" srcOrd="3" destOrd="0" parTransId="{D3828B17-E1E3-4344-BD79-96ADC20941D7}" sibTransId="{9E79849F-4A11-4FC9-ABBB-BD18736908F8}"/>
    <dgm:cxn modelId="{D9967A78-7937-4DAE-84E6-5E9197E03877}" type="presOf" srcId="{51249D1D-9712-4C03-B3E6-BA254BCB0C97}" destId="{03C69CB2-EF5D-4611-B346-23A11368E7D1}" srcOrd="0" destOrd="0" presId="urn:microsoft.com/office/officeart/2005/8/layout/hList1"/>
    <dgm:cxn modelId="{77856089-6CA9-4E14-A37F-6CD01364232B}" srcId="{87CEEE8E-B444-4D3B-B8EE-9C00D250B809}" destId="{41CAB55C-2B92-4E23-AAEC-45ADB624DDE5}" srcOrd="1" destOrd="0" parTransId="{2290D48C-D71B-492B-8EA0-CA76DD5BCAA0}" sibTransId="{9E780999-645A-4933-BC61-706156EAE9EF}"/>
    <dgm:cxn modelId="{F156748D-8DEE-47DD-95EC-A4480A45BCDB}" type="presOf" srcId="{D606E754-31C1-4220-900A-3E87FF0FB858}" destId="{F05D0F5B-3118-4A73-AAC1-1540C15CF141}" srcOrd="0" destOrd="1" presId="urn:microsoft.com/office/officeart/2005/8/layout/hList1"/>
    <dgm:cxn modelId="{8D87028F-78FF-4450-91CC-3C091D821D05}" srcId="{7F45382A-D6B4-4A43-977E-552235AABEF7}" destId="{795BF2FC-A257-42FC-88C0-604D7297E990}" srcOrd="0" destOrd="0" parTransId="{366B954F-CF87-448D-B23A-82EE9D5D2137}" sibTransId="{367EA19E-B036-4DEE-8BBF-B36646257AFB}"/>
    <dgm:cxn modelId="{061A7D8F-5536-4084-A183-9A6CF8688498}" type="presOf" srcId="{5F1015D7-3279-4806-9077-642630FE79A3}" destId="{03C69CB2-EF5D-4611-B346-23A11368E7D1}" srcOrd="0" destOrd="3" presId="urn:microsoft.com/office/officeart/2005/8/layout/hList1"/>
    <dgm:cxn modelId="{BBAD0A9A-403E-4575-B76C-91E4FBAF20A8}" type="presOf" srcId="{41CAB55C-2B92-4E23-AAEC-45ADB624DDE5}" destId="{03C69CB2-EF5D-4611-B346-23A11368E7D1}" srcOrd="0" destOrd="1" presId="urn:microsoft.com/office/officeart/2005/8/layout/hList1"/>
    <dgm:cxn modelId="{FD646A9D-C85D-4625-8D17-8D4DA1B9EB33}" type="presOf" srcId="{87CEEE8E-B444-4D3B-B8EE-9C00D250B809}" destId="{EC1C5934-5DC1-4206-90CE-12F68B9A5F64}" srcOrd="0" destOrd="0" presId="urn:microsoft.com/office/officeart/2005/8/layout/hList1"/>
    <dgm:cxn modelId="{A8CEF9A0-3D0C-45ED-8D98-3BBF908D421D}" srcId="{87CEEE8E-B444-4D3B-B8EE-9C00D250B809}" destId="{6B827F91-E9FA-4213-8FDB-8C4FA3B8FAC1}" srcOrd="2" destOrd="0" parTransId="{C751ED64-F8C6-4EB5-BC58-8121ADB71DE9}" sibTransId="{31338C04-D851-4BC9-A00D-A65EC9C490FA}"/>
    <dgm:cxn modelId="{124186A1-1A7F-4B2A-A390-B5BD47DF5417}" type="presOf" srcId="{795BF2FC-A257-42FC-88C0-604D7297E990}" destId="{F05D0F5B-3118-4A73-AAC1-1540C15CF141}" srcOrd="0" destOrd="0" presId="urn:microsoft.com/office/officeart/2005/8/layout/hList1"/>
    <dgm:cxn modelId="{F6FF9BCA-C217-49F4-8356-E2109CDB47EA}" srcId="{7F45382A-D6B4-4A43-977E-552235AABEF7}" destId="{B9F51138-ECE7-4374-9D39-4E131C1C1A6C}" srcOrd="2" destOrd="0" parTransId="{F5D7BE15-DC1A-4216-8695-B8905F82A4DE}" sibTransId="{664556A6-FC39-419F-B395-84104A8B51B0}"/>
    <dgm:cxn modelId="{834456CC-9537-4640-B6E5-7EB929734760}" type="presOf" srcId="{5F31E674-DF02-4F16-B6CE-1D91C71BAA57}" destId="{03C69CB2-EF5D-4611-B346-23A11368E7D1}" srcOrd="0" destOrd="4" presId="urn:microsoft.com/office/officeart/2005/8/layout/hList1"/>
    <dgm:cxn modelId="{E690BCDB-4B75-41E1-A790-6A3D30FDEE93}" type="presOf" srcId="{7F45382A-D6B4-4A43-977E-552235AABEF7}" destId="{4A06BE81-AC99-4968-B1EC-2D8B4D503307}" srcOrd="0" destOrd="0" presId="urn:microsoft.com/office/officeart/2005/8/layout/hList1"/>
    <dgm:cxn modelId="{8EEF77EB-EFA7-4974-A864-EB0D023F61EE}" srcId="{87CEEE8E-B444-4D3B-B8EE-9C00D250B809}" destId="{51249D1D-9712-4C03-B3E6-BA254BCB0C97}" srcOrd="0" destOrd="0" parTransId="{A384478D-69FA-49B7-B21B-D3438057779E}" sibTransId="{A29DBA32-E66C-48BE-9F60-3CDFCEF52354}"/>
    <dgm:cxn modelId="{8354A4F3-F292-4CA5-970B-3E012A36C8BE}" srcId="{87CEEE8E-B444-4D3B-B8EE-9C00D250B809}" destId="{5F31E674-DF02-4F16-B6CE-1D91C71BAA57}" srcOrd="4" destOrd="0" parTransId="{10668B3B-480A-4143-B085-85AA26CA31DA}" sibTransId="{0AAC6DD1-B37D-4993-8EBD-5A754754F5AE}"/>
    <dgm:cxn modelId="{724F86E9-659F-48A8-848F-8C63E3BC5F11}" type="presParOf" srcId="{08D9C796-D209-4DC2-B72F-ABA0DC0B5F19}" destId="{C1EA2970-5D97-447A-BDC4-030FEFA9271A}" srcOrd="0" destOrd="0" presId="urn:microsoft.com/office/officeart/2005/8/layout/hList1"/>
    <dgm:cxn modelId="{ED2C50F7-9E78-4729-9C79-BA3A9D46BCE2}" type="presParOf" srcId="{C1EA2970-5D97-447A-BDC4-030FEFA9271A}" destId="{4A06BE81-AC99-4968-B1EC-2D8B4D503307}" srcOrd="0" destOrd="0" presId="urn:microsoft.com/office/officeart/2005/8/layout/hList1"/>
    <dgm:cxn modelId="{CC300B4C-9249-430B-AF29-CF7B1EA5DAD3}" type="presParOf" srcId="{C1EA2970-5D97-447A-BDC4-030FEFA9271A}" destId="{F05D0F5B-3118-4A73-AAC1-1540C15CF141}" srcOrd="1" destOrd="0" presId="urn:microsoft.com/office/officeart/2005/8/layout/hList1"/>
    <dgm:cxn modelId="{6D1E1263-8604-43CC-AFB0-B203F3BA2619}" type="presParOf" srcId="{08D9C796-D209-4DC2-B72F-ABA0DC0B5F19}" destId="{CD55716B-6D26-4F13-8F31-77243C95A557}" srcOrd="1" destOrd="0" presId="urn:microsoft.com/office/officeart/2005/8/layout/hList1"/>
    <dgm:cxn modelId="{A15AC3B5-FC28-448E-AEDB-B3CDCC0569C8}" type="presParOf" srcId="{08D9C796-D209-4DC2-B72F-ABA0DC0B5F19}" destId="{ADA06562-C075-4D9C-8AF7-841F82252B31}" srcOrd="2" destOrd="0" presId="urn:microsoft.com/office/officeart/2005/8/layout/hList1"/>
    <dgm:cxn modelId="{E6EAE947-BD86-4B4F-ABC7-43173C2802FD}" type="presParOf" srcId="{ADA06562-C075-4D9C-8AF7-841F82252B31}" destId="{EC1C5934-5DC1-4206-90CE-12F68B9A5F64}" srcOrd="0" destOrd="0" presId="urn:microsoft.com/office/officeart/2005/8/layout/hList1"/>
    <dgm:cxn modelId="{BA35243C-581C-4E5F-9461-37FB836320BB}" type="presParOf" srcId="{ADA06562-C075-4D9C-8AF7-841F82252B31}" destId="{03C69CB2-EF5D-4611-B346-23A11368E7D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53638-30B1-4F09-9590-91E1A113204B}">
      <dsp:nvSpPr>
        <dsp:cNvPr id="0" name=""/>
        <dsp:cNvSpPr/>
      </dsp:nvSpPr>
      <dsp:spPr>
        <a:xfrm>
          <a:off x="4722" y="439941"/>
          <a:ext cx="1810460" cy="679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📌 </a:t>
          </a:r>
          <a:r>
            <a:rPr lang="en-IN" sz="1800" b="1" kern="1200"/>
            <a:t>Objective</a:t>
          </a:r>
          <a:endParaRPr lang="en-IN" sz="1800" kern="1200"/>
        </a:p>
      </dsp:txBody>
      <dsp:txXfrm>
        <a:off x="4722" y="439941"/>
        <a:ext cx="1810460" cy="679168"/>
      </dsp:txXfrm>
    </dsp:sp>
    <dsp:sp modelId="{F4CE7C89-D6F2-423F-B964-9991142CB4FE}">
      <dsp:nvSpPr>
        <dsp:cNvPr id="0" name=""/>
        <dsp:cNvSpPr/>
      </dsp:nvSpPr>
      <dsp:spPr>
        <a:xfrm>
          <a:off x="4722" y="1119110"/>
          <a:ext cx="1810460" cy="29043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Forecast Global Horizontal Irradiance (GHI) using satellite data and machine learning.</a:t>
          </a:r>
          <a:endParaRPr lang="en-IN" sz="1600" kern="1200" dirty="0"/>
        </a:p>
      </dsp:txBody>
      <dsp:txXfrm>
        <a:off x="4722" y="1119110"/>
        <a:ext cx="1810460" cy="2904381"/>
      </dsp:txXfrm>
    </dsp:sp>
    <dsp:sp modelId="{21D0BF41-DBEF-4FEF-B9B0-C090C29A542E}">
      <dsp:nvSpPr>
        <dsp:cNvPr id="0" name=""/>
        <dsp:cNvSpPr/>
      </dsp:nvSpPr>
      <dsp:spPr>
        <a:xfrm>
          <a:off x="2068648" y="439941"/>
          <a:ext cx="1810460" cy="679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🛰️ </a:t>
          </a:r>
          <a:r>
            <a:rPr lang="en-IN" sz="1800" b="1" kern="1200"/>
            <a:t>Dataset</a:t>
          </a:r>
          <a:endParaRPr lang="en-IN" sz="1800" kern="1200"/>
        </a:p>
      </dsp:txBody>
      <dsp:txXfrm>
        <a:off x="2068648" y="439941"/>
        <a:ext cx="1810460" cy="679168"/>
      </dsp:txXfrm>
    </dsp:sp>
    <dsp:sp modelId="{D845FD5D-8219-4B19-9318-54B68B397F86}">
      <dsp:nvSpPr>
        <dsp:cNvPr id="0" name=""/>
        <dsp:cNvSpPr/>
      </dsp:nvSpPr>
      <dsp:spPr>
        <a:xfrm>
          <a:off x="2068648" y="1119110"/>
          <a:ext cx="1810460" cy="29043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NASA POWER (Feb 2016 – Feb 2025),</a:t>
          </a:r>
          <a:endParaRPr lang="en-IN" sz="1600" kern="1200" dirty="0"/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Pune, India.</a:t>
          </a:r>
          <a:endParaRPr lang="en-IN" sz="1600" kern="1200" dirty="0"/>
        </a:p>
      </dsp:txBody>
      <dsp:txXfrm>
        <a:off x="2068648" y="1119110"/>
        <a:ext cx="1810460" cy="2904381"/>
      </dsp:txXfrm>
    </dsp:sp>
    <dsp:sp modelId="{04DC3F8F-FAD9-42F8-92F3-8B67E4DC2860}">
      <dsp:nvSpPr>
        <dsp:cNvPr id="0" name=""/>
        <dsp:cNvSpPr/>
      </dsp:nvSpPr>
      <dsp:spPr>
        <a:xfrm>
          <a:off x="4132573" y="439941"/>
          <a:ext cx="1810460" cy="679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🛠️ </a:t>
          </a:r>
          <a:r>
            <a:rPr lang="en-IN" sz="1800" b="1" kern="1200"/>
            <a:t>Techniques Used</a:t>
          </a:r>
          <a:endParaRPr lang="en-IN" sz="1800" kern="1200"/>
        </a:p>
      </dsp:txBody>
      <dsp:txXfrm>
        <a:off x="4132573" y="439941"/>
        <a:ext cx="1810460" cy="679168"/>
      </dsp:txXfrm>
    </dsp:sp>
    <dsp:sp modelId="{C02C2463-198A-4B2E-B4B4-5FE123ED7180}">
      <dsp:nvSpPr>
        <dsp:cNvPr id="0" name=""/>
        <dsp:cNvSpPr/>
      </dsp:nvSpPr>
      <dsp:spPr>
        <a:xfrm>
          <a:off x="4132573" y="1119110"/>
          <a:ext cx="1810460" cy="29043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/>
            <a:t>Classical ML</a:t>
          </a:r>
          <a:endParaRPr lang="en-IN" sz="1600" kern="1200" dirty="0"/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dirty="0"/>
            <a:t>Time Series Models.</a:t>
          </a:r>
          <a:endParaRPr lang="en-IN" sz="1600" kern="1200" dirty="0"/>
        </a:p>
      </dsp:txBody>
      <dsp:txXfrm>
        <a:off x="4132573" y="1119110"/>
        <a:ext cx="1810460" cy="2904381"/>
      </dsp:txXfrm>
    </dsp:sp>
    <dsp:sp modelId="{93CB0F31-AD09-4902-A0C4-4AC4DFB0B364}">
      <dsp:nvSpPr>
        <dsp:cNvPr id="0" name=""/>
        <dsp:cNvSpPr/>
      </dsp:nvSpPr>
      <dsp:spPr>
        <a:xfrm>
          <a:off x="6196498" y="439941"/>
          <a:ext cx="1810460" cy="679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📈 </a:t>
          </a:r>
          <a:r>
            <a:rPr lang="en-IN" sz="1800" b="1" kern="1200"/>
            <a:t>Goal</a:t>
          </a:r>
          <a:endParaRPr lang="en-IN" sz="1800" kern="1200"/>
        </a:p>
      </dsp:txBody>
      <dsp:txXfrm>
        <a:off x="6196498" y="439941"/>
        <a:ext cx="1810460" cy="679168"/>
      </dsp:txXfrm>
    </dsp:sp>
    <dsp:sp modelId="{60AFBA31-F310-4E0E-9488-62B87B8099BE}">
      <dsp:nvSpPr>
        <dsp:cNvPr id="0" name=""/>
        <dsp:cNvSpPr/>
      </dsp:nvSpPr>
      <dsp:spPr>
        <a:xfrm>
          <a:off x="6196498" y="1119110"/>
          <a:ext cx="1810460" cy="29043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Predict GHI for </a:t>
          </a:r>
          <a:r>
            <a:rPr lang="en-US" sz="1600" b="1" kern="1200" dirty="0"/>
            <a:t>March 2025</a:t>
          </a:r>
          <a:r>
            <a:rPr lang="en-US" sz="1600" kern="1200" dirty="0"/>
            <a:t> to support short-term solar energy planning.</a:t>
          </a:r>
          <a:endParaRPr lang="en-IN" sz="1600" kern="1200" dirty="0"/>
        </a:p>
      </dsp:txBody>
      <dsp:txXfrm>
        <a:off x="6196498" y="1119110"/>
        <a:ext cx="1810460" cy="2904381"/>
      </dsp:txXfrm>
    </dsp:sp>
    <dsp:sp modelId="{3DAEFF95-84AF-45B8-BEC7-E5F48C3DF09B}">
      <dsp:nvSpPr>
        <dsp:cNvPr id="0" name=""/>
        <dsp:cNvSpPr/>
      </dsp:nvSpPr>
      <dsp:spPr>
        <a:xfrm>
          <a:off x="8260423" y="439941"/>
          <a:ext cx="1810460" cy="6791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🌞 </a:t>
          </a:r>
          <a:r>
            <a:rPr lang="en-IN" sz="1800" b="1" kern="1200"/>
            <a:t>Application</a:t>
          </a:r>
          <a:endParaRPr lang="en-IN" sz="1800" kern="1200"/>
        </a:p>
      </dsp:txBody>
      <dsp:txXfrm>
        <a:off x="8260423" y="439941"/>
        <a:ext cx="1810460" cy="679168"/>
      </dsp:txXfrm>
    </dsp:sp>
    <dsp:sp modelId="{9F3B4F79-D05A-421E-BB50-7251B445D8CB}">
      <dsp:nvSpPr>
        <dsp:cNvPr id="0" name=""/>
        <dsp:cNvSpPr/>
      </dsp:nvSpPr>
      <dsp:spPr>
        <a:xfrm>
          <a:off x="8271259" y="1119110"/>
          <a:ext cx="1788789" cy="29043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Useful for solar panel optimization,</a:t>
          </a:r>
          <a:endParaRPr lang="en-IN" sz="1600" kern="1200" dirty="0"/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Grid integration.</a:t>
          </a:r>
          <a:endParaRPr lang="en-IN" sz="1600" kern="1200" dirty="0"/>
        </a:p>
        <a:p>
          <a:pPr marL="171450" lvl="1" indent="-171450" algn="l" defTabSz="7112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Renewable energy forecasting.</a:t>
          </a:r>
          <a:endParaRPr lang="en-IN" sz="1600" kern="1200" dirty="0"/>
        </a:p>
      </dsp:txBody>
      <dsp:txXfrm>
        <a:off x="8271259" y="1119110"/>
        <a:ext cx="1788789" cy="2904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A7765-9FCC-4BC8-BA72-E18E0E3EF1BD}">
      <dsp:nvSpPr>
        <dsp:cNvPr id="0" name=""/>
        <dsp:cNvSpPr/>
      </dsp:nvSpPr>
      <dsp:spPr>
        <a:xfrm>
          <a:off x="0" y="62313"/>
          <a:ext cx="4992328" cy="77675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/>
            <a:t>Problem 1: Parametric Estimation</a:t>
          </a:r>
          <a:endParaRPr lang="en-IN" sz="1500" kern="1200" dirty="0"/>
        </a:p>
      </dsp:txBody>
      <dsp:txXfrm>
        <a:off x="0" y="62313"/>
        <a:ext cx="4992328" cy="776757"/>
      </dsp:txXfrm>
    </dsp:sp>
    <dsp:sp modelId="{CF8DD31B-5431-40BB-AF49-766AD86C7AD3}">
      <dsp:nvSpPr>
        <dsp:cNvPr id="0" name=""/>
        <dsp:cNvSpPr/>
      </dsp:nvSpPr>
      <dsp:spPr>
        <a:xfrm>
          <a:off x="0" y="722950"/>
          <a:ext cx="4992328" cy="24402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🎯 </a:t>
          </a:r>
          <a:r>
            <a:rPr lang="en-IN" sz="1500" b="1" kern="1200" dirty="0"/>
            <a:t>Objective:</a:t>
          </a:r>
          <a:br>
            <a:rPr lang="en-IN" sz="1500" kern="1200" dirty="0"/>
          </a:br>
          <a:r>
            <a:rPr lang="en-IN" sz="1500" kern="1200" dirty="0"/>
            <a:t>Estimate GHI using a simple parametric model based on known physical and atmospheric relationships.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📊 </a:t>
          </a:r>
          <a:r>
            <a:rPr lang="en-IN" sz="1500" b="1" kern="1200" dirty="0"/>
            <a:t>Approach:</a:t>
          </a:r>
          <a:br>
            <a:rPr lang="en-IN" sz="1500" kern="1200" dirty="0"/>
          </a:br>
          <a:r>
            <a:rPr lang="en-IN" sz="1500" kern="1200" dirty="0"/>
            <a:t>Use meteorological features (temperature, humidity, wind, etc.) to Random forest, Gradient Boosting etc.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🧩 </a:t>
          </a:r>
          <a:r>
            <a:rPr lang="en-IN" sz="1500" b="1" kern="1200" dirty="0"/>
            <a:t>Purpose:</a:t>
          </a:r>
          <a:br>
            <a:rPr lang="en-IN" sz="1500" kern="1200" dirty="0"/>
          </a:br>
          <a:r>
            <a:rPr lang="en-IN" sz="1500" kern="1200" dirty="0"/>
            <a:t>Understand feature influence and provide quick estimates using ML.</a:t>
          </a:r>
        </a:p>
      </dsp:txBody>
      <dsp:txXfrm>
        <a:off x="0" y="722950"/>
        <a:ext cx="4992328" cy="24402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EA7765-9FCC-4BC8-BA72-E18E0E3EF1BD}">
      <dsp:nvSpPr>
        <dsp:cNvPr id="0" name=""/>
        <dsp:cNvSpPr/>
      </dsp:nvSpPr>
      <dsp:spPr>
        <a:xfrm>
          <a:off x="0" y="0"/>
          <a:ext cx="4992328" cy="5829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Problem 2: ML-Based Forecasting</a:t>
          </a:r>
          <a:endParaRPr lang="en-IN" sz="1300" kern="1200" dirty="0"/>
        </a:p>
      </dsp:txBody>
      <dsp:txXfrm>
        <a:off x="0" y="0"/>
        <a:ext cx="4992328" cy="582978"/>
      </dsp:txXfrm>
    </dsp:sp>
    <dsp:sp modelId="{CF8DD31B-5431-40BB-AF49-766AD86C7AD3}">
      <dsp:nvSpPr>
        <dsp:cNvPr id="0" name=""/>
        <dsp:cNvSpPr/>
      </dsp:nvSpPr>
      <dsp:spPr>
        <a:xfrm>
          <a:off x="0" y="459148"/>
          <a:ext cx="4992328" cy="27747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🔮 </a:t>
          </a:r>
          <a:r>
            <a:rPr lang="en-IN" sz="1300" b="1" kern="1200" dirty="0"/>
            <a:t>Objective:</a:t>
          </a:r>
          <a:br>
            <a:rPr lang="en-IN" sz="1300" kern="1200" dirty="0"/>
          </a:br>
          <a:r>
            <a:rPr lang="en-IN" sz="1300" kern="1200" dirty="0"/>
            <a:t>Forecast solar irradiance values for </a:t>
          </a:r>
          <a:r>
            <a:rPr lang="en-IN" sz="1300" b="1" kern="1200" dirty="0"/>
            <a:t>March 2025</a:t>
          </a:r>
          <a:r>
            <a:rPr lang="en-IN" sz="1300" kern="1200" dirty="0"/>
            <a:t> using historical satellite data.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📈 </a:t>
          </a:r>
          <a:r>
            <a:rPr lang="en-IN" sz="1300" b="1" kern="1200"/>
            <a:t>Approach:</a:t>
          </a:r>
          <a:br>
            <a:rPr lang="en-IN" sz="1300" kern="1200"/>
          </a:br>
          <a:r>
            <a:rPr lang="en-IN" sz="1300" kern="1200"/>
            <a:t>Use ML and time series techniques like XGBoost, LightGBM, ARIMA, Prophet.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/>
            <a:t>🧠 </a:t>
          </a:r>
          <a:r>
            <a:rPr lang="en-IN" sz="1300" b="1" kern="1200" dirty="0"/>
            <a:t>Purpose:</a:t>
          </a:r>
          <a:br>
            <a:rPr lang="en-IN" sz="1300" kern="1200" dirty="0"/>
          </a:br>
          <a:r>
            <a:rPr lang="en-IN" sz="1300" kern="1200" dirty="0"/>
            <a:t>Build a data-driven model that learns temporal and atmospheric patterns to give accurate short-term GHI forecasts.</a:t>
          </a:r>
        </a:p>
      </dsp:txBody>
      <dsp:txXfrm>
        <a:off x="0" y="459148"/>
        <a:ext cx="4992328" cy="27747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4BC40-3A01-4D90-9F98-8ACBE8DAE755}">
      <dsp:nvSpPr>
        <dsp:cNvPr id="0" name=""/>
        <dsp:cNvSpPr/>
      </dsp:nvSpPr>
      <dsp:spPr>
        <a:xfrm>
          <a:off x="1742" y="221323"/>
          <a:ext cx="1281468" cy="539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📌 Source:</a:t>
          </a:r>
          <a:endParaRPr lang="en-IN" sz="1200" kern="1200"/>
        </a:p>
      </dsp:txBody>
      <dsp:txXfrm>
        <a:off x="17533" y="237114"/>
        <a:ext cx="1249886" cy="507547"/>
      </dsp:txXfrm>
    </dsp:sp>
    <dsp:sp modelId="{4E339C35-2086-4239-8C56-86C383FA4EA8}">
      <dsp:nvSpPr>
        <dsp:cNvPr id="0" name=""/>
        <dsp:cNvSpPr/>
      </dsp:nvSpPr>
      <dsp:spPr>
        <a:xfrm>
          <a:off x="129889" y="760453"/>
          <a:ext cx="128146" cy="757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7380"/>
              </a:lnTo>
              <a:lnTo>
                <a:pt x="128146" y="75738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77BA7-4058-4E68-A728-9147249EAEE3}">
      <dsp:nvSpPr>
        <dsp:cNvPr id="0" name=""/>
        <dsp:cNvSpPr/>
      </dsp:nvSpPr>
      <dsp:spPr>
        <a:xfrm>
          <a:off x="258036" y="895235"/>
          <a:ext cx="1421827" cy="12451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NASA POWER (Prediction Of Worldwide Energy Resources)</a:t>
          </a:r>
        </a:p>
      </dsp:txBody>
      <dsp:txXfrm>
        <a:off x="294507" y="931706"/>
        <a:ext cx="1348885" cy="1172253"/>
      </dsp:txXfrm>
    </dsp:sp>
    <dsp:sp modelId="{C743C931-F2A5-4E13-9CA9-567B86C293FA}">
      <dsp:nvSpPr>
        <dsp:cNvPr id="0" name=""/>
        <dsp:cNvSpPr/>
      </dsp:nvSpPr>
      <dsp:spPr>
        <a:xfrm>
          <a:off x="1733777" y="221323"/>
          <a:ext cx="1078259" cy="539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🌍 Location:</a:t>
          </a:r>
          <a:endParaRPr lang="en-IN" sz="1200" kern="1200"/>
        </a:p>
      </dsp:txBody>
      <dsp:txXfrm>
        <a:off x="1749568" y="237114"/>
        <a:ext cx="1046677" cy="507547"/>
      </dsp:txXfrm>
    </dsp:sp>
    <dsp:sp modelId="{45116812-3873-49DF-9B5A-29DBE95E7951}">
      <dsp:nvSpPr>
        <dsp:cNvPr id="0" name=""/>
        <dsp:cNvSpPr/>
      </dsp:nvSpPr>
      <dsp:spPr>
        <a:xfrm>
          <a:off x="1841603" y="760453"/>
          <a:ext cx="107825" cy="404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347"/>
              </a:lnTo>
              <a:lnTo>
                <a:pt x="107825" y="40434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38EC9-35B6-4EC8-A57E-D160187D4199}">
      <dsp:nvSpPr>
        <dsp:cNvPr id="0" name=""/>
        <dsp:cNvSpPr/>
      </dsp:nvSpPr>
      <dsp:spPr>
        <a:xfrm>
          <a:off x="1949429" y="895235"/>
          <a:ext cx="862607" cy="539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Pune, India</a:t>
          </a:r>
        </a:p>
      </dsp:txBody>
      <dsp:txXfrm>
        <a:off x="1965220" y="911026"/>
        <a:ext cx="831025" cy="507547"/>
      </dsp:txXfrm>
    </dsp:sp>
    <dsp:sp modelId="{3A243877-BA0D-4586-982D-6FED4547FF85}">
      <dsp:nvSpPr>
        <dsp:cNvPr id="0" name=""/>
        <dsp:cNvSpPr/>
      </dsp:nvSpPr>
      <dsp:spPr>
        <a:xfrm>
          <a:off x="1841603" y="760453"/>
          <a:ext cx="107825" cy="1278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8541"/>
              </a:lnTo>
              <a:lnTo>
                <a:pt x="107825" y="127854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4BA22-5712-4C3F-A54D-DCC2AC8ECA8F}">
      <dsp:nvSpPr>
        <dsp:cNvPr id="0" name=""/>
        <dsp:cNvSpPr/>
      </dsp:nvSpPr>
      <dsp:spPr>
        <a:xfrm>
          <a:off x="1949429" y="1569147"/>
          <a:ext cx="1009967" cy="9396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Latitude: </a:t>
          </a:r>
          <a:r>
            <a:rPr lang="en-IN" sz="1200" b="1" kern="1200" dirty="0"/>
            <a:t>18.52°N</a:t>
          </a:r>
          <a:r>
            <a:rPr lang="en-IN" sz="1200" kern="1200" dirty="0"/>
            <a:t>, Longitude: </a:t>
          </a:r>
          <a:r>
            <a:rPr lang="en-IN" sz="1200" b="1" kern="1200" dirty="0"/>
            <a:t>73.86°E</a:t>
          </a:r>
          <a:endParaRPr lang="en-IN" sz="1200" kern="1200" dirty="0"/>
        </a:p>
      </dsp:txBody>
      <dsp:txXfrm>
        <a:off x="1976952" y="1596670"/>
        <a:ext cx="954921" cy="884646"/>
      </dsp:txXfrm>
    </dsp:sp>
    <dsp:sp modelId="{E9EE847A-7579-4C25-A059-F28129F12B77}">
      <dsp:nvSpPr>
        <dsp:cNvPr id="0" name=""/>
        <dsp:cNvSpPr/>
      </dsp:nvSpPr>
      <dsp:spPr>
        <a:xfrm>
          <a:off x="3081602" y="221323"/>
          <a:ext cx="1348654" cy="539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🕒 Time Period:</a:t>
          </a:r>
          <a:endParaRPr lang="en-IN" sz="1200" kern="1200"/>
        </a:p>
      </dsp:txBody>
      <dsp:txXfrm>
        <a:off x="3097393" y="237114"/>
        <a:ext cx="1317072" cy="507547"/>
      </dsp:txXfrm>
    </dsp:sp>
    <dsp:sp modelId="{9E7CD849-F078-488E-9A8D-D8929137551F}">
      <dsp:nvSpPr>
        <dsp:cNvPr id="0" name=""/>
        <dsp:cNvSpPr/>
      </dsp:nvSpPr>
      <dsp:spPr>
        <a:xfrm>
          <a:off x="3216467" y="760453"/>
          <a:ext cx="134865" cy="722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045"/>
              </a:lnTo>
              <a:lnTo>
                <a:pt x="134865" y="72204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82166-C466-48A1-8E91-E86B23C3E896}">
      <dsp:nvSpPr>
        <dsp:cNvPr id="0" name=""/>
        <dsp:cNvSpPr/>
      </dsp:nvSpPr>
      <dsp:spPr>
        <a:xfrm>
          <a:off x="3351333" y="895235"/>
          <a:ext cx="1087964" cy="1174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February 28, 2016 – February 28, 2025</a:t>
          </a:r>
        </a:p>
      </dsp:txBody>
      <dsp:txXfrm>
        <a:off x="3383198" y="927100"/>
        <a:ext cx="1024234" cy="1110796"/>
      </dsp:txXfrm>
    </dsp:sp>
    <dsp:sp modelId="{48374924-7686-416C-9675-85ABC9DDDF4B}">
      <dsp:nvSpPr>
        <dsp:cNvPr id="0" name=""/>
        <dsp:cNvSpPr/>
      </dsp:nvSpPr>
      <dsp:spPr>
        <a:xfrm>
          <a:off x="4699822" y="221323"/>
          <a:ext cx="1078259" cy="539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📅 Frequency:</a:t>
          </a:r>
          <a:endParaRPr lang="en-IN" sz="1200" kern="1200"/>
        </a:p>
      </dsp:txBody>
      <dsp:txXfrm>
        <a:off x="4715613" y="237114"/>
        <a:ext cx="1046677" cy="507547"/>
      </dsp:txXfrm>
    </dsp:sp>
    <dsp:sp modelId="{C11FE284-78E4-4894-B998-35D18C33E0B8}">
      <dsp:nvSpPr>
        <dsp:cNvPr id="0" name=""/>
        <dsp:cNvSpPr/>
      </dsp:nvSpPr>
      <dsp:spPr>
        <a:xfrm>
          <a:off x="4807648" y="760453"/>
          <a:ext cx="107825" cy="729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9566"/>
              </a:lnTo>
              <a:lnTo>
                <a:pt x="107825" y="72956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45BA3-DACA-431F-BD56-22E191506BB2}">
      <dsp:nvSpPr>
        <dsp:cNvPr id="0" name=""/>
        <dsp:cNvSpPr/>
      </dsp:nvSpPr>
      <dsp:spPr>
        <a:xfrm>
          <a:off x="4915474" y="895235"/>
          <a:ext cx="944909" cy="11895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Daily resolution</a:t>
          </a:r>
          <a:r>
            <a:rPr lang="en-IN" sz="1200" kern="1200" dirty="0"/>
            <a:t> (365 observations per year)</a:t>
          </a:r>
        </a:p>
      </dsp:txBody>
      <dsp:txXfrm>
        <a:off x="4943149" y="922910"/>
        <a:ext cx="889559" cy="1134218"/>
      </dsp:txXfrm>
    </dsp:sp>
    <dsp:sp modelId="{2FCE6B8D-F713-4469-8533-A28F090C5692}">
      <dsp:nvSpPr>
        <dsp:cNvPr id="0" name=""/>
        <dsp:cNvSpPr/>
      </dsp:nvSpPr>
      <dsp:spPr>
        <a:xfrm>
          <a:off x="6047646" y="221323"/>
          <a:ext cx="1418871" cy="539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🎯 Target Variable:</a:t>
          </a:r>
          <a:endParaRPr lang="en-IN" sz="1200" kern="1200" dirty="0"/>
        </a:p>
      </dsp:txBody>
      <dsp:txXfrm>
        <a:off x="6063437" y="237114"/>
        <a:ext cx="1387289" cy="507547"/>
      </dsp:txXfrm>
    </dsp:sp>
    <dsp:sp modelId="{5F5A2188-37C9-4536-8DC7-A073B2B6E224}">
      <dsp:nvSpPr>
        <dsp:cNvPr id="0" name=""/>
        <dsp:cNvSpPr/>
      </dsp:nvSpPr>
      <dsp:spPr>
        <a:xfrm>
          <a:off x="6189533" y="760453"/>
          <a:ext cx="141887" cy="7027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2769"/>
              </a:lnTo>
              <a:lnTo>
                <a:pt x="141887" y="70276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12B13-3DE2-4D12-895E-FFFBE422F847}">
      <dsp:nvSpPr>
        <dsp:cNvPr id="0" name=""/>
        <dsp:cNvSpPr/>
      </dsp:nvSpPr>
      <dsp:spPr>
        <a:xfrm>
          <a:off x="6331421" y="895235"/>
          <a:ext cx="1323041" cy="1135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ALLSKY SFC SW DWN</a:t>
          </a:r>
          <a:r>
            <a:rPr lang="en-IN" sz="1200" kern="1200" dirty="0"/>
            <a:t>  Global Horizontal Irradiance (GHI)</a:t>
          </a:r>
        </a:p>
      </dsp:txBody>
      <dsp:txXfrm>
        <a:off x="6364693" y="928507"/>
        <a:ext cx="1256497" cy="1069429"/>
      </dsp:txXfrm>
    </dsp:sp>
    <dsp:sp modelId="{D9A84CD1-C006-47E1-89D1-2949D4438BDC}">
      <dsp:nvSpPr>
        <dsp:cNvPr id="0" name=""/>
        <dsp:cNvSpPr/>
      </dsp:nvSpPr>
      <dsp:spPr>
        <a:xfrm>
          <a:off x="7736083" y="221323"/>
          <a:ext cx="1421254" cy="539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🔍 Input Features (Examples):</a:t>
          </a:r>
          <a:endParaRPr lang="en-IN" sz="1200" kern="1200" dirty="0"/>
        </a:p>
      </dsp:txBody>
      <dsp:txXfrm>
        <a:off x="7751874" y="237114"/>
        <a:ext cx="1389672" cy="507547"/>
      </dsp:txXfrm>
    </dsp:sp>
    <dsp:sp modelId="{9A0D449C-3C08-47A2-9173-D6FFCE83CF69}">
      <dsp:nvSpPr>
        <dsp:cNvPr id="0" name=""/>
        <dsp:cNvSpPr/>
      </dsp:nvSpPr>
      <dsp:spPr>
        <a:xfrm>
          <a:off x="7878208" y="760453"/>
          <a:ext cx="142125" cy="404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347"/>
              </a:lnTo>
              <a:lnTo>
                <a:pt x="142125" y="40434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D7BB9-6D50-455B-9976-00E32A325E57}">
      <dsp:nvSpPr>
        <dsp:cNvPr id="0" name=""/>
        <dsp:cNvSpPr/>
      </dsp:nvSpPr>
      <dsp:spPr>
        <a:xfrm>
          <a:off x="8020333" y="895235"/>
          <a:ext cx="2493523" cy="539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☀️ </a:t>
          </a:r>
          <a:r>
            <a:rPr lang="en-IN" sz="1200" b="1" kern="1200" dirty="0"/>
            <a:t>Solar</a:t>
          </a:r>
          <a:r>
            <a:rPr lang="en-IN" sz="1200" kern="1200" dirty="0"/>
            <a:t>: DNI, DHI radiation</a:t>
          </a:r>
        </a:p>
      </dsp:txBody>
      <dsp:txXfrm>
        <a:off x="8036124" y="911026"/>
        <a:ext cx="2461941" cy="507547"/>
      </dsp:txXfrm>
    </dsp:sp>
    <dsp:sp modelId="{C897CA38-25DE-45F1-A4CC-D993EC3E7F5B}">
      <dsp:nvSpPr>
        <dsp:cNvPr id="0" name=""/>
        <dsp:cNvSpPr/>
      </dsp:nvSpPr>
      <dsp:spPr>
        <a:xfrm>
          <a:off x="7878208" y="760453"/>
          <a:ext cx="142125" cy="1078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8259"/>
              </a:lnTo>
              <a:lnTo>
                <a:pt x="142125" y="10782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17633-9412-4F33-AF9E-A509A185A0F1}">
      <dsp:nvSpPr>
        <dsp:cNvPr id="0" name=""/>
        <dsp:cNvSpPr/>
      </dsp:nvSpPr>
      <dsp:spPr>
        <a:xfrm>
          <a:off x="8020333" y="1569147"/>
          <a:ext cx="2388198" cy="539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🌡️ </a:t>
          </a:r>
          <a:r>
            <a:rPr lang="en-IN" sz="1200" b="1" kern="1200" dirty="0"/>
            <a:t>Temperature</a:t>
          </a:r>
          <a:r>
            <a:rPr lang="en-IN" sz="1200" kern="1200" dirty="0"/>
            <a:t>: T2M, Dew Point</a:t>
          </a:r>
        </a:p>
      </dsp:txBody>
      <dsp:txXfrm>
        <a:off x="8036124" y="1584938"/>
        <a:ext cx="2356616" cy="507547"/>
      </dsp:txXfrm>
    </dsp:sp>
    <dsp:sp modelId="{3473A112-D606-41F9-9A1F-96889B49C343}">
      <dsp:nvSpPr>
        <dsp:cNvPr id="0" name=""/>
        <dsp:cNvSpPr/>
      </dsp:nvSpPr>
      <dsp:spPr>
        <a:xfrm>
          <a:off x="7878208" y="760453"/>
          <a:ext cx="142125" cy="1752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2172"/>
              </a:lnTo>
              <a:lnTo>
                <a:pt x="142125" y="175217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70CE2-415B-45CE-B1FD-AE9482E7C589}">
      <dsp:nvSpPr>
        <dsp:cNvPr id="0" name=""/>
        <dsp:cNvSpPr/>
      </dsp:nvSpPr>
      <dsp:spPr>
        <a:xfrm>
          <a:off x="8020333" y="2243060"/>
          <a:ext cx="2347811" cy="539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💧</a:t>
          </a:r>
          <a:r>
            <a:rPr lang="en-IN" sz="1200" b="1" kern="1200" dirty="0"/>
            <a:t>Humidity</a:t>
          </a:r>
          <a:r>
            <a:rPr lang="en-IN" sz="1200" kern="1200" dirty="0"/>
            <a:t>: RH2M, QV2M</a:t>
          </a:r>
        </a:p>
      </dsp:txBody>
      <dsp:txXfrm>
        <a:off x="8036124" y="2258851"/>
        <a:ext cx="2316229" cy="507547"/>
      </dsp:txXfrm>
    </dsp:sp>
    <dsp:sp modelId="{4B0C9576-0562-461E-89FD-2B500E5B46D7}">
      <dsp:nvSpPr>
        <dsp:cNvPr id="0" name=""/>
        <dsp:cNvSpPr/>
      </dsp:nvSpPr>
      <dsp:spPr>
        <a:xfrm>
          <a:off x="7878208" y="760453"/>
          <a:ext cx="142125" cy="2426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6084"/>
              </a:lnTo>
              <a:lnTo>
                <a:pt x="142125" y="242608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E3E50-37E7-4C71-A4D9-06AF58D6C8BE}">
      <dsp:nvSpPr>
        <dsp:cNvPr id="0" name=""/>
        <dsp:cNvSpPr/>
      </dsp:nvSpPr>
      <dsp:spPr>
        <a:xfrm>
          <a:off x="8020333" y="2916972"/>
          <a:ext cx="2410609" cy="539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🌬️ </a:t>
          </a:r>
          <a:r>
            <a:rPr lang="en-IN" sz="1200" b="1" kern="1200" dirty="0"/>
            <a:t>Wind</a:t>
          </a:r>
          <a:r>
            <a:rPr lang="en-IN" sz="1200" kern="1200" dirty="0"/>
            <a:t>: Speed and Direction at 2m/10m</a:t>
          </a:r>
        </a:p>
      </dsp:txBody>
      <dsp:txXfrm>
        <a:off x="8036124" y="2932763"/>
        <a:ext cx="2379027" cy="507547"/>
      </dsp:txXfrm>
    </dsp:sp>
    <dsp:sp modelId="{EB085F91-8A6A-4B5B-A901-F79704B3D562}">
      <dsp:nvSpPr>
        <dsp:cNvPr id="0" name=""/>
        <dsp:cNvSpPr/>
      </dsp:nvSpPr>
      <dsp:spPr>
        <a:xfrm>
          <a:off x="7878208" y="760453"/>
          <a:ext cx="142125" cy="30999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99996"/>
              </a:lnTo>
              <a:lnTo>
                <a:pt x="142125" y="309999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577CF-DDA9-4590-BFAD-FC8F67726D32}">
      <dsp:nvSpPr>
        <dsp:cNvPr id="0" name=""/>
        <dsp:cNvSpPr/>
      </dsp:nvSpPr>
      <dsp:spPr>
        <a:xfrm>
          <a:off x="8020333" y="3590884"/>
          <a:ext cx="2219610" cy="539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📆 </a:t>
          </a:r>
          <a:r>
            <a:rPr lang="en-IN" sz="1200" b="1" kern="1200" dirty="0"/>
            <a:t>Time</a:t>
          </a:r>
          <a:r>
            <a:rPr lang="en-IN" sz="1200" kern="1200" dirty="0"/>
            <a:t>: Day of Year (DOY), Lag Features</a:t>
          </a:r>
        </a:p>
      </dsp:txBody>
      <dsp:txXfrm>
        <a:off x="8036124" y="3606675"/>
        <a:ext cx="2188028" cy="5075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536ED-BC9F-49BA-8436-13C449E75331}">
      <dsp:nvSpPr>
        <dsp:cNvPr id="0" name=""/>
        <dsp:cNvSpPr/>
      </dsp:nvSpPr>
      <dsp:spPr>
        <a:xfrm>
          <a:off x="4319743" y="1352829"/>
          <a:ext cx="1661369" cy="16613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308CAE3-5546-4B6B-BBC3-0DFBB3E9A514}">
      <dsp:nvSpPr>
        <dsp:cNvPr id="0" name=""/>
        <dsp:cNvSpPr/>
      </dsp:nvSpPr>
      <dsp:spPr>
        <a:xfrm>
          <a:off x="4186833" y="0"/>
          <a:ext cx="1927188" cy="111549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✅ </a:t>
          </a:r>
          <a:r>
            <a:rPr lang="en-US" sz="1000" b="1" i="0" kern="1200" baseline="0"/>
            <a:t>Seasonal Patterns:</a:t>
          </a:r>
          <a:br>
            <a:rPr lang="en-US" sz="1000" b="0" i="0" kern="1200" baseline="0"/>
          </a:br>
          <a:r>
            <a:rPr lang="en-US" sz="1000" b="0" i="0" kern="1200" baseline="0"/>
            <a:t>GHI shows a clear </a:t>
          </a:r>
          <a:r>
            <a:rPr lang="en-US" sz="1000" b="1" i="0" kern="1200" baseline="0"/>
            <a:t>annual cycle</a:t>
          </a:r>
          <a:r>
            <a:rPr lang="en-US" sz="1000" b="0" i="0" kern="1200" baseline="0"/>
            <a:t> with peak values during summer and dips during monsoon/winter.</a:t>
          </a:r>
          <a:endParaRPr lang="en-IN" sz="1000" kern="1200"/>
        </a:p>
      </dsp:txBody>
      <dsp:txXfrm>
        <a:off x="4186833" y="0"/>
        <a:ext cx="1927188" cy="1115490"/>
      </dsp:txXfrm>
    </dsp:sp>
    <dsp:sp modelId="{2DEB68F4-DB4C-48FB-B174-601D704B859D}">
      <dsp:nvSpPr>
        <dsp:cNvPr id="0" name=""/>
        <dsp:cNvSpPr/>
      </dsp:nvSpPr>
      <dsp:spPr>
        <a:xfrm>
          <a:off x="4951728" y="1811841"/>
          <a:ext cx="1661369" cy="16613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2A0E197-4153-4011-8675-D809C34F09F8}">
      <dsp:nvSpPr>
        <dsp:cNvPr id="0" name=""/>
        <dsp:cNvSpPr/>
      </dsp:nvSpPr>
      <dsp:spPr>
        <a:xfrm>
          <a:off x="6745342" y="1471498"/>
          <a:ext cx="1727823" cy="121042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 dirty="0"/>
            <a:t>✅ </a:t>
          </a:r>
          <a:r>
            <a:rPr lang="en-US" sz="1000" b="1" i="0" kern="1200" baseline="0" dirty="0"/>
            <a:t>Feature Relationships:</a:t>
          </a:r>
          <a:br>
            <a:rPr lang="en-US" sz="1000" b="0" i="0" kern="1200" baseline="0" dirty="0"/>
          </a:br>
          <a:r>
            <a:rPr lang="en-US" sz="1000" b="0" i="0" kern="1200" baseline="0" dirty="0"/>
            <a:t>Temperature and solar radiation show </a:t>
          </a:r>
          <a:r>
            <a:rPr lang="en-US" sz="1000" b="1" i="0" kern="1200" baseline="0" dirty="0"/>
            <a:t>non-linear patterns</a:t>
          </a:r>
          <a:r>
            <a:rPr lang="en-US" sz="1000" b="0" i="0" kern="1200" baseline="0" dirty="0"/>
            <a:t>; humidity and precipitation show </a:t>
          </a:r>
          <a:r>
            <a:rPr lang="en-US" sz="1000" b="1" i="0" kern="1200" baseline="0" dirty="0"/>
            <a:t>negative correlation</a:t>
          </a:r>
          <a:r>
            <a:rPr lang="en-US" sz="1000" b="0" i="0" kern="1200" baseline="0" dirty="0"/>
            <a:t> with GHI.</a:t>
          </a:r>
          <a:endParaRPr lang="en-IN" sz="1000" kern="1200" dirty="0"/>
        </a:p>
      </dsp:txBody>
      <dsp:txXfrm>
        <a:off x="6745342" y="1471498"/>
        <a:ext cx="1727823" cy="1210426"/>
      </dsp:txXfrm>
    </dsp:sp>
    <dsp:sp modelId="{3E0674B2-0B27-42B3-99B6-D84373747CE3}">
      <dsp:nvSpPr>
        <dsp:cNvPr id="0" name=""/>
        <dsp:cNvSpPr/>
      </dsp:nvSpPr>
      <dsp:spPr>
        <a:xfrm>
          <a:off x="4710497" y="2555185"/>
          <a:ext cx="1661369" cy="16613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8C544EB-6923-4C8B-8E1A-6093DD4A30EA}">
      <dsp:nvSpPr>
        <dsp:cNvPr id="0" name=""/>
        <dsp:cNvSpPr/>
      </dsp:nvSpPr>
      <dsp:spPr>
        <a:xfrm>
          <a:off x="6479523" y="3565502"/>
          <a:ext cx="1727823" cy="115210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 dirty="0"/>
            <a:t>✅ </a:t>
          </a:r>
          <a:r>
            <a:rPr lang="en-US" sz="1000" b="1" i="0" kern="1200" baseline="0" dirty="0"/>
            <a:t>Outliers &amp; Distribution:</a:t>
          </a:r>
          <a:br>
            <a:rPr lang="en-US" sz="1000" b="0" i="0" kern="1200" baseline="0" dirty="0"/>
          </a:br>
          <a:r>
            <a:rPr lang="en-US" sz="1000" b="0" i="0" kern="1200" baseline="0" dirty="0"/>
            <a:t>Few extreme values found in precipitation, wind speed, and solar radiation handled using </a:t>
          </a:r>
          <a:r>
            <a:rPr lang="en-US" sz="1000" b="1" i="0" kern="1200" baseline="0" dirty="0"/>
            <a:t>log transformation</a:t>
          </a:r>
          <a:r>
            <a:rPr lang="en-US" sz="1000" b="0" i="0" kern="1200" baseline="0" dirty="0"/>
            <a:t> and </a:t>
          </a:r>
          <a:r>
            <a:rPr lang="en-US" sz="1000" b="1" i="0" kern="1200" baseline="0" dirty="0"/>
            <a:t>boxplot analysis</a:t>
          </a:r>
          <a:r>
            <a:rPr lang="en-US" sz="1000" b="0" i="0" kern="1200" baseline="0" dirty="0"/>
            <a:t>.</a:t>
          </a:r>
          <a:endParaRPr lang="en-IN" sz="1000" kern="1200" dirty="0"/>
        </a:p>
      </dsp:txBody>
      <dsp:txXfrm>
        <a:off x="6479523" y="3565502"/>
        <a:ext cx="1727823" cy="1152107"/>
      </dsp:txXfrm>
    </dsp:sp>
    <dsp:sp modelId="{E2C07DEA-B5E7-4FC3-92BE-DD1930181F70}">
      <dsp:nvSpPr>
        <dsp:cNvPr id="0" name=""/>
        <dsp:cNvSpPr/>
      </dsp:nvSpPr>
      <dsp:spPr>
        <a:xfrm>
          <a:off x="3928989" y="2555185"/>
          <a:ext cx="1661369" cy="16613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9864377-D57B-400E-BC1A-8103781BCC60}">
      <dsp:nvSpPr>
        <dsp:cNvPr id="0" name=""/>
        <dsp:cNvSpPr/>
      </dsp:nvSpPr>
      <dsp:spPr>
        <a:xfrm>
          <a:off x="2093508" y="3536342"/>
          <a:ext cx="1727823" cy="121042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 dirty="0"/>
            <a:t>✅ </a:t>
          </a:r>
          <a:r>
            <a:rPr lang="en-US" sz="1000" b="1" i="0" kern="1200" baseline="0" dirty="0"/>
            <a:t>Wind Direction Encoding:</a:t>
          </a:r>
          <a:br>
            <a:rPr lang="en-US" sz="1000" b="0" i="0" kern="1200" baseline="0" dirty="0"/>
          </a:br>
          <a:r>
            <a:rPr lang="en-US" sz="1000" b="0" i="0" kern="1200" baseline="0" dirty="0"/>
            <a:t>Circular features (wind direction) were transformed using </a:t>
          </a:r>
          <a:r>
            <a:rPr lang="en-US" sz="1000" b="1" i="0" kern="1200" baseline="0" dirty="0"/>
            <a:t>sine and cosine</a:t>
          </a:r>
          <a:r>
            <a:rPr lang="en-US" sz="1000" b="0" i="0" kern="1200" baseline="0" dirty="0"/>
            <a:t> encoding.</a:t>
          </a:r>
          <a:endParaRPr lang="en-IN" sz="1000" kern="1200" dirty="0"/>
        </a:p>
      </dsp:txBody>
      <dsp:txXfrm>
        <a:off x="2093508" y="3536342"/>
        <a:ext cx="1727823" cy="1210426"/>
      </dsp:txXfrm>
    </dsp:sp>
    <dsp:sp modelId="{6B543A7A-3D47-435B-8B3A-F7423AA7AD6E}">
      <dsp:nvSpPr>
        <dsp:cNvPr id="0" name=""/>
        <dsp:cNvSpPr/>
      </dsp:nvSpPr>
      <dsp:spPr>
        <a:xfrm>
          <a:off x="3641938" y="1826112"/>
          <a:ext cx="1661369" cy="16613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3E7526B-D7D7-44EC-B5B7-D0C39FCB052C}">
      <dsp:nvSpPr>
        <dsp:cNvPr id="0" name=""/>
        <dsp:cNvSpPr/>
      </dsp:nvSpPr>
      <dsp:spPr>
        <a:xfrm>
          <a:off x="1827689" y="1471498"/>
          <a:ext cx="1727823" cy="121042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✅ </a:t>
          </a:r>
          <a:r>
            <a:rPr lang="en-US" sz="1000" b="1" i="0" kern="1200" baseline="0"/>
            <a:t>Correlation Analysis:</a:t>
          </a:r>
          <a:br>
            <a:rPr lang="en-US" sz="1000" b="0" i="0" kern="1200" baseline="0"/>
          </a:br>
          <a:r>
            <a:rPr lang="en-US" sz="1000" b="0" i="0" kern="1200" baseline="0"/>
            <a:t>Features like T2M, RH2M, and cloud-related variables showed </a:t>
          </a:r>
          <a:r>
            <a:rPr lang="en-US" sz="1000" b="1" i="0" kern="1200" baseline="0"/>
            <a:t>moderate to strong correlation</a:t>
          </a:r>
          <a:r>
            <a:rPr lang="en-US" sz="1000" b="0" i="0" kern="1200" baseline="0"/>
            <a:t> with GHI.</a:t>
          </a:r>
          <a:endParaRPr lang="en-IN" sz="1000" kern="1200"/>
        </a:p>
      </dsp:txBody>
      <dsp:txXfrm>
        <a:off x="1827689" y="1471498"/>
        <a:ext cx="1727823" cy="12104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A0505-EAF1-447A-89D2-F4A167265128}">
      <dsp:nvSpPr>
        <dsp:cNvPr id="0" name=""/>
        <dsp:cNvSpPr/>
      </dsp:nvSpPr>
      <dsp:spPr>
        <a:xfrm>
          <a:off x="1283" y="924117"/>
          <a:ext cx="2503103" cy="250310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754" tIns="12700" rIns="137754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✅ </a:t>
          </a:r>
          <a:r>
            <a:rPr lang="en-US" sz="1000" b="1" i="0" kern="1200" baseline="0"/>
            <a:t>Seasonal Patterns:</a:t>
          </a:r>
          <a:br>
            <a:rPr lang="en-US" sz="1000" b="0" i="0" kern="1200" baseline="0"/>
          </a:br>
          <a:r>
            <a:rPr lang="en-US" sz="1000" b="0" i="0" kern="1200" baseline="0"/>
            <a:t>GHI shows a clear </a:t>
          </a:r>
          <a:r>
            <a:rPr lang="en-US" sz="1000" b="1" i="0" kern="1200" baseline="0"/>
            <a:t>annual cycle</a:t>
          </a:r>
          <a:r>
            <a:rPr lang="en-US" sz="1000" b="0" i="0" kern="1200" baseline="0"/>
            <a:t> with peak values during summer and dips during monsoon/winter.</a:t>
          </a:r>
          <a:endParaRPr lang="en-IN" sz="1000" kern="1200"/>
        </a:p>
      </dsp:txBody>
      <dsp:txXfrm>
        <a:off x="367854" y="1290688"/>
        <a:ext cx="1769961" cy="1769961"/>
      </dsp:txXfrm>
    </dsp:sp>
    <dsp:sp modelId="{7C8779D1-DBBA-4B6C-8554-9EA73E30BB5D}">
      <dsp:nvSpPr>
        <dsp:cNvPr id="0" name=""/>
        <dsp:cNvSpPr/>
      </dsp:nvSpPr>
      <dsp:spPr>
        <a:xfrm>
          <a:off x="2003766" y="924117"/>
          <a:ext cx="2503103" cy="250310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754" tIns="12700" rIns="137754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 dirty="0"/>
            <a:t>✅ </a:t>
          </a:r>
          <a:r>
            <a:rPr lang="en-US" sz="1000" b="1" i="0" kern="1200" baseline="0" dirty="0"/>
            <a:t>Feature Relationships:</a:t>
          </a:r>
          <a:br>
            <a:rPr lang="en-US" sz="1000" b="0" i="0" kern="1200" baseline="0" dirty="0"/>
          </a:br>
          <a:r>
            <a:rPr lang="en-US" sz="1000" b="0" i="0" kern="1200" baseline="0" dirty="0"/>
            <a:t>Temperature and solar radiation show </a:t>
          </a:r>
          <a:r>
            <a:rPr lang="en-US" sz="1000" b="1" i="0" kern="1200" baseline="0" dirty="0"/>
            <a:t>non-linear patterns</a:t>
          </a:r>
          <a:r>
            <a:rPr lang="en-US" sz="1000" b="0" i="0" kern="1200" baseline="0" dirty="0"/>
            <a:t>; humidity and precipitation show </a:t>
          </a:r>
          <a:r>
            <a:rPr lang="en-US" sz="1000" b="1" i="0" kern="1200" baseline="0" dirty="0"/>
            <a:t>negative correlation</a:t>
          </a:r>
          <a:r>
            <a:rPr lang="en-US" sz="1000" b="0" i="0" kern="1200" baseline="0" dirty="0"/>
            <a:t> with GHI.</a:t>
          </a:r>
          <a:endParaRPr lang="en-IN" sz="1000" kern="1200" dirty="0"/>
        </a:p>
      </dsp:txBody>
      <dsp:txXfrm>
        <a:off x="2370337" y="1290688"/>
        <a:ext cx="1769961" cy="1769961"/>
      </dsp:txXfrm>
    </dsp:sp>
    <dsp:sp modelId="{B2532522-3228-4B15-BD99-D9A03F842446}">
      <dsp:nvSpPr>
        <dsp:cNvPr id="0" name=""/>
        <dsp:cNvSpPr/>
      </dsp:nvSpPr>
      <dsp:spPr>
        <a:xfrm>
          <a:off x="4006248" y="924117"/>
          <a:ext cx="2503103" cy="250310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754" tIns="12700" rIns="137754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 dirty="0"/>
            <a:t>✅ </a:t>
          </a:r>
          <a:r>
            <a:rPr lang="en-US" sz="1000" b="1" i="0" kern="1200" baseline="0" dirty="0"/>
            <a:t>Outliers &amp; Distribution:</a:t>
          </a:r>
          <a:br>
            <a:rPr lang="en-US" sz="1000" b="0" i="0" kern="1200" baseline="0" dirty="0"/>
          </a:br>
          <a:r>
            <a:rPr lang="en-US" sz="1000" b="0" i="0" kern="1200" baseline="0" dirty="0"/>
            <a:t>Few extreme values found in precipitation, wind speed, and solar radiation handled using </a:t>
          </a:r>
          <a:r>
            <a:rPr lang="en-US" sz="1000" b="1" i="0" kern="1200" baseline="0" dirty="0"/>
            <a:t>log transformation</a:t>
          </a:r>
          <a:r>
            <a:rPr lang="en-US" sz="1000" b="0" i="0" kern="1200" baseline="0" dirty="0"/>
            <a:t> and </a:t>
          </a:r>
          <a:r>
            <a:rPr lang="en-US" sz="1000" b="1" i="0" kern="1200" baseline="0" dirty="0"/>
            <a:t>boxplot analysis</a:t>
          </a:r>
          <a:r>
            <a:rPr lang="en-US" sz="1000" b="0" i="0" kern="1200" baseline="0" dirty="0"/>
            <a:t>.</a:t>
          </a:r>
          <a:endParaRPr lang="en-IN" sz="1000" kern="1200" dirty="0"/>
        </a:p>
      </dsp:txBody>
      <dsp:txXfrm>
        <a:off x="4372819" y="1290688"/>
        <a:ext cx="1769961" cy="1769961"/>
      </dsp:txXfrm>
    </dsp:sp>
    <dsp:sp modelId="{251CC59F-694F-43F1-A4A7-922BCB13D9F3}">
      <dsp:nvSpPr>
        <dsp:cNvPr id="0" name=""/>
        <dsp:cNvSpPr/>
      </dsp:nvSpPr>
      <dsp:spPr>
        <a:xfrm>
          <a:off x="6008730" y="924117"/>
          <a:ext cx="2503103" cy="250310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754" tIns="12700" rIns="137754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 dirty="0"/>
            <a:t>✅ </a:t>
          </a:r>
          <a:r>
            <a:rPr lang="en-US" sz="1000" b="1" i="0" kern="1200" baseline="0" dirty="0"/>
            <a:t>Wind Direction Encoding:</a:t>
          </a:r>
          <a:br>
            <a:rPr lang="en-US" sz="1000" b="0" i="0" kern="1200" baseline="0" dirty="0"/>
          </a:br>
          <a:r>
            <a:rPr lang="en-US" sz="1000" b="0" i="0" kern="1200" baseline="0" dirty="0"/>
            <a:t>Circular features (wind direction) were transformed using </a:t>
          </a:r>
          <a:r>
            <a:rPr lang="en-US" sz="1000" b="1" i="0" kern="1200" baseline="0" dirty="0"/>
            <a:t>sine and cosine</a:t>
          </a:r>
          <a:r>
            <a:rPr lang="en-US" sz="1000" b="0" i="0" kern="1200" baseline="0" dirty="0"/>
            <a:t> encoding.</a:t>
          </a:r>
          <a:endParaRPr lang="en-IN" sz="1000" kern="1200" dirty="0"/>
        </a:p>
      </dsp:txBody>
      <dsp:txXfrm>
        <a:off x="6375301" y="1290688"/>
        <a:ext cx="1769961" cy="1769961"/>
      </dsp:txXfrm>
    </dsp:sp>
    <dsp:sp modelId="{D71E3537-542D-4344-A1B0-F5914EB704ED}">
      <dsp:nvSpPr>
        <dsp:cNvPr id="0" name=""/>
        <dsp:cNvSpPr/>
      </dsp:nvSpPr>
      <dsp:spPr>
        <a:xfrm>
          <a:off x="8011213" y="924117"/>
          <a:ext cx="2503103" cy="250310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754" tIns="12700" rIns="137754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✅ </a:t>
          </a:r>
          <a:r>
            <a:rPr lang="en-US" sz="1000" b="1" i="0" kern="1200" baseline="0"/>
            <a:t>Correlation Analysis:</a:t>
          </a:r>
          <a:br>
            <a:rPr lang="en-US" sz="1000" b="0" i="0" kern="1200" baseline="0"/>
          </a:br>
          <a:r>
            <a:rPr lang="en-US" sz="1000" b="0" i="0" kern="1200" baseline="0"/>
            <a:t>Features like T2M, RH2M, and cloud-related variables showed </a:t>
          </a:r>
          <a:r>
            <a:rPr lang="en-US" sz="1000" b="1" i="0" kern="1200" baseline="0"/>
            <a:t>moderate to strong correlation</a:t>
          </a:r>
          <a:r>
            <a:rPr lang="en-US" sz="1000" b="0" i="0" kern="1200" baseline="0"/>
            <a:t> with GHI.</a:t>
          </a:r>
          <a:endParaRPr lang="en-IN" sz="1000" kern="1200"/>
        </a:p>
      </dsp:txBody>
      <dsp:txXfrm>
        <a:off x="8377784" y="1290688"/>
        <a:ext cx="1769961" cy="17699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6BE81-AC99-4968-B1EC-2D8B4D503307}">
      <dsp:nvSpPr>
        <dsp:cNvPr id="0" name=""/>
        <dsp:cNvSpPr/>
      </dsp:nvSpPr>
      <dsp:spPr>
        <a:xfrm>
          <a:off x="52" y="30429"/>
          <a:ext cx="4986077" cy="169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Classical ML Model</a:t>
          </a:r>
          <a:endParaRPr lang="en-IN" sz="2800" kern="1200" dirty="0"/>
        </a:p>
      </dsp:txBody>
      <dsp:txXfrm>
        <a:off x="52" y="30429"/>
        <a:ext cx="4986077" cy="1699200"/>
      </dsp:txXfrm>
    </dsp:sp>
    <dsp:sp modelId="{F05D0F5B-3118-4A73-AAC1-1540C15CF141}">
      <dsp:nvSpPr>
        <dsp:cNvPr id="0" name=""/>
        <dsp:cNvSpPr/>
      </dsp:nvSpPr>
      <dsp:spPr>
        <a:xfrm>
          <a:off x="52" y="1729629"/>
          <a:ext cx="4986077" cy="2591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kern="1200" dirty="0"/>
            <a:t>Logarithmic transformation in PRECTCORR columns(Highly Right skew).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Transform Wind direction Feature.</a:t>
          </a:r>
          <a:endParaRPr lang="en-IN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Remove Highly Uncorrelated Feature.</a:t>
          </a:r>
          <a:endParaRPr lang="en-IN" sz="1600" b="0" kern="1200" dirty="0"/>
        </a:p>
      </dsp:txBody>
      <dsp:txXfrm>
        <a:off x="52" y="1729629"/>
        <a:ext cx="4986077" cy="2591280"/>
      </dsp:txXfrm>
    </dsp:sp>
    <dsp:sp modelId="{EC1C5934-5DC1-4206-90CE-12F68B9A5F64}">
      <dsp:nvSpPr>
        <dsp:cNvPr id="0" name=""/>
        <dsp:cNvSpPr/>
      </dsp:nvSpPr>
      <dsp:spPr>
        <a:xfrm>
          <a:off x="5684179" y="30429"/>
          <a:ext cx="4986077" cy="169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Time Series Prediction Mode</a:t>
          </a:r>
          <a:endParaRPr lang="en-IN" sz="2800" kern="1200" dirty="0"/>
        </a:p>
      </dsp:txBody>
      <dsp:txXfrm>
        <a:off x="5684179" y="30429"/>
        <a:ext cx="4986077" cy="1699200"/>
      </dsp:txXfrm>
    </dsp:sp>
    <dsp:sp modelId="{03C69CB2-EF5D-4611-B346-23A11368E7D1}">
      <dsp:nvSpPr>
        <dsp:cNvPr id="0" name=""/>
        <dsp:cNvSpPr/>
      </dsp:nvSpPr>
      <dsp:spPr>
        <a:xfrm>
          <a:off x="5684231" y="1742248"/>
          <a:ext cx="4986077" cy="25912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Developed New Lags Features.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Lag_1 :   GHI value from the previous day.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Lag_2 :   GHI value from two days prior.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Lag_7 :   GHI value from the same day one week 	      earlier.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Lag_365 : GHI value from the same day one year 	        earlier.</a:t>
          </a:r>
          <a:endParaRPr lang="en-IN" sz="1600" kern="1200" dirty="0"/>
        </a:p>
      </dsp:txBody>
      <dsp:txXfrm>
        <a:off x="5684231" y="1742248"/>
        <a:ext cx="4986077" cy="2591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925240-C44D-4403-3C00-5870DA7A21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48ACF-D926-90C2-404A-5A089DAD66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910F9-9BA0-4A11-A517-7D8523E802BF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1BF74-856A-B7DC-099F-A880DE12EE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CDE86-6B6E-8C56-4C0F-DD13CF4406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174E0-6CA6-48F8-A681-EF2D3AA1D3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409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2854D-857F-4021-9660-1121B113DBA1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D2961-EBBC-4272-A919-C9F3F5C29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00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D2961-EBBC-4272-A919-C9F3F5C2938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45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D2961-EBBC-4272-A919-C9F3F5C2938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53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816A-8BAA-5D1E-1FF2-43DC362C5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6C793-143C-E939-674E-C5144CA06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27BC0-81E0-956C-7880-A81F09D0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5D38-08D3-47F4-B04E-816B59C8860B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9E02-45A2-B16F-5401-14EED8D9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D7ABE-B080-F59D-71E2-5B8B9919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93B9-E70E-41B1-A1B5-C451F9262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7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89DD-800E-99E2-90C8-ED98936C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D49CA-DD16-71D3-38AB-9A14D621D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0BC17-20EC-C97F-9567-9A7AB2AE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5D38-08D3-47F4-B04E-816B59C8860B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5AF9E-1F5A-A524-CD85-4F6E4F81D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A1CD4-774A-09CE-9A84-0A6BEC28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93B9-E70E-41B1-A1B5-C451F9262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88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2CE7E-B1DA-BBB6-1DCF-767C78B35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6348D-BDC2-CA06-25BC-97DAA398A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358D7-7AC4-26DE-39BA-4B8D8438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5D38-08D3-47F4-B04E-816B59C8860B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1330F-61B0-85FD-9AD7-6D89243C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73DF9-58B9-D542-A1CD-31B74CC8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93B9-E70E-41B1-A1B5-C451F9262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5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EB14-B792-4711-A2D5-6503A8E0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E70DB-1B32-38C9-5CB8-AC79F29B8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250B1-F93D-3D77-FADF-58C66392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5D38-08D3-47F4-B04E-816B59C8860B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C6AD1-D66A-2FD0-E1C4-E07CE45B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8A8FB-3B2F-262D-D5F5-5A7D0545A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93B9-E70E-41B1-A1B5-C451F9262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25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69F8-4DF9-1222-831A-22EE931B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464E9-862B-BD3B-EBAF-AB334145C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8752A-A2A2-5FD4-0493-319FC5AE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5D38-08D3-47F4-B04E-816B59C8860B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7AB89-4254-2543-511B-F38CCB01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D5892-3E77-F7F8-4D70-3E6FC22D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93B9-E70E-41B1-A1B5-C451F9262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09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2084-8EEF-9A68-6F8B-72379E35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90EDD-323C-6EA1-C478-65FA5FE64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CF02A-90E8-EA8A-060B-596C3BBAA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C46FF-C706-820E-6D1C-1A855837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5D38-08D3-47F4-B04E-816B59C8860B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E4DB8-2AD2-A2E6-65B5-29F82372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1FEB-394D-F01A-5034-48BAACB5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93B9-E70E-41B1-A1B5-C451F9262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88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B17D-8D91-4FF2-4120-A6A60881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1B455-BFB9-009F-B946-8FF577952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D153D-E1B4-EF57-A9C3-537DC1AAC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E9C32-7ED6-CFE9-DB5B-4A77103B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6F6DD-AB83-32BE-E15F-A3305CA4D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62B60-A165-B1EB-D1E7-B56A358A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5D38-08D3-47F4-B04E-816B59C8860B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E4C73-7B65-5ABE-9B43-FFF1E1A4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9132B-02C3-5E35-00FA-93FD3BB8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93B9-E70E-41B1-A1B5-C451F9262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79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8828-DCB9-F200-B544-797E7738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2C64E-EEAD-2B6B-0AF9-857AC249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5D38-08D3-47F4-B04E-816B59C8860B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22065-EE3B-2DA4-CF33-1808869E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659FE-FE44-96C1-2D59-E369E68F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93B9-E70E-41B1-A1B5-C451F9262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56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4EAC3-E713-D186-147C-33B6D7E5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5D38-08D3-47F4-B04E-816B59C8860B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A0D0E-9EED-A531-A84E-3AAD7919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3194A-B442-6FBD-096C-C2B3560F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93B9-E70E-41B1-A1B5-C451F9262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12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4891-4258-B8A5-14BB-6228432E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604B7-EDFA-1F26-9803-05A21801E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BF594-9DE0-336C-D668-E0B77B49C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EFA6C-DFA2-A740-FB99-16F6553A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5D38-08D3-47F4-B04E-816B59C8860B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46E62-1154-8627-75F2-03C69AE1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B2AF2-D555-CD63-C10B-41967950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93B9-E70E-41B1-A1B5-C451F9262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54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797B-EF59-2AAA-707B-F2F2CABB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00923-82A6-AD4E-2331-387B791C7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B22D9-2E78-4374-8579-D3C4244E0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FAC64-195D-1CF6-C602-4D9166B8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85D38-08D3-47F4-B04E-816B59C8860B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45999-8EC8-C40B-2280-24DB363E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C0080-940D-E030-652E-3ADA1DA7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693B9-E70E-41B1-A1B5-C451F9262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51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BFB55-D426-ADBA-7DE2-0C449DA7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951D0-AAB6-EC0F-735F-8A4D1DD8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8A883-F69B-7015-4D1E-DCBF3785E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985D38-08D3-47F4-B04E-816B59C8860B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91A1E-6FB8-C4CB-8CBE-563514EF5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B9AFA-E160-47C3-6CA2-605FF6097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5693B9-E70E-41B1-A1B5-C451F92623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5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4.sv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image" Target="../media/image6.svg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6A87-7A17-4F22-D8AF-B79F87673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613" y="1122363"/>
            <a:ext cx="11071122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Irradiance Prediction Using Satellite data and Machine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C0469-65D5-2224-DC32-02EF143FD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1058"/>
            <a:ext cx="9144000" cy="1216742"/>
          </a:xfrm>
        </p:spPr>
        <p:txBody>
          <a:bodyPr/>
          <a:lstStyle/>
          <a:p>
            <a:r>
              <a:rPr lang="en-US" dirty="0"/>
              <a:t>Internship Project | February – June 2025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Gaurav Lute</a:t>
            </a:r>
          </a:p>
          <a:p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D75DE6-8B75-05CF-3AA7-A2363F45E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6DD7A3C-70FA-62B8-1A77-E919E5602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CB07DE3-FF70-D3AE-D24C-16298BA2A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843588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15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E25C-DC1E-C4A8-B648-7DEA0333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for ML Model</a:t>
            </a:r>
            <a:endParaRPr lang="en-IN" dirty="0"/>
          </a:p>
        </p:txBody>
      </p:sp>
      <p:pic>
        <p:nvPicPr>
          <p:cNvPr id="13" name="Content Placeholder 12" descr="A screenshot of a graph&#10;&#10;AI-generated content may be incorrect.">
            <a:extLst>
              <a:ext uri="{FF2B5EF4-FFF2-40B4-BE49-F238E27FC236}">
                <a16:creationId xmlns:a16="http://schemas.microsoft.com/office/drawing/2014/main" id="{FC9750C6-EED9-EFE7-D530-2908743E0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9" y="1778509"/>
            <a:ext cx="4218635" cy="4714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9" name="Picture 8" descr="A graph on a piece of paper&#10;&#10;AI-generated content may be incorrect.">
            <a:extLst>
              <a:ext uri="{FF2B5EF4-FFF2-40B4-BE49-F238E27FC236}">
                <a16:creationId xmlns:a16="http://schemas.microsoft.com/office/drawing/2014/main" id="{297A712E-DB2E-F024-9E79-5D925E47C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31" y="1778508"/>
            <a:ext cx="6170268" cy="1650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15" name="Picture 14" descr="A graph showing a line of blue lines&#10;&#10;AI-generated content may be incorrect.">
            <a:extLst>
              <a:ext uri="{FF2B5EF4-FFF2-40B4-BE49-F238E27FC236}">
                <a16:creationId xmlns:a16="http://schemas.microsoft.com/office/drawing/2014/main" id="{CB1C3901-548F-8EDD-B886-E0144747E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32" y="3901711"/>
            <a:ext cx="6170268" cy="2591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80284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A719-D7E0-3AA2-6FFE-A90F7159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4E7A9A-0A94-7B48-0978-3702B911D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361319"/>
              </p:ext>
            </p:extLst>
          </p:nvPr>
        </p:nvGraphicFramePr>
        <p:xfrm>
          <a:off x="838199" y="1825625"/>
          <a:ext cx="1067030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49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77A9-A96E-12DB-409A-667CF793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Machine Learning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16A5-06DB-98AB-1956-FA205E883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2363"/>
            <a:ext cx="4010891" cy="2124363"/>
          </a:xfrm>
        </p:spPr>
        <p:txBody>
          <a:bodyPr/>
          <a:lstStyle/>
          <a:p>
            <a:r>
              <a:rPr lang="en-US" sz="1400" dirty="0"/>
              <a:t>Random Forest Model</a:t>
            </a:r>
          </a:p>
          <a:p>
            <a:pPr lvl="1"/>
            <a:r>
              <a:rPr lang="en-US" sz="1400" dirty="0"/>
              <a:t>A </a:t>
            </a:r>
            <a:r>
              <a:rPr lang="en-US" sz="1400" b="1" dirty="0"/>
              <a:t>tree-based ensemble learning model.</a:t>
            </a:r>
          </a:p>
          <a:p>
            <a:pPr lvl="1"/>
            <a:r>
              <a:rPr lang="en-US" sz="1400" dirty="0"/>
              <a:t>Handles </a:t>
            </a:r>
            <a:r>
              <a:rPr lang="en-US" sz="1400" b="1" dirty="0"/>
              <a:t>non-linear relationships</a:t>
            </a:r>
            <a:r>
              <a:rPr lang="en-US" sz="1400" dirty="0"/>
              <a:t> very well.</a:t>
            </a:r>
          </a:p>
          <a:p>
            <a:r>
              <a:rPr lang="en-US" sz="1400" dirty="0"/>
              <a:t>Result</a:t>
            </a:r>
          </a:p>
          <a:p>
            <a:pPr lvl="1"/>
            <a:r>
              <a:rPr lang="en-US" sz="1400" dirty="0"/>
              <a:t>Average MSE: 0.39</a:t>
            </a:r>
          </a:p>
          <a:p>
            <a:pPr lvl="1"/>
            <a:r>
              <a:rPr lang="en-US" sz="1400" dirty="0"/>
              <a:t>Average R2 Score: 0.98</a:t>
            </a: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EF6DFFD4-6745-4A7A-E317-91EA7BB30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473" y="1825625"/>
            <a:ext cx="6249272" cy="4172532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804827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9D71-56CC-7D3B-8851-5C604A1A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457"/>
          </a:xfrm>
        </p:spPr>
        <p:txBody>
          <a:bodyPr>
            <a:norm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Model with Lag variables.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32B05-0C65-FED3-E834-3E54472DF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27764" cy="2386157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XGBoost</a:t>
            </a:r>
            <a:r>
              <a:rPr lang="en-US" sz="1400" dirty="0"/>
              <a:t> stands for </a:t>
            </a:r>
            <a:r>
              <a:rPr lang="en-US" sz="1400" b="1" dirty="0"/>
              <a:t>Extreme Gradient Boosting</a:t>
            </a:r>
            <a:r>
              <a:rPr lang="en-US" sz="1400" dirty="0"/>
              <a:t>.</a:t>
            </a:r>
          </a:p>
          <a:p>
            <a:r>
              <a:rPr lang="en-US" sz="1400" dirty="0"/>
              <a:t>Builds trees </a:t>
            </a:r>
            <a:r>
              <a:rPr lang="en-US" sz="1400" b="1" dirty="0"/>
              <a:t>sequentially</a:t>
            </a:r>
            <a:r>
              <a:rPr lang="en-US" sz="1400" dirty="0"/>
              <a:t>, each one trying to </a:t>
            </a:r>
            <a:r>
              <a:rPr lang="en-US" sz="1400" b="1" dirty="0"/>
              <a:t>correct the errors</a:t>
            </a:r>
            <a:r>
              <a:rPr lang="en-US" sz="1400" dirty="0"/>
              <a:t> of the previous model.</a:t>
            </a:r>
          </a:p>
          <a:p>
            <a:r>
              <a:rPr lang="en-US" sz="1400" dirty="0"/>
              <a:t>Feature Engineering - Developed some lag features. </a:t>
            </a:r>
          </a:p>
          <a:p>
            <a:r>
              <a:rPr lang="en-US" sz="1400" dirty="0"/>
              <a:t>Results</a:t>
            </a:r>
          </a:p>
          <a:p>
            <a:pPr lvl="1"/>
            <a:r>
              <a:rPr lang="en-IN" sz="1200" dirty="0"/>
              <a:t>RMSE :- 0.192</a:t>
            </a:r>
          </a:p>
          <a:p>
            <a:pPr lvl="1"/>
            <a:r>
              <a:rPr lang="en-IN" sz="1200" dirty="0"/>
              <a:t>R2 Score :- 0.891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175D1F-1758-5842-0BBA-84D40261C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6" y="1825625"/>
            <a:ext cx="5995121" cy="3463636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37755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FCEA-6CF0-257F-6B1A-2B44AB13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Models with Lag variables.</a:t>
            </a:r>
            <a:endParaRPr lang="en-IN" dirty="0"/>
          </a:p>
        </p:txBody>
      </p:sp>
      <p:pic>
        <p:nvPicPr>
          <p:cNvPr id="4" name="Content Placeholder 3" descr="A graph of a graph showing a line&#10;&#10;AI-generated content may be incorrect.">
            <a:extLst>
              <a:ext uri="{FF2B5EF4-FFF2-40B4-BE49-F238E27FC236}">
                <a16:creationId xmlns:a16="http://schemas.microsoft.com/office/drawing/2014/main" id="{98205CC9-C511-8955-5364-01E6DD995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98" y="1960564"/>
            <a:ext cx="5395270" cy="4351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A8F658-7173-57C8-DA80-D6A4E2EF0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033" y="1960564"/>
            <a:ext cx="5395270" cy="4351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73728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D29E-A1D5-727E-5137-921BDA50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Light-GBM (Light Gradient Boosting Machine) model</a:t>
            </a:r>
            <a:endParaRPr lang="en-IN" dirty="0"/>
          </a:p>
        </p:txBody>
      </p:sp>
      <p:pic>
        <p:nvPicPr>
          <p:cNvPr id="5122" name="Picture 2" descr="What is LightGBM, How to implement it? How to fine tune the parameters? |  by Pushkar Mandot | Medium">
            <a:extLst>
              <a:ext uri="{FF2B5EF4-FFF2-40B4-BE49-F238E27FC236}">
                <a16:creationId xmlns:a16="http://schemas.microsoft.com/office/drawing/2014/main" id="{DF34635D-23C1-AB5D-CB5F-A28B78129E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30400"/>
            <a:ext cx="5534891" cy="3597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0AFD9A-3BB8-1F71-68A2-8CE5562F751C}"/>
              </a:ext>
            </a:extLst>
          </p:cNvPr>
          <p:cNvSpPr txBox="1"/>
          <p:nvPr/>
        </p:nvSpPr>
        <p:spPr>
          <a:xfrm>
            <a:off x="838200" y="1930400"/>
            <a:ext cx="48421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LightGBM</a:t>
            </a:r>
            <a:r>
              <a:rPr lang="en-US" sz="1600" b="1" dirty="0"/>
              <a:t> (Light Gradient Boosting Machine)</a:t>
            </a:r>
            <a:r>
              <a:rPr lang="en-US" sz="1600" dirty="0"/>
              <a:t> is fast.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Like XG-Boost, it builds decision trees </a:t>
            </a:r>
            <a:r>
              <a:rPr lang="en-US" sz="1600" b="1" dirty="0"/>
              <a:t>sequentially</a:t>
            </a:r>
            <a:r>
              <a:rPr lang="en-US" sz="1600" dirty="0"/>
              <a:t> to minimize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But unlike traditional boosting: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It grows tree </a:t>
            </a:r>
            <a:r>
              <a:rPr lang="en-US" sz="1400" b="1" dirty="0"/>
              <a:t>leaf-wise</a:t>
            </a:r>
            <a:r>
              <a:rPr lang="en-US" sz="1400" dirty="0"/>
              <a:t> (best leaf first), not level-wise.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Uses </a:t>
            </a:r>
            <a:r>
              <a:rPr lang="en-IN" sz="1400" b="1" dirty="0"/>
              <a:t>histogram-based binning</a:t>
            </a:r>
            <a:r>
              <a:rPr lang="en-IN" sz="1400" dirty="0"/>
              <a:t> for faster split finding.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Works best when data is </a:t>
            </a:r>
            <a:r>
              <a:rPr lang="en-US" sz="1400" b="1" dirty="0"/>
              <a:t>large and sparse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Result </a:t>
            </a:r>
          </a:p>
          <a:p>
            <a:r>
              <a:rPr lang="pt-BR" dirty="0"/>
              <a:t>	</a:t>
            </a:r>
            <a:r>
              <a:rPr lang="pt-BR" sz="1400" dirty="0"/>
              <a:t>• RMSE:- 0.05</a:t>
            </a:r>
          </a:p>
          <a:p>
            <a:r>
              <a:rPr lang="pt-BR" sz="1400" dirty="0"/>
              <a:t>	• R 2 Score :- 0.856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1430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DABB-0DEE-CB36-E9EF-B8A05F2F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Light-GBM (Light Gradient Boosting Machine) model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1AD32512-7A4D-8E2F-C454-F11D09E59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38" y="1690688"/>
            <a:ext cx="5360368" cy="48021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12" name="Content Placeholder 11" descr="A graph with green and blue lines&#10;&#10;AI-generated content may be incorrect.">
            <a:extLst>
              <a:ext uri="{FF2B5EF4-FFF2-40B4-BE49-F238E27FC236}">
                <a16:creationId xmlns:a16="http://schemas.microsoft.com/office/drawing/2014/main" id="{05DB6BC7-8F87-4534-C890-4CBB65B39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1690688"/>
            <a:ext cx="5360368" cy="4802187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057693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8F0D-42C6-B440-CF66-5E507891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ARIMA (Autoregressive Integrated Moving Average)	</a:t>
            </a:r>
            <a:endParaRPr lang="en-IN" dirty="0"/>
          </a:p>
        </p:txBody>
      </p:sp>
      <p:pic>
        <p:nvPicPr>
          <p:cNvPr id="6" name="Content Placeholder 5" descr="A graph with blue line and orange line&#10;&#10;AI-generated content may be incorrect.">
            <a:extLst>
              <a:ext uri="{FF2B5EF4-FFF2-40B4-BE49-F238E27FC236}">
                <a16:creationId xmlns:a16="http://schemas.microsoft.com/office/drawing/2014/main" id="{9EBAE61D-B776-2D14-5CD3-F60D95D05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236" y="1791856"/>
            <a:ext cx="5985164" cy="4100944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4AA062-EB82-DBED-C621-84B2D71DEC9E}"/>
              </a:ext>
            </a:extLst>
          </p:cNvPr>
          <p:cNvSpPr txBox="1"/>
          <p:nvPr/>
        </p:nvSpPr>
        <p:spPr>
          <a:xfrm>
            <a:off x="905164" y="1791856"/>
            <a:ext cx="41563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ARIMA</a:t>
            </a:r>
            <a:r>
              <a:rPr lang="en-US" sz="1400" dirty="0"/>
              <a:t> is a </a:t>
            </a:r>
            <a:r>
              <a:rPr lang="en-US" sz="1400" b="1" dirty="0"/>
              <a:t>classical time series forecasting model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combines </a:t>
            </a:r>
            <a:r>
              <a:rPr lang="en-US" sz="1400" b="1" dirty="0"/>
              <a:t>Auto-Regression (AR)</a:t>
            </a:r>
            <a:r>
              <a:rPr lang="en-US" sz="1400" dirty="0"/>
              <a:t>, </a:t>
            </a:r>
            <a:r>
              <a:rPr lang="en-US" sz="1400" b="1" dirty="0"/>
              <a:t>Integration (I)</a:t>
            </a:r>
            <a:r>
              <a:rPr lang="en-US" sz="1400" dirty="0"/>
              <a:t>, and </a:t>
            </a:r>
            <a:r>
              <a:rPr lang="en-US" sz="1400" b="1" dirty="0"/>
              <a:t>Moving Average (MA)</a:t>
            </a:r>
            <a:r>
              <a:rPr lang="en-US" sz="1400" dirty="0"/>
              <a:t> to model temporal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Component Explanation: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AR (Auto-Regression)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	Predicts using </a:t>
            </a:r>
            <a:r>
              <a:rPr lang="en-US" sz="1400" b="1" dirty="0"/>
              <a:t>past values</a:t>
            </a:r>
            <a:r>
              <a:rPr lang="en-US" sz="1400" dirty="0"/>
              <a:t> (lags of the 	target)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b="1" dirty="0"/>
              <a:t>I (Integration)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	Applies </a:t>
            </a:r>
            <a:r>
              <a:rPr lang="en-US" sz="1400" b="1" dirty="0"/>
              <a:t>differencing</a:t>
            </a:r>
            <a:r>
              <a:rPr lang="en-US" sz="1400" dirty="0"/>
              <a:t> to make the time 	series </a:t>
            </a:r>
            <a:r>
              <a:rPr lang="en-US" sz="1400" b="1" dirty="0"/>
              <a:t>stationary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 (Moving Average)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	Uses </a:t>
            </a:r>
            <a:r>
              <a:rPr lang="en-US" sz="1400" b="1" dirty="0"/>
              <a:t>past forecast errors</a:t>
            </a:r>
            <a:r>
              <a:rPr lang="en-US" sz="1400" dirty="0"/>
              <a:t> to improve 	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RMSE :- 0.035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MAE :- 0.035</a:t>
            </a:r>
          </a:p>
        </p:txBody>
      </p:sp>
    </p:spTree>
    <p:extLst>
      <p:ext uri="{BB962C8B-B14F-4D97-AF65-F5344CB8AC3E}">
        <p14:creationId xmlns:p14="http://schemas.microsoft.com/office/powerpoint/2010/main" val="2267110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7E16-BDA3-0615-C65F-3C2ED884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Facebook Prophet Model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 descr="A diagram of a component&#10;&#10;AI-generated content may be incorrect.">
            <a:extLst>
              <a:ext uri="{FF2B5EF4-FFF2-40B4-BE49-F238E27FC236}">
                <a16:creationId xmlns:a16="http://schemas.microsoft.com/office/drawing/2014/main" id="{1DA0726C-751F-7E70-BB07-D8716CC93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36" y="1690688"/>
            <a:ext cx="6188364" cy="3472872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F89F88-6332-8CE5-FBB1-3ADEFED2644B}"/>
              </a:ext>
            </a:extLst>
          </p:cNvPr>
          <p:cNvSpPr txBox="1"/>
          <p:nvPr/>
        </p:nvSpPr>
        <p:spPr>
          <a:xfrm>
            <a:off x="637309" y="1690688"/>
            <a:ext cx="3860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Prophet</a:t>
            </a:r>
            <a:r>
              <a:rPr lang="en-US" sz="1400" dirty="0"/>
              <a:t> is an </a:t>
            </a:r>
            <a:r>
              <a:rPr lang="en-US" sz="1400" b="1" dirty="0"/>
              <a:t>open-source time series forecasting tool</a:t>
            </a:r>
            <a:r>
              <a:rPr lang="en-US" sz="1400" dirty="0"/>
              <a:t> developed by </a:t>
            </a:r>
            <a:r>
              <a:rPr lang="en-US" sz="1400" b="1" dirty="0"/>
              <a:t>Facebook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Ideal for </a:t>
            </a:r>
            <a:r>
              <a:rPr lang="en-US" sz="1400" b="1" dirty="0"/>
              <a:t>daily, weekly, and monthly time series</a:t>
            </a:r>
            <a:r>
              <a:rPr lang="en-US" sz="1400" dirty="0"/>
              <a:t> with </a:t>
            </a:r>
            <a:r>
              <a:rPr lang="en-US" sz="1400" b="1" dirty="0"/>
              <a:t>seasonality and trends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Automatically detects and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Trend</a:t>
            </a:r>
            <a:r>
              <a:rPr lang="en-US" sz="1400" dirty="0"/>
              <a:t> (piecewise linear or saturating)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/>
              <a:t>Seasonality</a:t>
            </a: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/>
              <a:t>Holidays/events</a:t>
            </a:r>
            <a:r>
              <a:rPr lang="en-IN" sz="1400" dirty="0"/>
              <a:t> (Optional)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MAPE(Mean absolute percentage error) :- 0.03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Mean absolute error :- 0.17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855A8-3FD6-A872-7C3F-3AE7283E88F3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26FC9-C351-AD1D-5EE9-BF66E1F0AEE4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662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6DFF-0A72-73B7-D197-42910199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Facebook Prophet Model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 descr="A graph with green and blue lines&#10;&#10;AI-generated content may be incorrect.">
            <a:extLst>
              <a:ext uri="{FF2B5EF4-FFF2-40B4-BE49-F238E27FC236}">
                <a16:creationId xmlns:a16="http://schemas.microsoft.com/office/drawing/2014/main" id="{732DA57A-273A-1F8D-76FF-A0708FE60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3" y="1906132"/>
            <a:ext cx="5643417" cy="30457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7" name="Picture 6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B5D50418-B89D-DF03-4C97-465640560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453" y="1906132"/>
            <a:ext cx="4761347" cy="30457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69868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12CB-014D-9E8B-1487-566460CA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9" y="1"/>
            <a:ext cx="10793361" cy="16906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0875E3-AD22-7293-E249-F66608D7B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9"/>
            <a:ext cx="4687530" cy="326356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B93D2-7F99-7134-C975-29153239E8DC}"/>
              </a:ext>
            </a:extLst>
          </p:cNvPr>
          <p:cNvSpPr txBox="1"/>
          <p:nvPr/>
        </p:nvSpPr>
        <p:spPr>
          <a:xfrm>
            <a:off x="6666273" y="1877961"/>
            <a:ext cx="3549442" cy="307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Workflow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and Results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 Table</a:t>
            </a:r>
          </a:p>
        </p:txBody>
      </p:sp>
    </p:spTree>
    <p:extLst>
      <p:ext uri="{BB962C8B-B14F-4D97-AF65-F5344CB8AC3E}">
        <p14:creationId xmlns:p14="http://schemas.microsoft.com/office/powerpoint/2010/main" val="841549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1109-FC00-3A5C-BDF7-90B37F2E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9" y="365125"/>
            <a:ext cx="10515600" cy="1325563"/>
          </a:xfrm>
        </p:spPr>
        <p:txBody>
          <a:bodyPr/>
          <a:lstStyle/>
          <a:p>
            <a:r>
              <a:rPr lang="en-US" dirty="0"/>
              <a:t>Evaluation Table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9C287D-3284-D92C-C23F-9A7F7401C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028644"/>
              </p:ext>
            </p:extLst>
          </p:nvPr>
        </p:nvGraphicFramePr>
        <p:xfrm>
          <a:off x="865909" y="1579417"/>
          <a:ext cx="10282384" cy="4693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596">
                  <a:extLst>
                    <a:ext uri="{9D8B030D-6E8A-4147-A177-3AD203B41FA5}">
                      <a16:colId xmlns:a16="http://schemas.microsoft.com/office/drawing/2014/main" val="3180210754"/>
                    </a:ext>
                  </a:extLst>
                </a:gridCol>
                <a:gridCol w="2576368">
                  <a:extLst>
                    <a:ext uri="{9D8B030D-6E8A-4147-A177-3AD203B41FA5}">
                      <a16:colId xmlns:a16="http://schemas.microsoft.com/office/drawing/2014/main" val="3450128092"/>
                    </a:ext>
                  </a:extLst>
                </a:gridCol>
                <a:gridCol w="2564824">
                  <a:extLst>
                    <a:ext uri="{9D8B030D-6E8A-4147-A177-3AD203B41FA5}">
                      <a16:colId xmlns:a16="http://schemas.microsoft.com/office/drawing/2014/main" val="1152351084"/>
                    </a:ext>
                  </a:extLst>
                </a:gridCol>
                <a:gridCol w="2570596">
                  <a:extLst>
                    <a:ext uri="{9D8B030D-6E8A-4147-A177-3AD203B41FA5}">
                      <a16:colId xmlns:a16="http://schemas.microsoft.com/office/drawing/2014/main" val="503733543"/>
                    </a:ext>
                  </a:extLst>
                </a:gridCol>
              </a:tblGrid>
              <a:tr h="353027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RMSE 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R² Score 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Key Strength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417973"/>
                  </a:ext>
                </a:extLst>
              </a:tr>
              <a:tr h="882567">
                <a:tc>
                  <a:txBody>
                    <a:bodyPr/>
                    <a:lstStyle/>
                    <a:p>
                      <a:r>
                        <a:rPr lang="en-IN" b="0" dirty="0" err="1"/>
                        <a:t>XGBoost</a:t>
                      </a:r>
                      <a:endParaRPr lang="en-IN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en-IN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IN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Best overall accuracy &amp; robust with lag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733106"/>
                  </a:ext>
                </a:extLst>
              </a:tr>
              <a:tr h="617797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Strong on non-linear patterns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576784"/>
                  </a:ext>
                </a:extLst>
              </a:tr>
              <a:tr h="617797">
                <a:tc>
                  <a:txBody>
                    <a:bodyPr/>
                    <a:lstStyle/>
                    <a:p>
                      <a:r>
                        <a:rPr lang="en-IN"/>
                        <a:t>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 balance, slightly slower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588220"/>
                  </a:ext>
                </a:extLst>
              </a:tr>
              <a:tr h="721823">
                <a:tc>
                  <a:txBody>
                    <a:bodyPr/>
                    <a:lstStyle/>
                    <a:p>
                      <a:r>
                        <a:rPr lang="en-IN"/>
                        <a:t>LightGBM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Fastest training, low memory usage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602160"/>
                  </a:ext>
                </a:extLst>
              </a:tr>
              <a:tr h="721823">
                <a:tc>
                  <a:txBody>
                    <a:bodyPr/>
                    <a:lstStyle/>
                    <a:p>
                      <a:r>
                        <a:rPr lang="en-IN"/>
                        <a:t>ARIMA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RMSE :- 0.035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MAE :- 0.035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Simple, interpretable, but univariate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558641"/>
                  </a:ext>
                </a:extLst>
              </a:tr>
              <a:tr h="721823">
                <a:tc>
                  <a:txBody>
                    <a:bodyPr/>
                    <a:lstStyle/>
                    <a:p>
                      <a:r>
                        <a:rPr lang="en-IN"/>
                        <a:t>Facebook Prophet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IN" dirty="0"/>
                        <a:t>APE =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Trend-aware &amp; easy, but less flexible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499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565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23EF-61FF-A159-68ED-14FE7FCD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err="1"/>
              <a:t>Streamlit</a:t>
            </a:r>
            <a:r>
              <a:rPr lang="en-US" dirty="0"/>
              <a:t> UI interface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E6805-DA00-7C4C-74E9-EF06861F1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85697"/>
            <a:ext cx="5257800" cy="3712213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51A68C-C8F5-C3C0-D8DB-B1F511FA2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267" y="1685697"/>
            <a:ext cx="5257799" cy="37122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795900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4F8D-601B-69D4-8061-F9924C4CF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2108" y="3105728"/>
            <a:ext cx="3379169" cy="1092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Thank you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09277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51E5-2BFC-C5A7-224D-38EFB8621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1"/>
            <a:ext cx="11029335" cy="169068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dirty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A5324C55-EDE0-DF5E-F3A2-A3B8BB1E0A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363065" cy="4014736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Solar irradiance is the power per unit area received from the sun in the form of electromagnetic radiation, measured in watts per square meter(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/>
                  <a:t>).</a:t>
                </a:r>
              </a:p>
              <a:p>
                <a:r>
                  <a:rPr lang="en-US" sz="1600" dirty="0"/>
                  <a:t>It represents the amount of solar </a:t>
                </a:r>
                <a:r>
                  <a:rPr lang="en-US" sz="1600" dirty="0" err="1"/>
                  <a:t>solar</a:t>
                </a:r>
                <a:r>
                  <a:rPr lang="en-US" sz="1600" dirty="0"/>
                  <a:t> energy hitting a surface at given time.</a:t>
                </a:r>
              </a:p>
              <a:p>
                <a:r>
                  <a:rPr lang="en-US" sz="1600" dirty="0"/>
                  <a:t>Types of Solar irradiance:</a:t>
                </a:r>
              </a:p>
              <a:p>
                <a:pPr lvl="1"/>
                <a:r>
                  <a:rPr lang="en-US" sz="1400" b="1" dirty="0"/>
                  <a:t>GHI(Global Horizontal irradiance) :- </a:t>
                </a:r>
                <a:r>
                  <a:rPr lang="en-US" sz="1400" dirty="0"/>
                  <a:t>Total Solar radiation received on horizontal surface including both direct and </a:t>
                </a:r>
                <a:r>
                  <a:rPr lang="en-US" sz="1400" dirty="0" err="1"/>
                  <a:t>difuse</a:t>
                </a:r>
                <a:r>
                  <a:rPr lang="en-US" sz="1400" dirty="0"/>
                  <a:t> sunlight.</a:t>
                </a:r>
              </a:p>
              <a:p>
                <a:pPr lvl="1"/>
                <a:r>
                  <a:rPr lang="en-US" sz="1400" b="1" dirty="0"/>
                  <a:t>Direct Normal irradiance (DNI) :- </a:t>
                </a:r>
                <a:r>
                  <a:rPr lang="en-US" sz="1400" dirty="0"/>
                  <a:t>Radiation coming from directly from the sun, measured perpendicular to its rays.</a:t>
                </a:r>
              </a:p>
              <a:p>
                <a:pPr lvl="1"/>
                <a:r>
                  <a:rPr lang="en-US" sz="1400" b="1" dirty="0"/>
                  <a:t>Diffuse Horizontal Irradiance (DHI) :- </a:t>
                </a:r>
                <a:r>
                  <a:rPr lang="en-US" sz="1400" dirty="0"/>
                  <a:t>Sunlight scattered by the atmosphere (cloud, particles) that reaches the ground directly.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A5324C55-EDE0-DF5E-F3A2-A3B8BB1E0A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363065" cy="4014736"/>
              </a:xfrm>
              <a:blipFill>
                <a:blip r:embed="rId2"/>
                <a:stretch>
                  <a:fillRect l="-559" t="-1062" r="-1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Global, direct and diffuse components of solar irradiance.">
            <a:extLst>
              <a:ext uri="{FF2B5EF4-FFF2-40B4-BE49-F238E27FC236}">
                <a16:creationId xmlns:a16="http://schemas.microsoft.com/office/drawing/2014/main" id="{32EA1978-8456-5474-13C1-DAD238AEB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735" y="1825626"/>
            <a:ext cx="4363065" cy="401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34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DDE0-D95A-004B-34DA-FFC13E15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998"/>
            <a:ext cx="10515600" cy="1325563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888F655-AB4F-0F3B-DEDB-E39D0FA9D1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746947"/>
              </p:ext>
            </p:extLst>
          </p:nvPr>
        </p:nvGraphicFramePr>
        <p:xfrm>
          <a:off x="870155" y="1691561"/>
          <a:ext cx="10075607" cy="4463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219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3444-736B-06D9-BF90-56F8797B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F9D1B49-14E6-8835-B004-5F0D1FA091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4002677"/>
              </p:ext>
            </p:extLst>
          </p:nvPr>
        </p:nvGraphicFramePr>
        <p:xfrm>
          <a:off x="838201" y="1690688"/>
          <a:ext cx="4992328" cy="3382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F8BB39A2-F58D-5101-7E71-EF68E4959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970765"/>
              </p:ext>
            </p:extLst>
          </p:nvPr>
        </p:nvGraphicFramePr>
        <p:xfrm>
          <a:off x="6361471" y="1809135"/>
          <a:ext cx="4992328" cy="3264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1" name="Graphic 20" descr="Downward trend graph with solid fill">
            <a:extLst>
              <a:ext uri="{FF2B5EF4-FFF2-40B4-BE49-F238E27FC236}">
                <a16:creationId xmlns:a16="http://schemas.microsoft.com/office/drawing/2014/main" id="{4CFD76F8-9F4B-C596-F282-952BDD9B5D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59844" y="1809135"/>
            <a:ext cx="698091" cy="314633"/>
          </a:xfrm>
          <a:prstGeom prst="rect">
            <a:avLst/>
          </a:prstGeom>
        </p:spPr>
      </p:pic>
      <p:pic>
        <p:nvPicPr>
          <p:cNvPr id="23" name="Graphic 22" descr="Pie chart with solid fill">
            <a:extLst>
              <a:ext uri="{FF2B5EF4-FFF2-40B4-BE49-F238E27FC236}">
                <a16:creationId xmlns:a16="http://schemas.microsoft.com/office/drawing/2014/main" id="{6A58E5C8-CDB9-918E-ABD6-0DFD0A0B73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19368" y="1907228"/>
            <a:ext cx="717755" cy="4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8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79AB-FB27-29C5-C48C-760129DB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  <a:endParaRPr lang="en-IN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FB19D74-DB07-73B6-2AB3-3DE64F3BE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9376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6C1AE64-DF69-99FF-276C-D3A5A3C56AB5}"/>
              </a:ext>
            </a:extLst>
          </p:cNvPr>
          <p:cNvSpPr txBox="1"/>
          <p:nvPr/>
        </p:nvSpPr>
        <p:spPr>
          <a:xfrm>
            <a:off x="1268362" y="5181600"/>
            <a:ext cx="104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76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094B-4D35-5786-6EC3-3AC2CD9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Workflow</a:t>
            </a:r>
            <a:endParaRPr lang="en-IN" dirty="0"/>
          </a:p>
        </p:txBody>
      </p:sp>
      <p:pic>
        <p:nvPicPr>
          <p:cNvPr id="9" name="Picture 8" descr="A diagram of a model development&#10;&#10;AI-generated content may be incorrect.">
            <a:extLst>
              <a:ext uri="{FF2B5EF4-FFF2-40B4-BE49-F238E27FC236}">
                <a16:creationId xmlns:a16="http://schemas.microsoft.com/office/drawing/2014/main" id="{35537A0C-BD3B-A32E-9DA3-357737FC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4" y="1034474"/>
            <a:ext cx="4623954" cy="5144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C72D1-143E-E390-9FE4-F30B2D6D0CD6}"/>
              </a:ext>
            </a:extLst>
          </p:cNvPr>
          <p:cNvSpPr txBox="1"/>
          <p:nvPr/>
        </p:nvSpPr>
        <p:spPr>
          <a:xfrm>
            <a:off x="640772" y="1298476"/>
            <a:ext cx="561571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🔹 Objective</a:t>
            </a:r>
          </a:p>
          <a:p>
            <a:pPr lvl="1"/>
            <a:r>
              <a:rPr lang="en-IN" sz="1400" dirty="0"/>
              <a:t>Predict </a:t>
            </a:r>
            <a:r>
              <a:rPr lang="en-IN" sz="1400" b="1" dirty="0"/>
              <a:t>solar irradiance</a:t>
            </a:r>
            <a:r>
              <a:rPr lang="en-IN" sz="1400" dirty="0"/>
              <a:t> using satellite data.</a:t>
            </a:r>
          </a:p>
          <a:p>
            <a:pPr lvl="1"/>
            <a:r>
              <a:rPr lang="en-IN" sz="1400" dirty="0"/>
              <a:t>Build reliable models for energy planning and forecasting.</a:t>
            </a:r>
          </a:p>
          <a:p>
            <a:r>
              <a:rPr lang="en-IN" sz="1400" b="1" dirty="0"/>
              <a:t>🔹 Data Source</a:t>
            </a:r>
          </a:p>
          <a:p>
            <a:pPr lvl="1"/>
            <a:r>
              <a:rPr lang="en-IN" sz="1400" dirty="0"/>
              <a:t>NASA POWER (2016–2025) and others like NSRDB, GHI, temperature, humidity, cloud cover, wind speed, etc.</a:t>
            </a:r>
          </a:p>
          <a:p>
            <a:r>
              <a:rPr lang="en-IN" sz="1400" b="1" dirty="0"/>
              <a:t>🔹 Methodology Highlights</a:t>
            </a:r>
          </a:p>
          <a:p>
            <a:pPr lvl="1"/>
            <a:r>
              <a:rPr lang="en-IN" sz="1400" dirty="0"/>
              <a:t>Applied </a:t>
            </a:r>
            <a:r>
              <a:rPr lang="en-IN" sz="1400" b="1" dirty="0"/>
              <a:t>Exploratory Data Analysis (EDA)</a:t>
            </a:r>
            <a:r>
              <a:rPr lang="en-IN" sz="1400" dirty="0"/>
              <a:t> to understand patterns.</a:t>
            </a:r>
          </a:p>
          <a:p>
            <a:pPr lvl="1"/>
            <a:r>
              <a:rPr lang="en-IN" sz="1400" dirty="0"/>
              <a:t>Used </a:t>
            </a:r>
            <a:r>
              <a:rPr lang="en-IN" sz="1400" b="1" dirty="0"/>
              <a:t>feature engineering</a:t>
            </a:r>
            <a:r>
              <a:rPr lang="en-IN" sz="1400" dirty="0"/>
              <a:t> for time-based and domain-specific variables.</a:t>
            </a:r>
          </a:p>
          <a:p>
            <a:pPr lvl="1"/>
            <a:r>
              <a:rPr lang="en-IN" sz="1400" dirty="0"/>
              <a:t>Applied </a:t>
            </a:r>
            <a:r>
              <a:rPr lang="en-IN" sz="1400" b="1" dirty="0"/>
              <a:t>ML models (RF, </a:t>
            </a:r>
            <a:r>
              <a:rPr lang="en-IN" sz="1400" b="1" dirty="0" err="1"/>
              <a:t>XGBoost</a:t>
            </a:r>
            <a:r>
              <a:rPr lang="en-IN" sz="1400" b="1" dirty="0"/>
              <a:t>, LR)</a:t>
            </a:r>
            <a:r>
              <a:rPr lang="en-IN" sz="1400" dirty="0"/>
              <a:t> and </a:t>
            </a:r>
            <a:r>
              <a:rPr lang="en-IN" sz="1400" b="1" dirty="0"/>
              <a:t>forecasting models (ARIMA, Prophet)</a:t>
            </a:r>
            <a:r>
              <a:rPr lang="en-IN" sz="1400" dirty="0"/>
              <a:t>.</a:t>
            </a:r>
          </a:p>
          <a:p>
            <a:r>
              <a:rPr lang="en-IN" sz="1400" b="1" dirty="0"/>
              <a:t>🔹 Model Evaluation Metrics</a:t>
            </a:r>
          </a:p>
          <a:p>
            <a:pPr lvl="1"/>
            <a:r>
              <a:rPr lang="en-IN" sz="1400" dirty="0"/>
              <a:t>RMSE, MAE, MAPE, R² to assess model accuracy.</a:t>
            </a:r>
          </a:p>
          <a:p>
            <a:pPr lvl="1"/>
            <a:r>
              <a:rPr lang="en-IN" sz="1400" dirty="0"/>
              <a:t>Cross-validation or walk-forward validation (if time series).</a:t>
            </a:r>
          </a:p>
          <a:p>
            <a:r>
              <a:rPr lang="en-IN" sz="1400" b="1" dirty="0"/>
              <a:t>🔹 Outcome</a:t>
            </a:r>
          </a:p>
          <a:p>
            <a:pPr lvl="1"/>
            <a:r>
              <a:rPr lang="en-IN" sz="1400" dirty="0"/>
              <a:t>Best-performing model identified.</a:t>
            </a:r>
          </a:p>
          <a:p>
            <a:pPr lvl="1"/>
            <a:r>
              <a:rPr lang="en-IN" sz="1400" dirty="0"/>
              <a:t>Visualized predictions vs actual values.</a:t>
            </a:r>
          </a:p>
          <a:p>
            <a:pPr lvl="1"/>
            <a:r>
              <a:rPr lang="en-IN" sz="1400" dirty="0"/>
              <a:t>Insights generated for solar energy planning.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260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0FCE-4E22-9BE5-8CD1-C1DC3C69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834"/>
            <a:ext cx="10515600" cy="1325563"/>
          </a:xfrm>
        </p:spPr>
        <p:txBody>
          <a:bodyPr/>
          <a:lstStyle/>
          <a:p>
            <a:r>
              <a:rPr lang="en-IN" dirty="0"/>
              <a:t>Exploratory Data Analysis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EF8BBF2-FAA9-DAFF-E9CC-92EF9E518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377734"/>
              </p:ext>
            </p:extLst>
          </p:nvPr>
        </p:nvGraphicFramePr>
        <p:xfrm>
          <a:off x="661219" y="1610242"/>
          <a:ext cx="10300856" cy="47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420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B234-9F55-B74C-2C92-798AE4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0DD5A81E-5B81-9EAE-B10E-7D926BD23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755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1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Words>1335</Words>
  <Application>Microsoft Office PowerPoint</Application>
  <PresentationFormat>Widescreen</PresentationFormat>
  <Paragraphs>182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Times New Roman</vt:lpstr>
      <vt:lpstr>Wingdings</vt:lpstr>
      <vt:lpstr>Office Theme</vt:lpstr>
      <vt:lpstr>Solar Irradiance Prediction Using Satellite data and Machine Learning</vt:lpstr>
      <vt:lpstr>Outline</vt:lpstr>
      <vt:lpstr>Introduction </vt:lpstr>
      <vt:lpstr>Project Overview</vt:lpstr>
      <vt:lpstr>Problem Statement</vt:lpstr>
      <vt:lpstr>Dataset Description</vt:lpstr>
      <vt:lpstr>Project Workflow</vt:lpstr>
      <vt:lpstr>Exploratory Data Analysis</vt:lpstr>
      <vt:lpstr>PowerPoint Presentation</vt:lpstr>
      <vt:lpstr>EDA for ML Model</vt:lpstr>
      <vt:lpstr>Feature Engineering</vt:lpstr>
      <vt:lpstr>Classical Machine Learning Models</vt:lpstr>
      <vt:lpstr>XGBoost Model with Lag variables.</vt:lpstr>
      <vt:lpstr>XGBoost Models with Lag variables.</vt:lpstr>
      <vt:lpstr>Light-GBM (Light Gradient Boosting Machine) model</vt:lpstr>
      <vt:lpstr>Light-GBM (Light Gradient Boosting Machine) model </vt:lpstr>
      <vt:lpstr>ARIMA (Autoregressive Integrated Moving Average) </vt:lpstr>
      <vt:lpstr>Facebook Prophet Model </vt:lpstr>
      <vt:lpstr>Facebook Prophet Model </vt:lpstr>
      <vt:lpstr>Evaluation Table</vt:lpstr>
      <vt:lpstr>Simple Streamlit UI interface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Lute</dc:creator>
  <cp:lastModifiedBy>lutegaurav1@outlook.com</cp:lastModifiedBy>
  <cp:revision>3</cp:revision>
  <dcterms:created xsi:type="dcterms:W3CDTF">2025-06-07T17:50:10Z</dcterms:created>
  <dcterms:modified xsi:type="dcterms:W3CDTF">2025-06-12T20:16:53Z</dcterms:modified>
</cp:coreProperties>
</file>