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3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6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5122746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GAURAV LUTHRA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MVC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Model-View-Controller (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architecture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main aim of the project is to implement an online web application named “Trip Planner”. The application help people to Plan the Trip. 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this application user can register themself.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 can add, edit, delete and check details of upcoming Trip. 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 can book the reservation in Lodge, Restaurant, Flight, Transportation.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target audience for this project are People who want to Plan a Trip from one place to another.  Here, People can plan date to date activities.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Moreover, They can make a booking or reservation of Flights, Lodge, Restaurant, Rent a Car, and Transportation.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5 main pages – 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HOME 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My Trip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Do Items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 AND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Home Page shows one slider and three cards named as</a:t>
            </a:r>
          </a:p>
          <a:p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page  contains different – different images , navigation bar and footer.</a:t>
            </a: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5DB-EC66-4704-978A-3B1EDD0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My Trip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41AB-D9FF-4EDF-A15C-ACA8EB16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shows 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Upcoming  Trips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Add  New  Trip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Add Plans Here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 Trip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Delete Trip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62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Before adding your Trip details, user needs to login </a:t>
            </a:r>
          </a:p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178</TotalTime>
  <Words>277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Lucida Calligraphy</vt:lpstr>
      <vt:lpstr>Lucida Handwriting</vt:lpstr>
      <vt:lpstr>Rockwell</vt:lpstr>
      <vt:lpstr>Damask</vt:lpstr>
      <vt:lpstr>FINAL PROJECT</vt:lpstr>
      <vt:lpstr>WHAT IS MVC ?</vt:lpstr>
      <vt:lpstr>GOALS AND PURPOSE OF THIS PROJECT</vt:lpstr>
      <vt:lpstr>TARGET AUDIENCE</vt:lpstr>
      <vt:lpstr>BRIEF ABOUT WEB APP</vt:lpstr>
      <vt:lpstr>HOME PAGE</vt:lpstr>
      <vt:lpstr>My Trip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Gaurav Luthra</cp:lastModifiedBy>
  <cp:revision>14</cp:revision>
  <dcterms:created xsi:type="dcterms:W3CDTF">2021-02-12T00:48:23Z</dcterms:created>
  <dcterms:modified xsi:type="dcterms:W3CDTF">2021-11-07T22:13:44Z</dcterms:modified>
</cp:coreProperties>
</file>