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83" r:id="rId18"/>
    <p:sldId id="284" r:id="rId19"/>
    <p:sldId id="285" r:id="rId20"/>
    <p:sldId id="286" r:id="rId21"/>
    <p:sldId id="280" r:id="rId22"/>
    <p:sldId id="279" r:id="rId23"/>
    <p:sldId id="278" r:id="rId24"/>
  </p:sldIdLst>
  <p:sldSz cx="9144000" cy="5143500" type="screen16x9"/>
  <p:notesSz cx="6858000" cy="9144000"/>
  <p:embeddedFontLst>
    <p:embeddedFont>
      <p:font typeface="Albany AMT" panose="020B060402020202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CD5F96C-75FD-46BF-AF0B-21FD048376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D714CA7E-7A98-4DE4-BADF-08BDD384B583}">
          <p14:sldIdLst>
            <p14:sldId id="264"/>
            <p14:sldId id="265"/>
            <p14:sldId id="266"/>
            <p14:sldId id="267"/>
            <p14:sldId id="268"/>
            <p14:sldId id="269"/>
            <p14:sldId id="281"/>
            <p14:sldId id="282"/>
            <p14:sldId id="283"/>
            <p14:sldId id="284"/>
            <p14:sldId id="285"/>
            <p14:sldId id="286"/>
            <p14:sldId id="280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30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44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53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34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801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2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16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00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1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016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64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976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2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8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0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80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50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2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12500" cy="519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ANALYSIS(EDA) </a:t>
            </a:r>
            <a:br>
              <a:rPr lang="en-IN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IN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 STORE APP REVIEW DATA</a:t>
            </a:r>
            <a:b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 : GAURAV MAKODE</a:t>
            </a:r>
            <a:endParaRPr sz="2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</a:rPr>
              <a:t>EDA</a:t>
            </a:r>
            <a:r>
              <a:rPr lang="en-US" sz="2400" b="1" dirty="0">
                <a:solidFill>
                  <a:schemeClr val="tx1"/>
                </a:solidFill>
              </a:rPr>
              <a:t>(continued) 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5672D-2B18-8A2A-E35E-A30F8554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644"/>
            <a:ext cx="8743950" cy="3424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AA7B3-A0EB-D020-C768-23CF33591236}"/>
              </a:ext>
            </a:extLst>
          </p:cNvPr>
          <p:cNvSpPr txBox="1"/>
          <p:nvPr/>
        </p:nvSpPr>
        <p:spPr>
          <a:xfrm>
            <a:off x="114300" y="4241246"/>
            <a:ext cx="8743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There are more numbers of app in categories like Family , Game ,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Least no. of app are there is categories like events, art and design, parenting, comics and beauty.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1350E-6EC5-2629-EF5A-CAA1B3135657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3C6AE-F9E4-876B-04D4-E8AA6951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32"/>
            <a:ext cx="5543551" cy="4774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4CCA7-7E5C-8D37-5CD8-117CD2CA471F}"/>
              </a:ext>
            </a:extLst>
          </p:cNvPr>
          <p:cNvSpPr txBox="1"/>
          <p:nvPr/>
        </p:nvSpPr>
        <p:spPr>
          <a:xfrm>
            <a:off x="5543551" y="2011750"/>
            <a:ext cx="36004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Family has more percentage of app share with 18.96%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Least percentage of share is of Beauty with only 0.55%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0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EA513D-6322-7FE1-050B-BCF3CEB56A35}"/>
              </a:ext>
            </a:extLst>
          </p:cNvPr>
          <p:cNvSpPr txBox="1"/>
          <p:nvPr/>
        </p:nvSpPr>
        <p:spPr>
          <a:xfrm>
            <a:off x="-65808" y="-238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CA2A8-D803-FD3A-5112-1C35A066E937}"/>
              </a:ext>
            </a:extLst>
          </p:cNvPr>
          <p:cNvSpPr txBox="1"/>
          <p:nvPr/>
        </p:nvSpPr>
        <p:spPr>
          <a:xfrm>
            <a:off x="-65808" y="424539"/>
            <a:ext cx="4637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endParaRPr lang="en-US" sz="1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A60C3-A3F2-7994-FC9C-9EB9DB0E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691"/>
            <a:ext cx="9144000" cy="3560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CD7089-D2F2-160C-14DE-4D2EF7969868}"/>
              </a:ext>
            </a:extLst>
          </p:cNvPr>
          <p:cNvSpPr txBox="1"/>
          <p:nvPr/>
        </p:nvSpPr>
        <p:spPr>
          <a:xfrm>
            <a:off x="415636" y="4411184"/>
            <a:ext cx="6040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 There are more No. of app rated 4.3. </a:t>
            </a:r>
            <a:endParaRPr lang="en-US" sz="14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1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E4CF1-D740-127E-C5A3-E556B77243B1}"/>
              </a:ext>
            </a:extLst>
          </p:cNvPr>
          <p:cNvSpPr txBox="1"/>
          <p:nvPr/>
        </p:nvSpPr>
        <p:spPr>
          <a:xfrm>
            <a:off x="-62345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C086D-5CF5-39A9-F91F-A953B174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861"/>
            <a:ext cx="8908473" cy="3622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3A72B-0EF4-4001-B513-1292DED22E90}"/>
              </a:ext>
            </a:extLst>
          </p:cNvPr>
          <p:cNvSpPr txBox="1"/>
          <p:nvPr/>
        </p:nvSpPr>
        <p:spPr>
          <a:xfrm>
            <a:off x="381000" y="4246419"/>
            <a:ext cx="6740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Subway Surfer has the highest no. of install.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And next top 4 app has almost equal no. of install.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0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13942-EAA6-36FD-5560-825EE979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" y="580398"/>
            <a:ext cx="8786621" cy="3482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0A9CA-5BD2-D56C-5B80-8CA8CBB1CAFF}"/>
              </a:ext>
            </a:extLst>
          </p:cNvPr>
          <p:cNvSpPr txBox="1"/>
          <p:nvPr/>
        </p:nvSpPr>
        <p:spPr>
          <a:xfrm>
            <a:off x="471487" y="4409213"/>
            <a:ext cx="8086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are more no. of app installed which size is between 1 to 10 mb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78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5E2BE-4533-1749-2AE5-4E21135C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8" y="501817"/>
            <a:ext cx="8771380" cy="3482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B1C16-DC87-7232-86ED-96D309486484}"/>
              </a:ext>
            </a:extLst>
          </p:cNvPr>
          <p:cNvSpPr txBox="1"/>
          <p:nvPr/>
        </p:nvSpPr>
        <p:spPr>
          <a:xfrm>
            <a:off x="619721" y="4289524"/>
            <a:ext cx="809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Apps of size 90 mb and above has more no. of user reviews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8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D67A1-81F8-AE61-F3E7-2FE5B4F7B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" y="493719"/>
            <a:ext cx="8786621" cy="3513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43B66-4C0F-83B4-226D-1EFB423B7642}"/>
              </a:ext>
            </a:extLst>
          </p:cNvPr>
          <p:cNvSpPr txBox="1"/>
          <p:nvPr/>
        </p:nvSpPr>
        <p:spPr>
          <a:xfrm>
            <a:off x="398264" y="4246661"/>
            <a:ext cx="8395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are more no. of apps install whose size is 90mb or greater than 90mb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56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A4E28-4D78-817E-3150-9C294643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086"/>
            <a:ext cx="9144000" cy="3715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79618-5453-BDB0-4A40-FEA28547D609}"/>
              </a:ext>
            </a:extLst>
          </p:cNvPr>
          <p:cNvSpPr txBox="1"/>
          <p:nvPr/>
        </p:nvSpPr>
        <p:spPr>
          <a:xfrm>
            <a:off x="355403" y="4314480"/>
            <a:ext cx="8431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 every category largest no. of apps are made on Android version 4.0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66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B83D3-71FA-02C7-99F5-2515F7B89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20" y="369332"/>
            <a:ext cx="5296359" cy="360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F5C8E-F677-1722-FDE0-85F26F8E6AE9}"/>
              </a:ext>
            </a:extLst>
          </p:cNvPr>
          <p:cNvSpPr txBox="1"/>
          <p:nvPr/>
        </p:nvSpPr>
        <p:spPr>
          <a:xfrm>
            <a:off x="698301" y="4096643"/>
            <a:ext cx="75027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are more no. of percentage of positive reviews which is 64.11%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are 13.79% of neutral reviews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There are 22.10% of negative reviews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37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D182E-264E-8781-A488-38377E9B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7" y="792326"/>
            <a:ext cx="4057650" cy="3539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1D426-4564-1BAC-01BE-13BB7311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392" y="782800"/>
            <a:ext cx="4572001" cy="3558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08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040363" y="76515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4000" b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6CB8-6FB8-2A73-E06E-F80EACC0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893094"/>
            <a:ext cx="4796081" cy="3107530"/>
          </a:xfrm>
        </p:spPr>
        <p:txBody>
          <a:bodyPr/>
          <a:lstStyle/>
          <a:p>
            <a:pPr marL="381000" indent="-2286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1) What is Google Play Store .</a:t>
            </a:r>
          </a:p>
          <a:p>
            <a:pPr marL="381000" indent="-2286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2) Defining problem statement .</a:t>
            </a:r>
          </a:p>
          <a:p>
            <a:pPr marL="381000" indent="-2286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3) Data overview .</a:t>
            </a:r>
          </a:p>
          <a:p>
            <a:pPr marL="381000" indent="-2286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4) </a:t>
            </a:r>
            <a:r>
              <a:rPr lang="en" sz="2000" dirty="0">
                <a:solidFill>
                  <a:schemeClr val="bg1"/>
                </a:solidFill>
              </a:rPr>
              <a:t>Exploratory Data Analysis( </a:t>
            </a:r>
            <a:r>
              <a:rPr lang="en-US" sz="2000" dirty="0">
                <a:solidFill>
                  <a:schemeClr val="bg1"/>
                </a:solidFill>
              </a:rPr>
              <a:t>EDA) .</a:t>
            </a:r>
          </a:p>
          <a:p>
            <a:pPr marL="381000" indent="-2286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5) Conclusion .</a:t>
            </a:r>
          </a:p>
          <a:p>
            <a:pPr marL="381000" indent="-2286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6) Challenges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CF4BF-F879-1172-C60E-8EE011B5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69" y="1143000"/>
            <a:ext cx="3950494" cy="22221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2D378-87BC-9EA2-3552-16A93DCAD178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EDA</a:t>
            </a:r>
            <a:r>
              <a:rPr lang="en-US" sz="1400" b="1" dirty="0">
                <a:solidFill>
                  <a:schemeClr val="tx1"/>
                </a:solidFill>
              </a:rPr>
              <a:t>(continued)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71C75-4F2E-6791-4284-97410CE4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430344"/>
            <a:ext cx="768667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/>
              <a:t>Conclusion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4EC5C-E231-98EA-77F3-78E9A43E1AFD}"/>
              </a:ext>
            </a:extLst>
          </p:cNvPr>
          <p:cNvSpPr txBox="1"/>
          <p:nvPr/>
        </p:nvSpPr>
        <p:spPr>
          <a:xfrm>
            <a:off x="2286000" y="231187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C3CE8-FD2B-7882-C51A-08631FE9E557}"/>
              </a:ext>
            </a:extLst>
          </p:cNvPr>
          <p:cNvSpPr txBox="1"/>
          <p:nvPr/>
        </p:nvSpPr>
        <p:spPr>
          <a:xfrm>
            <a:off x="228600" y="1670612"/>
            <a:ext cx="87837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Average rating of (active) apps on Google Play Store is 4.17.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Thus, a paid app that is higher in size may not perform well in the market.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Users prefer to pay for apps that are light-weighted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Most of the top rated apps are optimally sized between ~2MB to ~40MB - neither too light nor too heavy.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Most of the top rated apps are optimally priced between ~1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to 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 - neither too cheap nor too expensive.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Users tend to download a given app more if it has been reviewed by a large number of people.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Health and Fitness apps receive more than 85% positive reviews.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bany AMT" panose="020B0604020202020204" pitchFamily="34" charset="0"/>
                <a:cs typeface="Albany AMT" panose="020B0604020202020204" pitchFamily="34" charset="0"/>
              </a:rPr>
              <a:t> Game and Social apps receive mixed feedback 50% positive and 50%    negative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tx1"/>
                </a:solidFill>
              </a:rPr>
              <a:t>Challenges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76DA4-D1FD-2C3D-9997-1467BBC683DF}"/>
              </a:ext>
            </a:extLst>
          </p:cNvPr>
          <p:cNvSpPr txBox="1"/>
          <p:nvPr/>
        </p:nvSpPr>
        <p:spPr>
          <a:xfrm>
            <a:off x="315750" y="1967345"/>
            <a:ext cx="84443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ajor challenge was data cleaning .</a:t>
            </a:r>
          </a:p>
          <a:p>
            <a:endParaRPr lang="en-US" sz="1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13.60% of reviews were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values, and even after merging both the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we could not infer much in order to fill them. Thus we had to drop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 Time .</a:t>
            </a: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16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840228" y="2251428"/>
            <a:ext cx="5463544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8841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1464469"/>
            <a:ext cx="8512500" cy="374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Google Play , also branded as the Google Play Store are formerly Android Market , is a digital distribution service operated and develop by Google . It serves as the official app store for certified devices running on the Android operating system and its derivatives as well as </a:t>
            </a:r>
            <a:r>
              <a:rPr lang="en-IN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ChromeOS</a:t>
            </a:r>
            <a:r>
              <a:rPr lang="en-I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, allowing user to browse and download applications developed with the Android software development kit(SDK) published through Google . Google Play has also served as a digital media store , offering games , music, books , movies, and television programs be. 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FD1E2-6FD5-D0E9-51BA-39865479A990}"/>
              </a:ext>
            </a:extLst>
          </p:cNvPr>
          <p:cNvSpPr txBox="1"/>
          <p:nvPr/>
        </p:nvSpPr>
        <p:spPr>
          <a:xfrm>
            <a:off x="315750" y="422493"/>
            <a:ext cx="85125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What is Google Play Store ?</a:t>
            </a:r>
          </a:p>
          <a:p>
            <a:endParaRPr lang="en-GB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GB" b="1" dirty="0">
              <a:solidFill>
                <a:srgbClr val="CC0000"/>
              </a:solidFill>
              <a:latin typeface="Montserrat"/>
              <a:sym typeface="Montserrat"/>
            </a:endParaRPr>
          </a:p>
          <a:p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D0119-8938-267C-A51C-15CBC56CE558}"/>
              </a:ext>
            </a:extLst>
          </p:cNvPr>
          <p:cNvSpPr txBox="1"/>
          <p:nvPr/>
        </p:nvSpPr>
        <p:spPr>
          <a:xfrm>
            <a:off x="244311" y="966007"/>
            <a:ext cx="806529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What is the ratio of number of Paid apps and Free apps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Top categories on Google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Playstore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Most number of installed App Category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Average rating of the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What are the Top 10 installed apps in any category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Distribution of apps based on its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Android version based on each category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Top apps that are of free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Percentage of Review Sentiments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Apps with the highest number of positive reviews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Apps with the highest number of negative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Is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sentiment_subjectivity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proportional to 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sentiment_polarity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?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5B3BA-6BCC-29FD-C3E5-329EA6A66BE7}"/>
              </a:ext>
            </a:extLst>
          </p:cNvPr>
          <p:cNvSpPr txBox="1"/>
          <p:nvPr/>
        </p:nvSpPr>
        <p:spPr>
          <a:xfrm>
            <a:off x="244311" y="135625"/>
            <a:ext cx="612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Montserrat"/>
                <a:sym typeface="Montserrat"/>
              </a:rPr>
              <a:t>Problem Statements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96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tx1"/>
                </a:solidFill>
              </a:rPr>
              <a:t>Data Overview 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488AC-BCD4-746F-68DC-86F5F7E005DC}"/>
              </a:ext>
            </a:extLst>
          </p:cNvPr>
          <p:cNvSpPr txBox="1"/>
          <p:nvPr/>
        </p:nvSpPr>
        <p:spPr>
          <a:xfrm>
            <a:off x="275747" y="1085850"/>
            <a:ext cx="859250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 1) Play Store Data: 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This data contains the property and characteristics of each apps.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FAD62-35E2-3300-1E77-B179EB40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97" y="1648513"/>
            <a:ext cx="3414056" cy="3360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5469F-315E-9EA8-F558-4759145FDB47}"/>
              </a:ext>
            </a:extLst>
          </p:cNvPr>
          <p:cNvSpPr txBox="1"/>
          <p:nvPr/>
        </p:nvSpPr>
        <p:spPr>
          <a:xfrm>
            <a:off x="0" y="1642148"/>
            <a:ext cx="5229224" cy="393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749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App:</a:t>
            </a:r>
            <a:r>
              <a:rPr lang="en-US" sz="1400" dirty="0">
                <a:solidFill>
                  <a:schemeClr val="bg1"/>
                </a:solidFill>
              </a:rPr>
              <a:t> Name of the app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Category:</a:t>
            </a:r>
            <a:r>
              <a:rPr lang="en-US" sz="1400" dirty="0">
                <a:solidFill>
                  <a:schemeClr val="bg1"/>
                </a:solidFill>
              </a:rPr>
              <a:t> Category of the app. Some examples are: ART_AND_DESIGN, FINANCE, COMICS, BEAUTY etc.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Rating:</a:t>
            </a:r>
            <a:r>
              <a:rPr lang="en-US" sz="1400" dirty="0">
                <a:solidFill>
                  <a:schemeClr val="bg1"/>
                </a:solidFill>
              </a:rPr>
              <a:t> The current average rating (out of 5) of the app on Google Play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Reviews: </a:t>
            </a:r>
            <a:r>
              <a:rPr lang="en-US" sz="1400" dirty="0">
                <a:solidFill>
                  <a:schemeClr val="bg1"/>
                </a:solidFill>
              </a:rPr>
              <a:t>Number of user reviews given on the app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Size:</a:t>
            </a:r>
            <a:r>
              <a:rPr lang="en-US" sz="1400" dirty="0">
                <a:solidFill>
                  <a:schemeClr val="bg1"/>
                </a:solidFill>
              </a:rPr>
              <a:t> Size of the app in MB (megabytes)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Installs:</a:t>
            </a:r>
            <a:r>
              <a:rPr lang="en-US" sz="1400" dirty="0">
                <a:solidFill>
                  <a:schemeClr val="bg1"/>
                </a:solidFill>
              </a:rPr>
              <a:t> Number of times the app was downloaded from Google Play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Type:</a:t>
            </a:r>
            <a:r>
              <a:rPr lang="en-US" sz="1400" dirty="0">
                <a:solidFill>
                  <a:schemeClr val="bg1"/>
                </a:solidFill>
              </a:rPr>
              <a:t> Whether the app is paid or free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9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tx1"/>
                </a:solidFill>
              </a:rPr>
              <a:t>Data Overview 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CE9A6-53B7-82EF-7CBD-D459A2CF6CB9}"/>
              </a:ext>
            </a:extLst>
          </p:cNvPr>
          <p:cNvSpPr txBox="1"/>
          <p:nvPr/>
        </p:nvSpPr>
        <p:spPr>
          <a:xfrm>
            <a:off x="0" y="1367082"/>
            <a:ext cx="8936831" cy="377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07498">
              <a:lnSpc>
                <a:spcPct val="95000"/>
              </a:lnSpc>
              <a:buSzPts val="1243"/>
              <a:buFont typeface="Arial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Price:</a:t>
            </a:r>
            <a:r>
              <a:rPr lang="en-US" sz="1400" dirty="0">
                <a:solidFill>
                  <a:schemeClr val="bg1"/>
                </a:solidFill>
              </a:rPr>
              <a:t> Price of the app in US$</a:t>
            </a:r>
          </a:p>
          <a:p>
            <a:pPr marL="457200" indent="-307498">
              <a:lnSpc>
                <a:spcPct val="95000"/>
              </a:lnSpc>
              <a:buSzPts val="1243"/>
              <a:buFont typeface="Arial"/>
              <a:buChar char="●"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indent="-307498">
              <a:lnSpc>
                <a:spcPct val="95000"/>
              </a:lnSpc>
              <a:buSzPts val="1243"/>
              <a:buFont typeface="Arial"/>
              <a:buChar char="●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307498">
              <a:lnSpc>
                <a:spcPct val="95000"/>
              </a:lnSpc>
              <a:buSzPts val="1243"/>
              <a:buFont typeface="Arial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Content Rating:</a:t>
            </a:r>
            <a:r>
              <a:rPr lang="en-US" sz="1400" dirty="0">
                <a:solidFill>
                  <a:schemeClr val="bg1"/>
                </a:solidFill>
              </a:rPr>
              <a:t> A content rating (also known as maturity rating) rates the suitability of TV broadcasts, movies, comic books, or video games to its </a:t>
            </a:r>
            <a:r>
              <a:rPr lang="en-US" sz="1400" dirty="0" err="1">
                <a:solidFill>
                  <a:schemeClr val="bg1"/>
                </a:solidFill>
              </a:rPr>
              <a:t>audience.To</a:t>
            </a:r>
            <a:r>
              <a:rPr lang="en-US" sz="1400" dirty="0">
                <a:solidFill>
                  <a:schemeClr val="bg1"/>
                </a:solidFill>
              </a:rPr>
              <a:t> show which age group is suitable to view media and entertainment.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b="1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Genres:</a:t>
            </a:r>
            <a:r>
              <a:rPr lang="en-US" sz="1400" dirty="0">
                <a:solidFill>
                  <a:schemeClr val="bg1"/>
                </a:solidFill>
              </a:rPr>
              <a:t> A category of artistic, musical, or literary composition characterized by a particular style, form, or content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Last Updated</a:t>
            </a:r>
            <a:r>
              <a:rPr lang="en-US" sz="1400" dirty="0">
                <a:solidFill>
                  <a:schemeClr val="bg1"/>
                </a:solidFill>
              </a:rPr>
              <a:t>: Date on which the app was last updated on Google Play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Current Ver</a:t>
            </a:r>
            <a:r>
              <a:rPr lang="en-US" sz="1400" dirty="0">
                <a:solidFill>
                  <a:schemeClr val="bg1"/>
                </a:solidFill>
              </a:rPr>
              <a:t>: Current Version means a version of the software that is currently being supported by its publisher.</a:t>
            </a: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endParaRPr lang="en-US" sz="1400" b="1" dirty="0">
              <a:solidFill>
                <a:schemeClr val="bg1"/>
              </a:solidFill>
            </a:endParaRPr>
          </a:p>
          <a:p>
            <a:pPr marL="457200" lvl="0" indent="-30749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43"/>
              <a:buChar char="●"/>
            </a:pPr>
            <a:r>
              <a:rPr lang="en-US" sz="1400" b="1" dirty="0">
                <a:solidFill>
                  <a:schemeClr val="bg1"/>
                </a:solidFill>
              </a:rPr>
              <a:t>Android Ver:</a:t>
            </a:r>
            <a:r>
              <a:rPr lang="en-US" sz="1400" dirty="0">
                <a:solidFill>
                  <a:schemeClr val="bg1"/>
                </a:solidFill>
              </a:rPr>
              <a:t> Android versions (codenames) are used to describe the various updates for the open source Android mobile operating system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0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tx1"/>
                </a:solidFill>
              </a:rPr>
              <a:t>Data Overview 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0EC19-5EBF-B6D8-9D35-90F0FF42F06F}"/>
              </a:ext>
            </a:extLst>
          </p:cNvPr>
          <p:cNvSpPr txBox="1"/>
          <p:nvPr/>
        </p:nvSpPr>
        <p:spPr>
          <a:xfrm>
            <a:off x="315750" y="1265456"/>
            <a:ext cx="8428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2) User Reviews :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This data includes reviews based on users personal experience, this can be converted in variable and can be used for analysis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0FDB3-2435-1225-3C58-88E1480B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65" y="2121694"/>
            <a:ext cx="3977985" cy="266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5BF75-6B98-8A22-6F3E-F12BEEB20E10}"/>
              </a:ext>
            </a:extLst>
          </p:cNvPr>
          <p:cNvSpPr txBox="1"/>
          <p:nvPr/>
        </p:nvSpPr>
        <p:spPr>
          <a:xfrm>
            <a:off x="278265" y="2330618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bg1"/>
                </a:solidFill>
              </a:rPr>
              <a:t>App: Name of the app on which the user review was provided. Matches the App column of the play_store_data.csv file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bg1"/>
                </a:solidFill>
              </a:rPr>
              <a:t>Translated Review: The pre-processed user review text.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bg1"/>
                </a:solidFill>
              </a:rPr>
              <a:t>Sentiment: Sentiment category of the user review - Positive, Negative or Neutral.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olidFill>
                  <a:schemeClr val="bg1"/>
                </a:solidFill>
              </a:rPr>
              <a:t>Sentiment Polarity: Sentiment score of the user review. It lies between [-1,1]. A higher score denotes a more positive sentiment.</a:t>
            </a:r>
            <a:endParaRPr lang="en-US" dirty="0">
              <a:solidFill>
                <a:schemeClr val="bg1"/>
              </a:solidFill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13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>
                <a:solidFill>
                  <a:schemeClr val="tx1"/>
                </a:solidFill>
              </a:rPr>
              <a:t>Exploratory Data Analysis( </a:t>
            </a:r>
            <a:r>
              <a:rPr lang="en-US" sz="3600" b="1" dirty="0">
                <a:solidFill>
                  <a:schemeClr val="tx1"/>
                </a:solidFill>
              </a:rPr>
              <a:t>EDA)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373F8-5CFA-A97D-4C40-9A08BE9C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4504"/>
            <a:ext cx="9144000" cy="246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230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7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tx1"/>
                </a:solidFill>
              </a:rPr>
              <a:t>EDA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CC2CD-C09E-D2A3-2C65-371D6D6CA72D}"/>
              </a:ext>
            </a:extLst>
          </p:cNvPr>
          <p:cNvSpPr txBox="1"/>
          <p:nvPr/>
        </p:nvSpPr>
        <p:spPr>
          <a:xfrm>
            <a:off x="247405" y="838446"/>
            <a:ext cx="8520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1. What is the ratio of number of Paid apps and Free apps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06C84-2D26-9E6B-337B-C7C25CA0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200738"/>
            <a:ext cx="4742001" cy="3843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C5C9D-1723-F840-5CB1-89A008CA2E18}"/>
              </a:ext>
            </a:extLst>
          </p:cNvPr>
          <p:cNvSpPr txBox="1"/>
          <p:nvPr/>
        </p:nvSpPr>
        <p:spPr>
          <a:xfrm>
            <a:off x="5614987" y="1827191"/>
            <a:ext cx="33932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Free apps are dominating the market by huge percentage that is 92.6%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There are v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ery low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Percentage of paid apps in Play store which is 7.4%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027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1097</Words>
  <Application>Microsoft Office PowerPoint</Application>
  <PresentationFormat>On-screen Show (16:9)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Arial</vt:lpstr>
      <vt:lpstr>Calibri</vt:lpstr>
      <vt:lpstr>Courier New</vt:lpstr>
      <vt:lpstr>Roboto</vt:lpstr>
      <vt:lpstr>Albany AMT</vt:lpstr>
      <vt:lpstr>Simple Light</vt:lpstr>
      <vt:lpstr> Capstone Project  EXPLORATORY DATA ANALYSIS(EDA)  ON PLAY STORE APP REVIEW DATA  BY : GAURAV MAKODE   </vt:lpstr>
      <vt:lpstr>   CONTENT</vt:lpstr>
      <vt:lpstr>Google Play , also branded as the Google Play Store are formerly Android Market , is a digital distribution service operated and develop by Google . It serves as the official app store for certified devices running on the Android operating system and its derivatives as well as ChromeOS , allowing user to browse and download applications developed with the Android software development kit(SDK) published through Google . Google Play has also served as a digital media store , offering games , music, books , movies, and television programs be.    </vt:lpstr>
      <vt:lpstr>   </vt:lpstr>
      <vt:lpstr>Data Overview </vt:lpstr>
      <vt:lpstr>Data Overview </vt:lpstr>
      <vt:lpstr>Data Overview </vt:lpstr>
      <vt:lpstr>Exploratory Data Analysis( EDA)</vt:lpstr>
      <vt:lpstr>EDA  </vt:lpstr>
      <vt:lpstr>EDA(continued)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 EXPLORATORY DATA ANALYSIS(EDA)  ON PLAY ATORE APP REVIEW DATA  BY : GAURAV MAKODE   </dc:title>
  <cp:lastModifiedBy>neha makode</cp:lastModifiedBy>
  <cp:revision>8</cp:revision>
  <dcterms:modified xsi:type="dcterms:W3CDTF">2022-09-29T13:48:44Z</dcterms:modified>
</cp:coreProperties>
</file>