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18"/>
  </p:notesMasterIdLst>
  <p:sldIdLst>
    <p:sldId id="276" r:id="rId3"/>
    <p:sldId id="292" r:id="rId4"/>
    <p:sldId id="297" r:id="rId5"/>
    <p:sldId id="298" r:id="rId6"/>
    <p:sldId id="299" r:id="rId7"/>
    <p:sldId id="300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29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461" y="63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E10EF-2B17-4808-A22D-10159BE7BC5B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2CF37-1D18-4091-8848-27C50A661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29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ie-graph-illustration-669621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ie-graph-illustration-669621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https://www.pexels.com/photo/pie-graph-illustration-669621/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9077D-6FB4-4E29-B183-43C52C791E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51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051014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885870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8460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662339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https://www.pexels.com/photo/pie-graph-illustration-669621/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9077D-6FB4-4E29-B183-43C52C791E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08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531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57321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157321" y="1963502"/>
            <a:ext cx="1895355" cy="1894789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5"/>
          </p:nvPr>
        </p:nvSpPr>
        <p:spPr>
          <a:xfrm>
            <a:off x="969558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7"/>
          </p:nvPr>
        </p:nvSpPr>
        <p:spPr>
          <a:xfrm>
            <a:off x="3763524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763524" y="1963502"/>
            <a:ext cx="1895355" cy="1894789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75761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38789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438789" y="1963502"/>
            <a:ext cx="1895355" cy="1894789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2"/>
          </p:nvPr>
        </p:nvSpPr>
        <p:spPr>
          <a:xfrm>
            <a:off x="6251026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3"/>
          </p:nvPr>
        </p:nvSpPr>
        <p:spPr>
          <a:xfrm>
            <a:off x="9113800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9113800" y="1963502"/>
            <a:ext cx="1895355" cy="1894789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25"/>
          </p:nvPr>
        </p:nvSpPr>
        <p:spPr>
          <a:xfrm>
            <a:off x="8926037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5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Line buttom"/>
          <p:cNvCxnSpPr/>
          <p:nvPr userDrawn="1"/>
        </p:nvCxnSpPr>
        <p:spPr>
          <a:xfrm>
            <a:off x="914400" y="3775204"/>
            <a:ext cx="1036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952359" y="3655460"/>
            <a:ext cx="239488" cy="239488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4613616" y="3653343"/>
            <a:ext cx="239488" cy="239488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2">
                  <a:lumMod val="50000"/>
                </a:schemeClr>
              </a:solidFill>
              <a:latin typeface="FontAwesome" pitchFamily="2" charset="0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7274873" y="3655460"/>
            <a:ext cx="239488" cy="239488"/>
          </a:xfrm>
          <a:prstGeom prst="ellipse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3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9936129" y="3655460"/>
            <a:ext cx="239488" cy="239488"/>
          </a:xfrm>
          <a:prstGeom prst="ellipse">
            <a:avLst/>
          </a:prstGeom>
          <a:solidFill>
            <a:schemeClr val="accent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0" rIns="0" rtlCol="0" anchor="ctr"/>
          <a:lstStyle/>
          <a:p>
            <a:pPr algn="ctr"/>
            <a:endParaRPr lang="en-US" sz="3200" dirty="0">
              <a:solidFill>
                <a:schemeClr val="accent4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19" name="Up Arrow Callout 18"/>
          <p:cNvSpPr/>
          <p:nvPr/>
        </p:nvSpPr>
        <p:spPr>
          <a:xfrm flipV="1">
            <a:off x="3560625" y="1791395"/>
            <a:ext cx="2358195" cy="181179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Picture Placeholder 7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1272821" y="1963502"/>
            <a:ext cx="1570496" cy="157002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792045" y="1901614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15"/>
          </p:nvPr>
        </p:nvSpPr>
        <p:spPr>
          <a:xfrm>
            <a:off x="3604282" y="2375567"/>
            <a:ext cx="22708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Up Arrow Callout 30"/>
          <p:cNvSpPr/>
          <p:nvPr userDrawn="1"/>
        </p:nvSpPr>
        <p:spPr>
          <a:xfrm flipV="1">
            <a:off x="8842405" y="1791395"/>
            <a:ext cx="2358195" cy="181179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7"/>
          </p:nvPr>
        </p:nvSpPr>
        <p:spPr>
          <a:xfrm>
            <a:off x="9073825" y="1901614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886062" y="2372087"/>
            <a:ext cx="22708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Up Arrow Callout 33"/>
          <p:cNvSpPr/>
          <p:nvPr userDrawn="1"/>
        </p:nvSpPr>
        <p:spPr>
          <a:xfrm>
            <a:off x="888733" y="3997078"/>
            <a:ext cx="2358195" cy="181179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sz="2400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1120153" y="434516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932390" y="4841305"/>
            <a:ext cx="22708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Up Arrow Callout 36"/>
          <p:cNvSpPr/>
          <p:nvPr userDrawn="1"/>
        </p:nvSpPr>
        <p:spPr>
          <a:xfrm>
            <a:off x="6224109" y="3997078"/>
            <a:ext cx="2358195" cy="181179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sz="2400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1"/>
          </p:nvPr>
        </p:nvSpPr>
        <p:spPr>
          <a:xfrm>
            <a:off x="6455529" y="4332332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2"/>
          </p:nvPr>
        </p:nvSpPr>
        <p:spPr>
          <a:xfrm>
            <a:off x="6267766" y="4815639"/>
            <a:ext cx="22708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3933711" y="4041773"/>
            <a:ext cx="1570496" cy="1570028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2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9390369" y="4041773"/>
            <a:ext cx="1570496" cy="1570028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6600780" y="1963502"/>
            <a:ext cx="1570496" cy="1570028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6" name="Round Same Side Corner Rectangle 45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41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500"/>
                            </p:stCondLst>
                            <p:childTnLst>
                              <p:par>
                                <p:cTn id="9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500"/>
                            </p:stCondLst>
                            <p:childTnLst>
                              <p:par>
                                <p:cTn id="10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9" grpId="0" animBg="1"/>
      <p:bldP spid="25" grpId="0" animBg="1"/>
      <p:bldP spid="2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animBg="1"/>
      <p:bldP spid="43" grpId="0" animBg="1"/>
      <p:bldP spid="44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6"/>
          </p:nvPr>
        </p:nvSpPr>
        <p:spPr>
          <a:xfrm>
            <a:off x="1700389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425789" y="2087867"/>
            <a:ext cx="2444555" cy="2443827"/>
          </a:xfrm>
          <a:prstGeom prst="diamond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20356" y="2555420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146121" y="3102893"/>
            <a:ext cx="2444555" cy="2443827"/>
          </a:xfrm>
          <a:prstGeom prst="diamond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152501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4866453" y="2087867"/>
            <a:ext cx="2444555" cy="2443827"/>
          </a:xfrm>
          <a:prstGeom prst="diamond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3"/>
          </p:nvPr>
        </p:nvSpPr>
        <p:spPr>
          <a:xfrm>
            <a:off x="6874101" y="2555420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6586785" y="3102893"/>
            <a:ext cx="2444555" cy="2443827"/>
          </a:xfrm>
          <a:prstGeom prst="diamond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5"/>
          </p:nvPr>
        </p:nvSpPr>
        <p:spPr>
          <a:xfrm>
            <a:off x="8581717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8307117" y="2087867"/>
            <a:ext cx="2444555" cy="2443827"/>
          </a:xfrm>
          <a:prstGeom prst="diamond">
            <a:avLst/>
          </a:pr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47040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4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736663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736664" y="3227943"/>
            <a:ext cx="2481605" cy="56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16"/>
          </p:nvPr>
        </p:nvSpPr>
        <p:spPr>
          <a:xfrm>
            <a:off x="736664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35014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3501467" y="3227943"/>
            <a:ext cx="2481605" cy="56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18"/>
          </p:nvPr>
        </p:nvSpPr>
        <p:spPr>
          <a:xfrm>
            <a:off x="35014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62446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3" name="Rectangle 52"/>
          <p:cNvSpPr/>
          <p:nvPr userDrawn="1"/>
        </p:nvSpPr>
        <p:spPr>
          <a:xfrm>
            <a:off x="6244667" y="3227943"/>
            <a:ext cx="2481605" cy="5612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4" name="Text Placeholder 3"/>
          <p:cNvSpPr>
            <a:spLocks noGrp="1"/>
          </p:cNvSpPr>
          <p:nvPr>
            <p:ph type="body" sz="half" idx="20"/>
          </p:nvPr>
        </p:nvSpPr>
        <p:spPr>
          <a:xfrm>
            <a:off x="62446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89878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8987867" y="3227943"/>
            <a:ext cx="2481605" cy="5612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22"/>
          </p:nvPr>
        </p:nvSpPr>
        <p:spPr>
          <a:xfrm>
            <a:off x="89878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8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36663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9" name="Rectangle 58"/>
          <p:cNvSpPr/>
          <p:nvPr userDrawn="1"/>
        </p:nvSpPr>
        <p:spPr>
          <a:xfrm>
            <a:off x="736664" y="5789416"/>
            <a:ext cx="2481605" cy="5612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24"/>
          </p:nvPr>
        </p:nvSpPr>
        <p:spPr>
          <a:xfrm>
            <a:off x="736664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1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35014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2" name="Rectangle 61"/>
          <p:cNvSpPr/>
          <p:nvPr userDrawn="1"/>
        </p:nvSpPr>
        <p:spPr>
          <a:xfrm>
            <a:off x="3501467" y="5789416"/>
            <a:ext cx="2481605" cy="5612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3" name="Text Placeholder 3"/>
          <p:cNvSpPr>
            <a:spLocks noGrp="1"/>
          </p:cNvSpPr>
          <p:nvPr>
            <p:ph type="body" sz="half" idx="26"/>
          </p:nvPr>
        </p:nvSpPr>
        <p:spPr>
          <a:xfrm>
            <a:off x="35014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4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62446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5" name="Rectangle 64"/>
          <p:cNvSpPr/>
          <p:nvPr userDrawn="1"/>
        </p:nvSpPr>
        <p:spPr>
          <a:xfrm>
            <a:off x="6244667" y="5789416"/>
            <a:ext cx="2481605" cy="56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6" name="Text Placeholder 3"/>
          <p:cNvSpPr>
            <a:spLocks noGrp="1"/>
          </p:cNvSpPr>
          <p:nvPr>
            <p:ph type="body" sz="half" idx="28"/>
          </p:nvPr>
        </p:nvSpPr>
        <p:spPr>
          <a:xfrm>
            <a:off x="62446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7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89878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8987867" y="5789416"/>
            <a:ext cx="2481605" cy="56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30"/>
          </p:nvPr>
        </p:nvSpPr>
        <p:spPr>
          <a:xfrm>
            <a:off x="89878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8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animBg="1"/>
      <p:bldP spid="4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0" grpId="0" animBg="1"/>
      <p:bldP spid="5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/>
      <p:bldP spid="53" grpId="0" animBg="1"/>
      <p:bldP spid="5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 animBg="1"/>
      <p:bldP spid="5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/>
      <p:bldP spid="59" grpId="0" animBg="1"/>
      <p:bldP spid="6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/>
      <p:bldP spid="62" grpId="0" animBg="1"/>
      <p:bldP spid="64" grpId="0"/>
      <p:bldP spid="65" grpId="0" animBg="1"/>
      <p:bldP spid="6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/>
      <p:bldP spid="68" grpId="0" animBg="1"/>
      <p:bldP spid="6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698366" y="3924011"/>
            <a:ext cx="2552859" cy="2248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698366" y="1585988"/>
            <a:ext cx="2552859" cy="2248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769620" y="1656441"/>
            <a:ext cx="2413899" cy="207507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16"/>
          </p:nvPr>
        </p:nvSpPr>
        <p:spPr>
          <a:xfrm>
            <a:off x="1027118" y="409183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17"/>
          </p:nvPr>
        </p:nvSpPr>
        <p:spPr>
          <a:xfrm>
            <a:off x="839355" y="4591059"/>
            <a:ext cx="2270884" cy="144652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Rectangle 84"/>
          <p:cNvSpPr/>
          <p:nvPr userDrawn="1"/>
        </p:nvSpPr>
        <p:spPr>
          <a:xfrm>
            <a:off x="3449819" y="3924011"/>
            <a:ext cx="2552859" cy="22481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6" name="Rectangle 85"/>
          <p:cNvSpPr/>
          <p:nvPr userDrawn="1"/>
        </p:nvSpPr>
        <p:spPr>
          <a:xfrm>
            <a:off x="3449819" y="1585988"/>
            <a:ext cx="2552859" cy="22481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7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521072" y="1656441"/>
            <a:ext cx="2413899" cy="207507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8" name="Text Placeholder 3"/>
          <p:cNvSpPr>
            <a:spLocks noGrp="1"/>
          </p:cNvSpPr>
          <p:nvPr>
            <p:ph type="body" sz="half" idx="19"/>
          </p:nvPr>
        </p:nvSpPr>
        <p:spPr>
          <a:xfrm>
            <a:off x="3778571" y="409183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89" name="Text Placeholder 3"/>
          <p:cNvSpPr>
            <a:spLocks noGrp="1"/>
          </p:cNvSpPr>
          <p:nvPr>
            <p:ph type="body" sz="half" idx="20"/>
          </p:nvPr>
        </p:nvSpPr>
        <p:spPr>
          <a:xfrm>
            <a:off x="3590807" y="4591059"/>
            <a:ext cx="2270884" cy="144652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Rectangle 89"/>
          <p:cNvSpPr/>
          <p:nvPr userDrawn="1"/>
        </p:nvSpPr>
        <p:spPr>
          <a:xfrm>
            <a:off x="6184767" y="3924011"/>
            <a:ext cx="2552859" cy="22481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1" name="Rectangle 90"/>
          <p:cNvSpPr/>
          <p:nvPr userDrawn="1"/>
        </p:nvSpPr>
        <p:spPr>
          <a:xfrm>
            <a:off x="6184767" y="1585988"/>
            <a:ext cx="2552859" cy="22481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2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256020" y="1656441"/>
            <a:ext cx="2413899" cy="207507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3" name="Text Placeholder 3"/>
          <p:cNvSpPr>
            <a:spLocks noGrp="1"/>
          </p:cNvSpPr>
          <p:nvPr>
            <p:ph type="body" sz="half" idx="22"/>
          </p:nvPr>
        </p:nvSpPr>
        <p:spPr>
          <a:xfrm>
            <a:off x="6513519" y="409183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94" name="Text Placeholder 3"/>
          <p:cNvSpPr>
            <a:spLocks noGrp="1"/>
          </p:cNvSpPr>
          <p:nvPr>
            <p:ph type="body" sz="half" idx="23"/>
          </p:nvPr>
        </p:nvSpPr>
        <p:spPr>
          <a:xfrm>
            <a:off x="6325755" y="4591059"/>
            <a:ext cx="2270884" cy="144652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Rectangle 94"/>
          <p:cNvSpPr/>
          <p:nvPr userDrawn="1"/>
        </p:nvSpPr>
        <p:spPr>
          <a:xfrm>
            <a:off x="8905341" y="3924011"/>
            <a:ext cx="2552859" cy="22481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6" name="Rectangle 95"/>
          <p:cNvSpPr/>
          <p:nvPr userDrawn="1"/>
        </p:nvSpPr>
        <p:spPr>
          <a:xfrm>
            <a:off x="8905341" y="1585988"/>
            <a:ext cx="2552859" cy="22481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7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8976595" y="1656441"/>
            <a:ext cx="2413899" cy="207507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8" name="Text Placeholder 3"/>
          <p:cNvSpPr>
            <a:spLocks noGrp="1"/>
          </p:cNvSpPr>
          <p:nvPr>
            <p:ph type="body" sz="half" idx="25"/>
          </p:nvPr>
        </p:nvSpPr>
        <p:spPr>
          <a:xfrm>
            <a:off x="9234093" y="409183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99" name="Text Placeholder 3"/>
          <p:cNvSpPr>
            <a:spLocks noGrp="1"/>
          </p:cNvSpPr>
          <p:nvPr>
            <p:ph type="body" sz="half" idx="26"/>
          </p:nvPr>
        </p:nvSpPr>
        <p:spPr>
          <a:xfrm>
            <a:off x="9046330" y="4591059"/>
            <a:ext cx="2270884" cy="144652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1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7" grpId="0" animBg="1"/>
      <p:bldP spid="80" grpId="0"/>
      <p:bldP spid="8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animBg="1"/>
      <p:bldP spid="87" grpId="0"/>
      <p:bldP spid="8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animBg="1"/>
      <p:bldP spid="91" grpId="0" animBg="1"/>
      <p:bldP spid="92" grpId="0"/>
      <p:bldP spid="9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 animBg="1"/>
      <p:bldP spid="96" grpId="0" animBg="1"/>
      <p:bldP spid="97" grpId="0"/>
      <p:bldP spid="9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4470400" y="1408767"/>
            <a:ext cx="3251200" cy="3250227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988393" y="5027960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1"/>
          </p:nvPr>
        </p:nvSpPr>
        <p:spPr>
          <a:xfrm>
            <a:off x="3394707" y="5868467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32"/>
          </p:nvPr>
        </p:nvSpPr>
        <p:spPr>
          <a:xfrm>
            <a:off x="6832851" y="5868467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33"/>
          </p:nvPr>
        </p:nvSpPr>
        <p:spPr>
          <a:xfrm>
            <a:off x="9245584" y="5027960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6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34"/>
          </p:nvPr>
        </p:nvSpPr>
        <p:spPr>
          <a:xfrm>
            <a:off x="5144167" y="5166947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74199" y="2411930"/>
            <a:ext cx="2523744" cy="2522991"/>
          </a:xfrm>
          <a:prstGeom prst="ellipse">
            <a:avLst/>
          </a:prstGeom>
          <a:ln w="28575">
            <a:solidFill>
              <a:schemeClr val="accent5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3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080512" y="3281310"/>
            <a:ext cx="2523744" cy="2522991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3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6518656" y="3281310"/>
            <a:ext cx="2523744" cy="2522991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3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8931389" y="2411930"/>
            <a:ext cx="2523744" cy="2522991"/>
          </a:xfrm>
          <a:prstGeom prst="ellipse">
            <a:avLst/>
          </a:prstGeom>
          <a:ln w="28575">
            <a:solidFill>
              <a:schemeClr val="accent6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417182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animBg="1"/>
      <p:bldP spid="63" grpId="0" animBg="1"/>
      <p:bldP spid="73" grpId="0" animBg="1"/>
      <p:bldP spid="83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301116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99316" y="1963503"/>
            <a:ext cx="1559685" cy="1559220"/>
          </a:xfrm>
          <a:prstGeom prst="teardrop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5"/>
          </p:nvPr>
        </p:nvSpPr>
        <p:spPr>
          <a:xfrm>
            <a:off x="2301116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1700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279900" y="1963503"/>
            <a:ext cx="1559685" cy="1559220"/>
          </a:xfrm>
          <a:prstGeom prst="teardrop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19"/>
          </p:nvPr>
        </p:nvSpPr>
        <p:spPr>
          <a:xfrm>
            <a:off x="5981700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 Placeholder 3"/>
          <p:cNvSpPr>
            <a:spLocks noGrp="1"/>
          </p:cNvSpPr>
          <p:nvPr>
            <p:ph type="body" sz="half" idx="20"/>
          </p:nvPr>
        </p:nvSpPr>
        <p:spPr>
          <a:xfrm>
            <a:off x="9664700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7962900" y="1963503"/>
            <a:ext cx="1559685" cy="1559220"/>
          </a:xfrm>
          <a:prstGeom prst="teardrop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2" name="Text Placeholder 3"/>
          <p:cNvSpPr>
            <a:spLocks noGrp="1"/>
          </p:cNvSpPr>
          <p:nvPr>
            <p:ph type="body" sz="half" idx="22"/>
          </p:nvPr>
        </p:nvSpPr>
        <p:spPr>
          <a:xfrm>
            <a:off x="9664700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Text Placeholder 3"/>
          <p:cNvSpPr>
            <a:spLocks noGrp="1"/>
          </p:cNvSpPr>
          <p:nvPr>
            <p:ph type="body" sz="half" idx="23"/>
          </p:nvPr>
        </p:nvSpPr>
        <p:spPr>
          <a:xfrm>
            <a:off x="2301116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4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599316" y="4009013"/>
            <a:ext cx="1559685" cy="1559220"/>
          </a:xfrm>
          <a:prstGeom prst="teardrop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half" idx="25"/>
          </p:nvPr>
        </p:nvSpPr>
        <p:spPr>
          <a:xfrm>
            <a:off x="2301116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26"/>
          </p:nvPr>
        </p:nvSpPr>
        <p:spPr>
          <a:xfrm>
            <a:off x="5981700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7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279900" y="4009013"/>
            <a:ext cx="1559685" cy="1559220"/>
          </a:xfrm>
          <a:prstGeom prst="teardrop">
            <a:avLst/>
          </a:pr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half" idx="28"/>
          </p:nvPr>
        </p:nvSpPr>
        <p:spPr>
          <a:xfrm>
            <a:off x="5981700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29"/>
          </p:nvPr>
        </p:nvSpPr>
        <p:spPr>
          <a:xfrm>
            <a:off x="9664700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6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7962900" y="4009013"/>
            <a:ext cx="1559685" cy="1559220"/>
          </a:xfrm>
          <a:prstGeom prst="teardrop">
            <a:avLst/>
          </a:prstGeom>
          <a:ln w="28575">
            <a:solidFill>
              <a:schemeClr val="accent6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31"/>
          </p:nvPr>
        </p:nvSpPr>
        <p:spPr>
          <a:xfrm>
            <a:off x="9664700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44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000"/>
                            </p:stCondLst>
                            <p:childTnLst>
                              <p:par>
                                <p:cTn id="9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500"/>
                            </p:stCondLst>
                            <p:childTnLst>
                              <p:par>
                                <p:cTn id="9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  <p:bldP spid="7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animBg="1"/>
      <p:bldP spid="7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Rounded Rectangle 23"/>
          <p:cNvSpPr/>
          <p:nvPr userDrawn="1"/>
        </p:nvSpPr>
        <p:spPr>
          <a:xfrm>
            <a:off x="872965" y="1833721"/>
            <a:ext cx="5069416" cy="2245752"/>
          </a:xfrm>
          <a:prstGeom prst="roundRect">
            <a:avLst>
              <a:gd name="adj" fmla="val 36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1129851" y="2005621"/>
            <a:ext cx="1868376" cy="1901952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420152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7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1511762"/>
            <a:ext cx="3698113" cy="2841945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483239" y="1511762"/>
            <a:ext cx="3708763" cy="2841945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698114" y="1511764"/>
            <a:ext cx="4785125" cy="28419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638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019190" y="1431959"/>
            <a:ext cx="5299844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6019190" y="3429000"/>
            <a:ext cx="5299844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99359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3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2" name="Round Same Side Corner Rectangle 21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64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9042400" y="3251201"/>
            <a:ext cx="2540000" cy="134119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6448268" y="4703206"/>
            <a:ext cx="2540000" cy="134119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9042400" y="1786333"/>
            <a:ext cx="2540000" cy="1365603"/>
            <a:chOff x="4750079" y="1706835"/>
            <a:chExt cx="1785974" cy="1044090"/>
          </a:xfrm>
        </p:grpSpPr>
        <p:sp>
          <p:nvSpPr>
            <p:cNvPr id="26" name="Rectangle 25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448268" y="1817965"/>
            <a:ext cx="2540000" cy="134119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6448268" y="3254528"/>
            <a:ext cx="2540000" cy="1365603"/>
            <a:chOff x="4750079" y="1706835"/>
            <a:chExt cx="1785974" cy="1044090"/>
          </a:xfrm>
        </p:grpSpPr>
        <p:sp>
          <p:nvSpPr>
            <p:cNvPr id="33" name="Rectangle 32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9042400" y="4706533"/>
            <a:ext cx="2540000" cy="1365603"/>
            <a:chOff x="4750079" y="1706835"/>
            <a:chExt cx="1785974" cy="1044090"/>
          </a:xfrm>
        </p:grpSpPr>
        <p:sp>
          <p:nvSpPr>
            <p:cNvPr id="36" name="Rectangle 35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7554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8" grpId="0"/>
      <p:bldP spid="31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554382" y="1694000"/>
            <a:ext cx="2274957" cy="2034883"/>
            <a:chOff x="4750079" y="1706835"/>
            <a:chExt cx="1785974" cy="1044090"/>
          </a:xfrm>
        </p:grpSpPr>
        <p:sp>
          <p:nvSpPr>
            <p:cNvPr id="20" name="Rectangle 19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9362662" y="1694000"/>
            <a:ext cx="2274957" cy="2034883"/>
            <a:chOff x="4750079" y="1706835"/>
            <a:chExt cx="1785974" cy="1044090"/>
          </a:xfrm>
        </p:grpSpPr>
        <p:sp>
          <p:nvSpPr>
            <p:cNvPr id="24" name="Rectangle 23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554382" y="3947368"/>
            <a:ext cx="2274957" cy="2034883"/>
            <a:chOff x="4750079" y="1706835"/>
            <a:chExt cx="1785974" cy="1044090"/>
          </a:xfrm>
        </p:grpSpPr>
        <p:sp>
          <p:nvSpPr>
            <p:cNvPr id="35" name="Rectangle 34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0" name="Group 39"/>
          <p:cNvGrpSpPr/>
          <p:nvPr userDrawn="1"/>
        </p:nvGrpSpPr>
        <p:grpSpPr>
          <a:xfrm>
            <a:off x="9362662" y="3947368"/>
            <a:ext cx="2274957" cy="2034883"/>
            <a:chOff x="4750079" y="1706835"/>
            <a:chExt cx="1785974" cy="1044090"/>
          </a:xfrm>
        </p:grpSpPr>
        <p:sp>
          <p:nvSpPr>
            <p:cNvPr id="41" name="Rectangle 40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2829339" y="1694000"/>
            <a:ext cx="3180523" cy="203488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6177721" y="1694000"/>
            <a:ext cx="3180523" cy="203488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2829339" y="3947368"/>
            <a:ext cx="3180523" cy="203488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177721" y="3947368"/>
            <a:ext cx="3180523" cy="203488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19"/>
          </p:nvPr>
        </p:nvSpPr>
        <p:spPr>
          <a:xfrm>
            <a:off x="633293" y="2243103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20"/>
          </p:nvPr>
        </p:nvSpPr>
        <p:spPr>
          <a:xfrm>
            <a:off x="626267" y="1943100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3" name="Text Placeholder 3"/>
          <p:cNvSpPr>
            <a:spLocks noGrp="1"/>
          </p:cNvSpPr>
          <p:nvPr>
            <p:ph type="body" sz="half" idx="21"/>
          </p:nvPr>
        </p:nvSpPr>
        <p:spPr>
          <a:xfrm>
            <a:off x="633293" y="4441675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Text Placeholder 3"/>
          <p:cNvSpPr>
            <a:spLocks noGrp="1"/>
          </p:cNvSpPr>
          <p:nvPr>
            <p:ph type="body" sz="half" idx="22"/>
          </p:nvPr>
        </p:nvSpPr>
        <p:spPr>
          <a:xfrm>
            <a:off x="626267" y="4141672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5" name="Text Placeholder 3"/>
          <p:cNvSpPr>
            <a:spLocks noGrp="1"/>
          </p:cNvSpPr>
          <p:nvPr>
            <p:ph type="body" sz="half" idx="23"/>
          </p:nvPr>
        </p:nvSpPr>
        <p:spPr>
          <a:xfrm>
            <a:off x="9458587" y="2243103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Text Placeholder 3"/>
          <p:cNvSpPr>
            <a:spLocks noGrp="1"/>
          </p:cNvSpPr>
          <p:nvPr>
            <p:ph type="body" sz="half" idx="24"/>
          </p:nvPr>
        </p:nvSpPr>
        <p:spPr>
          <a:xfrm>
            <a:off x="9451561" y="1943100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25"/>
          </p:nvPr>
        </p:nvSpPr>
        <p:spPr>
          <a:xfrm>
            <a:off x="9458587" y="4492475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Placeholder 3"/>
          <p:cNvSpPr>
            <a:spLocks noGrp="1"/>
          </p:cNvSpPr>
          <p:nvPr>
            <p:ph type="body" sz="half" idx="26"/>
          </p:nvPr>
        </p:nvSpPr>
        <p:spPr>
          <a:xfrm>
            <a:off x="9451561" y="4192472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3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/>
      <p:bldP spid="48" grpId="0"/>
      <p:bldP spid="49" grpId="0"/>
      <p:bldP spid="50" grpId="0"/>
      <p:bldP spid="5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8"/>
          <p:cNvGrpSpPr/>
          <p:nvPr userDrawn="1"/>
        </p:nvGrpSpPr>
        <p:grpSpPr>
          <a:xfrm>
            <a:off x="0" y="1686200"/>
            <a:ext cx="2438400" cy="2243000"/>
            <a:chOff x="4750079" y="1706835"/>
            <a:chExt cx="1785974" cy="1044090"/>
          </a:xfrm>
        </p:grpSpPr>
        <p:sp>
          <p:nvSpPr>
            <p:cNvPr id="20" name="Rectangle 19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" name="Group 22"/>
          <p:cNvGrpSpPr/>
          <p:nvPr userDrawn="1"/>
        </p:nvGrpSpPr>
        <p:grpSpPr>
          <a:xfrm>
            <a:off x="4876800" y="1686200"/>
            <a:ext cx="2438400" cy="2243000"/>
            <a:chOff x="4750079" y="1706835"/>
            <a:chExt cx="1785974" cy="1044090"/>
          </a:xfrm>
        </p:grpSpPr>
        <p:sp>
          <p:nvSpPr>
            <p:cNvPr id="24" name="Rectangle 23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0" name="Group 22"/>
          <p:cNvGrpSpPr/>
          <p:nvPr userDrawn="1"/>
        </p:nvGrpSpPr>
        <p:grpSpPr>
          <a:xfrm>
            <a:off x="9753600" y="1686200"/>
            <a:ext cx="2438400" cy="2243000"/>
            <a:chOff x="4750079" y="1706835"/>
            <a:chExt cx="1785974" cy="1044090"/>
          </a:xfrm>
        </p:grpSpPr>
        <p:sp>
          <p:nvSpPr>
            <p:cNvPr id="43" name="Rectangle 42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1" name="Group 22"/>
          <p:cNvGrpSpPr/>
          <p:nvPr userDrawn="1"/>
        </p:nvGrpSpPr>
        <p:grpSpPr>
          <a:xfrm>
            <a:off x="7315200" y="3929200"/>
            <a:ext cx="2438400" cy="2243000"/>
            <a:chOff x="4750079" y="1706835"/>
            <a:chExt cx="1785974" cy="1044090"/>
          </a:xfrm>
        </p:grpSpPr>
        <p:sp>
          <p:nvSpPr>
            <p:cNvPr id="68" name="Rectangle 67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2" name="Group 22"/>
          <p:cNvGrpSpPr/>
          <p:nvPr userDrawn="1"/>
        </p:nvGrpSpPr>
        <p:grpSpPr>
          <a:xfrm>
            <a:off x="2438400" y="3929200"/>
            <a:ext cx="2438400" cy="2243000"/>
            <a:chOff x="4750079" y="1706835"/>
            <a:chExt cx="1785974" cy="1044090"/>
          </a:xfrm>
        </p:grpSpPr>
        <p:sp>
          <p:nvSpPr>
            <p:cNvPr id="66" name="Rectangle 65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74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2438400" y="1686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7315200" y="1686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7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4876800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8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9732043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21"/>
          </p:nvPr>
        </p:nvSpPr>
        <p:spPr>
          <a:xfrm>
            <a:off x="158755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22"/>
          </p:nvPr>
        </p:nvSpPr>
        <p:spPr>
          <a:xfrm>
            <a:off x="151729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3"/>
          </p:nvPr>
        </p:nvSpPr>
        <p:spPr>
          <a:xfrm>
            <a:off x="2603101" y="4613636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4"/>
          </p:nvPr>
        </p:nvSpPr>
        <p:spPr>
          <a:xfrm>
            <a:off x="2596075" y="4313633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5"/>
          </p:nvPr>
        </p:nvSpPr>
        <p:spPr>
          <a:xfrm>
            <a:off x="5054334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26"/>
          </p:nvPr>
        </p:nvSpPr>
        <p:spPr>
          <a:xfrm>
            <a:off x="5047308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5" name="Text Placeholder 3"/>
          <p:cNvSpPr>
            <a:spLocks noGrp="1"/>
          </p:cNvSpPr>
          <p:nvPr>
            <p:ph type="body" sz="half" idx="27"/>
          </p:nvPr>
        </p:nvSpPr>
        <p:spPr>
          <a:xfrm>
            <a:off x="7485709" y="4613636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Text Placeholder 3"/>
          <p:cNvSpPr>
            <a:spLocks noGrp="1"/>
          </p:cNvSpPr>
          <p:nvPr>
            <p:ph type="body" sz="half" idx="28"/>
          </p:nvPr>
        </p:nvSpPr>
        <p:spPr>
          <a:xfrm>
            <a:off x="7478683" y="4313633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29"/>
          </p:nvPr>
        </p:nvSpPr>
        <p:spPr>
          <a:xfrm>
            <a:off x="9955626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Text Placeholder 3"/>
          <p:cNvSpPr>
            <a:spLocks noGrp="1"/>
          </p:cNvSpPr>
          <p:nvPr>
            <p:ph type="body" sz="half" idx="30"/>
          </p:nvPr>
        </p:nvSpPr>
        <p:spPr>
          <a:xfrm>
            <a:off x="9948600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43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/>
      <p:bldP spid="75" grpId="0"/>
      <p:bldP spid="76" grpId="0"/>
      <p:bldP spid="77" grpId="0"/>
      <p:bldP spid="78" grpId="0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71807" y="1496124"/>
            <a:ext cx="2446415" cy="3793125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3561387" y="1496124"/>
            <a:ext cx="2372660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8934035" y="1496124"/>
            <a:ext cx="2372660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211310" y="3493167"/>
            <a:ext cx="2372660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3552748" y="3427294"/>
            <a:ext cx="2381299" cy="1861956"/>
            <a:chOff x="2664561" y="2570470"/>
            <a:chExt cx="1785974" cy="1396467"/>
          </a:xfrm>
        </p:grpSpPr>
        <p:sp>
          <p:nvSpPr>
            <p:cNvPr id="34" name="Rectangle 33"/>
            <p:cNvSpPr/>
            <p:nvPr/>
          </p:nvSpPr>
          <p:spPr>
            <a:xfrm>
              <a:off x="2664561" y="2570470"/>
              <a:ext cx="1785974" cy="13470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664561" y="2619875"/>
              <a:ext cx="1785974" cy="1347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6" name="Group 3"/>
          <p:cNvGrpSpPr/>
          <p:nvPr userDrawn="1"/>
        </p:nvGrpSpPr>
        <p:grpSpPr>
          <a:xfrm>
            <a:off x="8925396" y="3417134"/>
            <a:ext cx="2381299" cy="1872116"/>
            <a:chOff x="6694047" y="2562850"/>
            <a:chExt cx="1785974" cy="1404087"/>
          </a:xfrm>
        </p:grpSpPr>
        <p:sp>
          <p:nvSpPr>
            <p:cNvPr id="37" name="Rectangle 36"/>
            <p:cNvSpPr/>
            <p:nvPr/>
          </p:nvSpPr>
          <p:spPr>
            <a:xfrm>
              <a:off x="6694047" y="2562850"/>
              <a:ext cx="1785974" cy="134706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94047" y="2619875"/>
              <a:ext cx="1785974" cy="13470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9" name="Group 2"/>
          <p:cNvGrpSpPr/>
          <p:nvPr userDrawn="1"/>
        </p:nvGrpSpPr>
        <p:grpSpPr>
          <a:xfrm>
            <a:off x="6211309" y="1496124"/>
            <a:ext cx="2381299" cy="1876243"/>
            <a:chOff x="4658482" y="1122093"/>
            <a:chExt cx="1785974" cy="1407182"/>
          </a:xfrm>
        </p:grpSpPr>
        <p:sp>
          <p:nvSpPr>
            <p:cNvPr id="40" name="Rectangle 39"/>
            <p:cNvSpPr/>
            <p:nvPr/>
          </p:nvSpPr>
          <p:spPr>
            <a:xfrm>
              <a:off x="4658482" y="1182213"/>
              <a:ext cx="1785974" cy="134706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658482" y="1122093"/>
              <a:ext cx="1785974" cy="13470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839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/>
      <p:bldP spid="31" grpId="0"/>
      <p:bldP spid="32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6333439" y="1907853"/>
            <a:ext cx="2381299" cy="1392120"/>
            <a:chOff x="4750079" y="1706835"/>
            <a:chExt cx="1785974" cy="1044090"/>
          </a:xfrm>
        </p:grpSpPr>
        <p:sp>
          <p:nvSpPr>
            <p:cNvPr id="45" name="Rectangle 44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7" name="Group 46"/>
          <p:cNvGrpSpPr/>
          <p:nvPr userDrawn="1"/>
        </p:nvGrpSpPr>
        <p:grpSpPr>
          <a:xfrm>
            <a:off x="8943340" y="1907853"/>
            <a:ext cx="2381299" cy="1392120"/>
            <a:chOff x="6707505" y="1706835"/>
            <a:chExt cx="1785974" cy="1044090"/>
          </a:xfrm>
        </p:grpSpPr>
        <p:sp>
          <p:nvSpPr>
            <p:cNvPr id="48" name="Rectangle 47"/>
            <p:cNvSpPr/>
            <p:nvPr/>
          </p:nvSpPr>
          <p:spPr>
            <a:xfrm>
              <a:off x="6707505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07505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6333439" y="3356131"/>
            <a:ext cx="2381299" cy="1393668"/>
            <a:chOff x="4750079" y="2793043"/>
            <a:chExt cx="1785974" cy="1045251"/>
          </a:xfrm>
        </p:grpSpPr>
        <p:sp>
          <p:nvSpPr>
            <p:cNvPr id="51" name="Rectangle 50"/>
            <p:cNvSpPr/>
            <p:nvPr/>
          </p:nvSpPr>
          <p:spPr>
            <a:xfrm>
              <a:off x="4750079" y="2793043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750079" y="2835254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8943340" y="3356131"/>
            <a:ext cx="2381299" cy="1393668"/>
            <a:chOff x="6707505" y="2793043"/>
            <a:chExt cx="1785974" cy="1045251"/>
          </a:xfrm>
        </p:grpSpPr>
        <p:sp>
          <p:nvSpPr>
            <p:cNvPr id="54" name="Rectangle 53"/>
            <p:cNvSpPr/>
            <p:nvPr/>
          </p:nvSpPr>
          <p:spPr>
            <a:xfrm>
              <a:off x="6707505" y="2793043"/>
              <a:ext cx="1785974" cy="1003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707505" y="2835254"/>
              <a:ext cx="1785974" cy="1003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56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91856" y="1907853"/>
            <a:ext cx="5178745" cy="284194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03803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337124"/>
            <a:ext cx="12170443" cy="300659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55553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 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590995" y="1416445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590995" y="3221854"/>
            <a:ext cx="3469532" cy="56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0" name="Round Same Side Corner Rectangle 9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7"/>
          </p:nvPr>
        </p:nvSpPr>
        <p:spPr>
          <a:xfrm>
            <a:off x="680828" y="3363020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344200" y="1416445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4344201" y="3221854"/>
            <a:ext cx="3469532" cy="56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34033" y="3363020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8094767" y="1416445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8094767" y="3221854"/>
            <a:ext cx="3469532" cy="5612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1"/>
          </p:nvPr>
        </p:nvSpPr>
        <p:spPr>
          <a:xfrm>
            <a:off x="8184600" y="3363020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590995" y="3990752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590995" y="5796160"/>
            <a:ext cx="3469532" cy="5612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3"/>
          </p:nvPr>
        </p:nvSpPr>
        <p:spPr>
          <a:xfrm>
            <a:off x="680828" y="5937327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344200" y="3990752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4344201" y="5796160"/>
            <a:ext cx="3469532" cy="5612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5"/>
          </p:nvPr>
        </p:nvSpPr>
        <p:spPr>
          <a:xfrm>
            <a:off x="4434033" y="5937327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8094767" y="3990752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8094767" y="5796160"/>
            <a:ext cx="3469532" cy="5612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7"/>
          </p:nvPr>
        </p:nvSpPr>
        <p:spPr>
          <a:xfrm>
            <a:off x="8184600" y="5937327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7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animBg="1"/>
      <p:bldP spid="8" grpId="0"/>
      <p:bldP spid="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animBg="1"/>
      <p:bldP spid="1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animBg="1"/>
      <p:bldP spid="1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animBg="1"/>
      <p:bldP spid="2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animBg="1"/>
      <p:bldP spid="2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 animBg="1"/>
      <p:bldP spid="2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75960" y="4674776"/>
            <a:ext cx="2415165" cy="1337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408214" y="4674776"/>
            <a:ext cx="2415165" cy="13373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75961" y="1571392"/>
            <a:ext cx="5158924" cy="2841945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47577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animBg="1"/>
      <p:bldP spid="12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10646" y="1431958"/>
            <a:ext cx="4214343" cy="28419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17500" sx="1000" sy="1000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203696" y="1431958"/>
            <a:ext cx="7988304" cy="2841945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56981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2"/>
            <a:ext cx="12170441" cy="396666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76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2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6286301" y="2195018"/>
            <a:ext cx="5030956" cy="2697948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58243" y="2182184"/>
            <a:ext cx="5030956" cy="2710781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5266" y="5193235"/>
            <a:ext cx="5016911" cy="8467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8242" y="491863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23"/>
          </p:nvPr>
        </p:nvSpPr>
        <p:spPr>
          <a:xfrm>
            <a:off x="6293323" y="5193235"/>
            <a:ext cx="5016911" cy="8467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Placeholder 3"/>
          <p:cNvSpPr>
            <a:spLocks noGrp="1"/>
          </p:cNvSpPr>
          <p:nvPr>
            <p:ph type="body" sz="half" idx="25"/>
          </p:nvPr>
        </p:nvSpPr>
        <p:spPr>
          <a:xfrm>
            <a:off x="6286299" y="491863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865264" y="1672313"/>
            <a:ext cx="5016912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96710" y="1773356"/>
            <a:ext cx="4954023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60" name="Rectangle 59"/>
          <p:cNvSpPr/>
          <p:nvPr userDrawn="1"/>
        </p:nvSpPr>
        <p:spPr>
          <a:xfrm>
            <a:off x="6293321" y="1672313"/>
            <a:ext cx="5016912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61" name="Text Placeholder 3"/>
          <p:cNvSpPr>
            <a:spLocks noGrp="1"/>
          </p:cNvSpPr>
          <p:nvPr>
            <p:ph type="body" sz="half" idx="24"/>
          </p:nvPr>
        </p:nvSpPr>
        <p:spPr>
          <a:xfrm>
            <a:off x="6324767" y="1773356"/>
            <a:ext cx="4954023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1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8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4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animBg="1"/>
      <p:bldP spid="6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80609" y="1639333"/>
            <a:ext cx="4908153" cy="430132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54454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249619" y="0"/>
            <a:ext cx="5942381" cy="6858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9118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5942381" cy="6858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93433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87251" y="3992397"/>
            <a:ext cx="2677296" cy="220173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171140" y="3992397"/>
            <a:ext cx="2677296" cy="220173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3348317" y="1611404"/>
            <a:ext cx="2677296" cy="220173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8995061" y="1611404"/>
            <a:ext cx="2677296" cy="220173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3348317" y="3813144"/>
            <a:ext cx="2677296" cy="238099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170">
              <a:spcBef>
                <a:spcPct val="20000"/>
              </a:spcBef>
              <a:defRPr/>
            </a:pPr>
            <a:endParaRPr lang="en-US" sz="5333" dirty="0">
              <a:latin typeface="FontAwesome" pitchFamily="2" charset="0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487251" y="1611405"/>
            <a:ext cx="2677296" cy="23809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170">
              <a:spcBef>
                <a:spcPct val="20000"/>
              </a:spcBef>
              <a:defRPr/>
            </a:pPr>
            <a:endParaRPr lang="en-US" sz="5867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6171140" y="1611404"/>
            <a:ext cx="2677296" cy="238099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170">
              <a:spcBef>
                <a:spcPct val="20000"/>
              </a:spcBef>
              <a:defRPr/>
            </a:pPr>
            <a:r>
              <a:rPr lang="en-US" sz="1333" dirty="0"/>
              <a:t> </a:t>
            </a:r>
          </a:p>
          <a:p>
            <a:pPr lvl="0"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16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1600" b="1" dirty="0">
                <a:solidFill>
                  <a:schemeClr val="bg1">
                    <a:lumMod val="95000"/>
                  </a:schemeClr>
                </a:solidFill>
              </a:rPr>
            </a:br>
            <a:endParaRPr lang="en-US" sz="2133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8995061" y="3813144"/>
            <a:ext cx="2677296" cy="238099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spcBef>
                <a:spcPct val="20000"/>
              </a:spcBef>
              <a:defRPr/>
            </a:pPr>
            <a:endParaRPr 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6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/>
      <p:bldP spid="52" grpId="0"/>
      <p:bldP spid="53" grpId="0"/>
      <p:bldP spid="36" grpId="0" animBg="1"/>
      <p:bldP spid="35" grpId="0" animBg="1"/>
      <p:bldP spid="39" grpId="0" animBg="1"/>
      <p:bldP spid="44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6286301" y="2195018"/>
            <a:ext cx="5030956" cy="2697948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58243" y="2182184"/>
            <a:ext cx="5030956" cy="2710781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5266" y="5193235"/>
            <a:ext cx="5016911" cy="8467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8242" y="491863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23"/>
          </p:nvPr>
        </p:nvSpPr>
        <p:spPr>
          <a:xfrm>
            <a:off x="6293323" y="5193235"/>
            <a:ext cx="5016911" cy="8467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Placeholder 3"/>
          <p:cNvSpPr>
            <a:spLocks noGrp="1"/>
          </p:cNvSpPr>
          <p:nvPr>
            <p:ph type="body" sz="half" idx="25"/>
          </p:nvPr>
        </p:nvSpPr>
        <p:spPr>
          <a:xfrm>
            <a:off x="6286299" y="491863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865264" y="1672313"/>
            <a:ext cx="5016912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96710" y="1773356"/>
            <a:ext cx="4954023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60" name="Rectangle 59"/>
          <p:cNvSpPr/>
          <p:nvPr userDrawn="1"/>
        </p:nvSpPr>
        <p:spPr>
          <a:xfrm>
            <a:off x="6293321" y="1672313"/>
            <a:ext cx="5016912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61" name="Text Placeholder 3"/>
          <p:cNvSpPr>
            <a:spLocks noGrp="1"/>
          </p:cNvSpPr>
          <p:nvPr>
            <p:ph type="body" sz="half" idx="24"/>
          </p:nvPr>
        </p:nvSpPr>
        <p:spPr>
          <a:xfrm>
            <a:off x="6324767" y="1773356"/>
            <a:ext cx="4954023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78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8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4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animBg="1"/>
      <p:bldP spid="6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58244" y="2220285"/>
            <a:ext cx="3322493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5267" y="5155135"/>
            <a:ext cx="3315472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8241" y="4880532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8" name="Rectangle 77"/>
          <p:cNvSpPr/>
          <p:nvPr userDrawn="1"/>
        </p:nvSpPr>
        <p:spPr>
          <a:xfrm>
            <a:off x="865265" y="1710413"/>
            <a:ext cx="3315472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990156" y="1830583"/>
            <a:ext cx="306569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445003" y="2220285"/>
            <a:ext cx="3322493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52025" y="5155135"/>
            <a:ext cx="3315472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0"/>
          </p:nvPr>
        </p:nvSpPr>
        <p:spPr>
          <a:xfrm>
            <a:off x="4445000" y="4880532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3" name="Rectangle 82"/>
          <p:cNvSpPr/>
          <p:nvPr userDrawn="1"/>
        </p:nvSpPr>
        <p:spPr>
          <a:xfrm>
            <a:off x="4452024" y="1710413"/>
            <a:ext cx="3315472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6915" y="1830583"/>
            <a:ext cx="306569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5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8026403" y="2220285"/>
            <a:ext cx="3322493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6" name="Text Placeholder 3"/>
          <p:cNvSpPr>
            <a:spLocks noGrp="1"/>
          </p:cNvSpPr>
          <p:nvPr>
            <p:ph type="body" sz="half" idx="23"/>
          </p:nvPr>
        </p:nvSpPr>
        <p:spPr>
          <a:xfrm>
            <a:off x="8033425" y="5155135"/>
            <a:ext cx="3315472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24"/>
          </p:nvPr>
        </p:nvSpPr>
        <p:spPr>
          <a:xfrm>
            <a:off x="8026400" y="4880532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8" name="Rectangle 87"/>
          <p:cNvSpPr/>
          <p:nvPr userDrawn="1"/>
        </p:nvSpPr>
        <p:spPr>
          <a:xfrm>
            <a:off x="8033424" y="1710413"/>
            <a:ext cx="3315472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89" name="Text Placeholder 3"/>
          <p:cNvSpPr>
            <a:spLocks noGrp="1"/>
          </p:cNvSpPr>
          <p:nvPr>
            <p:ph type="body" sz="half" idx="25"/>
          </p:nvPr>
        </p:nvSpPr>
        <p:spPr>
          <a:xfrm>
            <a:off x="8158315" y="1830583"/>
            <a:ext cx="306569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34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/>
      <p:bldP spid="8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animBg="1"/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/>
      <p:bldP spid="8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animBg="1"/>
      <p:bldP spid="8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761000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4149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687123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8" name="Rectangle 77"/>
          <p:cNvSpPr/>
          <p:nvPr userDrawn="1"/>
        </p:nvSpPr>
        <p:spPr>
          <a:xfrm>
            <a:off x="768022" y="1604356"/>
            <a:ext cx="2490284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861829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511630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44778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0"/>
          </p:nvPr>
        </p:nvSpPr>
        <p:spPr>
          <a:xfrm>
            <a:off x="3437752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3518651" y="1604356"/>
            <a:ext cx="2490284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3612458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6246042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3"/>
          </p:nvPr>
        </p:nvSpPr>
        <p:spPr>
          <a:xfrm>
            <a:off x="6179190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4"/>
          </p:nvPr>
        </p:nvSpPr>
        <p:spPr>
          <a:xfrm>
            <a:off x="6172164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9" name="Rectangle 48"/>
          <p:cNvSpPr/>
          <p:nvPr userDrawn="1"/>
        </p:nvSpPr>
        <p:spPr>
          <a:xfrm>
            <a:off x="6253063" y="1604356"/>
            <a:ext cx="2490284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5"/>
          </p:nvPr>
        </p:nvSpPr>
        <p:spPr>
          <a:xfrm>
            <a:off x="6346870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6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8963878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27"/>
          </p:nvPr>
        </p:nvSpPr>
        <p:spPr>
          <a:xfrm>
            <a:off x="8897026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Placeholder 3"/>
          <p:cNvSpPr>
            <a:spLocks noGrp="1"/>
          </p:cNvSpPr>
          <p:nvPr>
            <p:ph type="body" sz="half" idx="28"/>
          </p:nvPr>
        </p:nvSpPr>
        <p:spPr>
          <a:xfrm>
            <a:off x="8890000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9" name="Rectangle 58"/>
          <p:cNvSpPr/>
          <p:nvPr userDrawn="1"/>
        </p:nvSpPr>
        <p:spPr>
          <a:xfrm>
            <a:off x="8970899" y="1604356"/>
            <a:ext cx="2490284" cy="5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29"/>
          </p:nvPr>
        </p:nvSpPr>
        <p:spPr>
          <a:xfrm>
            <a:off x="9064706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0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4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5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7077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03927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900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8" name="Rectangle 77"/>
          <p:cNvSpPr/>
          <p:nvPr userDrawn="1"/>
        </p:nvSpPr>
        <p:spPr>
          <a:xfrm>
            <a:off x="677800" y="1622925"/>
            <a:ext cx="2049781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75501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63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863110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796259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 Placeholder 3"/>
          <p:cNvSpPr>
            <a:spLocks noGrp="1"/>
          </p:cNvSpPr>
          <p:nvPr>
            <p:ph type="body" sz="half" idx="20"/>
          </p:nvPr>
        </p:nvSpPr>
        <p:spPr>
          <a:xfrm>
            <a:off x="2789232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66" name="Rectangle 65"/>
          <p:cNvSpPr/>
          <p:nvPr userDrawn="1"/>
        </p:nvSpPr>
        <p:spPr>
          <a:xfrm>
            <a:off x="2870132" y="1622925"/>
            <a:ext cx="2049781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67" name="Text Placeholder 3"/>
          <p:cNvSpPr>
            <a:spLocks noGrp="1"/>
          </p:cNvSpPr>
          <p:nvPr>
            <p:ph type="body" sz="half" idx="21"/>
          </p:nvPr>
        </p:nvSpPr>
        <p:spPr>
          <a:xfrm>
            <a:off x="2947345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6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505939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23"/>
          </p:nvPr>
        </p:nvSpPr>
        <p:spPr>
          <a:xfrm>
            <a:off x="4992547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 Placeholder 3"/>
          <p:cNvSpPr>
            <a:spLocks noGrp="1"/>
          </p:cNvSpPr>
          <p:nvPr>
            <p:ph type="body" sz="half" idx="24"/>
          </p:nvPr>
        </p:nvSpPr>
        <p:spPr>
          <a:xfrm>
            <a:off x="4985520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1" name="Rectangle 70"/>
          <p:cNvSpPr/>
          <p:nvPr userDrawn="1"/>
        </p:nvSpPr>
        <p:spPr>
          <a:xfrm>
            <a:off x="5066420" y="1622925"/>
            <a:ext cx="2049781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half" idx="25"/>
          </p:nvPr>
        </p:nvSpPr>
        <p:spPr>
          <a:xfrm>
            <a:off x="514363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3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725124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7"/>
          </p:nvPr>
        </p:nvSpPr>
        <p:spPr>
          <a:xfrm>
            <a:off x="7184396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28"/>
          </p:nvPr>
        </p:nvSpPr>
        <p:spPr>
          <a:xfrm>
            <a:off x="7177369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1" name="Rectangle 80"/>
          <p:cNvSpPr/>
          <p:nvPr userDrawn="1"/>
        </p:nvSpPr>
        <p:spPr>
          <a:xfrm>
            <a:off x="7258270" y="1622925"/>
            <a:ext cx="2049781" cy="5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9"/>
          </p:nvPr>
        </p:nvSpPr>
        <p:spPr>
          <a:xfrm>
            <a:off x="733548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3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9437020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31"/>
          </p:nvPr>
        </p:nvSpPr>
        <p:spPr>
          <a:xfrm>
            <a:off x="9370168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Text Placeholder 3"/>
          <p:cNvSpPr>
            <a:spLocks noGrp="1"/>
          </p:cNvSpPr>
          <p:nvPr>
            <p:ph type="body" sz="half" idx="32"/>
          </p:nvPr>
        </p:nvSpPr>
        <p:spPr>
          <a:xfrm>
            <a:off x="9363141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6" name="Rectangle 85"/>
          <p:cNvSpPr/>
          <p:nvPr userDrawn="1"/>
        </p:nvSpPr>
        <p:spPr>
          <a:xfrm>
            <a:off x="9444042" y="1622925"/>
            <a:ext cx="2049781" cy="50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33"/>
          </p:nvPr>
        </p:nvSpPr>
        <p:spPr>
          <a:xfrm>
            <a:off x="9521255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9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000"/>
                            </p:stCondLst>
                            <p:childTnLst>
                              <p:par>
                                <p:cTn id="10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animBg="1"/>
      <p:bldP spid="6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/>
      <p:bldP spid="6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/>
      <p:bldP spid="7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/>
      <p:bldP spid="8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6" grpId="0" animBg="1"/>
      <p:bldP spid="8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1" name="Group 300"/>
          <p:cNvGrpSpPr/>
          <p:nvPr userDrawn="1"/>
        </p:nvGrpSpPr>
        <p:grpSpPr>
          <a:xfrm>
            <a:off x="612067" y="1872883"/>
            <a:ext cx="5176696" cy="2707424"/>
            <a:chOff x="2844800" y="1304396"/>
            <a:chExt cx="2803525" cy="1466250"/>
          </a:xfrm>
        </p:grpSpPr>
        <p:grpSp>
          <p:nvGrpSpPr>
            <p:cNvPr id="32" name="Group 44"/>
            <p:cNvGrpSpPr/>
            <p:nvPr/>
          </p:nvGrpSpPr>
          <p:grpSpPr>
            <a:xfrm>
              <a:off x="3209925" y="1304396"/>
              <a:ext cx="2073275" cy="1397000"/>
              <a:chOff x="4843457" y="992546"/>
              <a:chExt cx="2073275" cy="1397000"/>
            </a:xfrm>
          </p:grpSpPr>
          <p:sp>
            <p:nvSpPr>
              <p:cNvPr id="37" name="Freeform 12"/>
              <p:cNvSpPr>
                <a:spLocks/>
              </p:cNvSpPr>
              <p:nvPr/>
            </p:nvSpPr>
            <p:spPr bwMode="auto">
              <a:xfrm>
                <a:off x="4843457" y="992546"/>
                <a:ext cx="2073275" cy="1397000"/>
              </a:xfrm>
              <a:custGeom>
                <a:avLst/>
                <a:gdLst/>
                <a:ahLst/>
                <a:cxnLst>
                  <a:cxn ang="0">
                    <a:pos x="1146" y="737"/>
                  </a:cxn>
                  <a:cxn ang="0">
                    <a:pos x="1120" y="772"/>
                  </a:cxn>
                  <a:cxn ang="0">
                    <a:pos x="26" y="772"/>
                  </a:cxn>
                  <a:cxn ang="0">
                    <a:pos x="0" y="737"/>
                  </a:cxn>
                  <a:cxn ang="0">
                    <a:pos x="0" y="35"/>
                  </a:cxn>
                  <a:cxn ang="0">
                    <a:pos x="26" y="0"/>
                  </a:cxn>
                  <a:cxn ang="0">
                    <a:pos x="1120" y="0"/>
                  </a:cxn>
                  <a:cxn ang="0">
                    <a:pos x="1146" y="35"/>
                  </a:cxn>
                  <a:cxn ang="0">
                    <a:pos x="1146" y="737"/>
                  </a:cxn>
                </a:cxnLst>
                <a:rect l="0" t="0" r="r" b="b"/>
                <a:pathLst>
                  <a:path w="1146" h="772">
                    <a:moveTo>
                      <a:pt x="1146" y="737"/>
                    </a:moveTo>
                    <a:cubicBezTo>
                      <a:pt x="1146" y="756"/>
                      <a:pt x="1134" y="772"/>
                      <a:pt x="1120" y="772"/>
                    </a:cubicBezTo>
                    <a:cubicBezTo>
                      <a:pt x="26" y="772"/>
                      <a:pt x="26" y="772"/>
                      <a:pt x="26" y="772"/>
                    </a:cubicBezTo>
                    <a:cubicBezTo>
                      <a:pt x="12" y="772"/>
                      <a:pt x="0" y="756"/>
                      <a:pt x="0" y="73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2" y="0"/>
                      <a:pt x="26" y="0"/>
                    </a:cubicBezTo>
                    <a:cubicBezTo>
                      <a:pt x="1120" y="0"/>
                      <a:pt x="1120" y="0"/>
                      <a:pt x="1120" y="0"/>
                    </a:cubicBezTo>
                    <a:cubicBezTo>
                      <a:pt x="1134" y="0"/>
                      <a:pt x="1146" y="16"/>
                      <a:pt x="1146" y="35"/>
                    </a:cubicBezTo>
                    <a:cubicBezTo>
                      <a:pt x="1146" y="737"/>
                      <a:pt x="1146" y="737"/>
                      <a:pt x="1146" y="737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8" name="Rectangle 13"/>
              <p:cNvSpPr>
                <a:spLocks noChangeArrowheads="1"/>
              </p:cNvSpPr>
              <p:nvPr/>
            </p:nvSpPr>
            <p:spPr bwMode="auto">
              <a:xfrm>
                <a:off x="4926007" y="1068746"/>
                <a:ext cx="1914525" cy="11811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9" name="Freeform 21"/>
              <p:cNvSpPr>
                <a:spLocks/>
              </p:cNvSpPr>
              <p:nvPr/>
            </p:nvSpPr>
            <p:spPr bwMode="auto">
              <a:xfrm>
                <a:off x="4936351" y="1068746"/>
                <a:ext cx="1901825" cy="1089025"/>
              </a:xfrm>
              <a:custGeom>
                <a:avLst/>
                <a:gdLst/>
                <a:ahLst/>
                <a:cxnLst>
                  <a:cxn ang="0">
                    <a:pos x="1198" y="0"/>
                  </a:cxn>
                  <a:cxn ang="0">
                    <a:pos x="0" y="0"/>
                  </a:cxn>
                  <a:cxn ang="0">
                    <a:pos x="1198" y="686"/>
                  </a:cxn>
                  <a:cxn ang="0">
                    <a:pos x="1198" y="0"/>
                  </a:cxn>
                </a:cxnLst>
                <a:rect l="0" t="0" r="r" b="b"/>
                <a:pathLst>
                  <a:path w="1198" h="686">
                    <a:moveTo>
                      <a:pt x="1198" y="0"/>
                    </a:moveTo>
                    <a:lnTo>
                      <a:pt x="0" y="0"/>
                    </a:lnTo>
                    <a:lnTo>
                      <a:pt x="1198" y="686"/>
                    </a:lnTo>
                    <a:lnTo>
                      <a:pt x="1198" y="0"/>
                    </a:lnTo>
                    <a:close/>
                  </a:path>
                </a:pathLst>
              </a:custGeom>
              <a:solidFill>
                <a:schemeClr val="bg1">
                  <a:alpha val="23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33" name="Group 43"/>
            <p:cNvGrpSpPr/>
            <p:nvPr/>
          </p:nvGrpSpPr>
          <p:grpSpPr>
            <a:xfrm>
              <a:off x="2844800" y="2648409"/>
              <a:ext cx="2803525" cy="122237"/>
              <a:chOff x="4462463" y="2425701"/>
              <a:chExt cx="2803525" cy="122237"/>
            </a:xfrm>
          </p:grpSpPr>
          <p:sp>
            <p:nvSpPr>
              <p:cNvPr id="34" name="Freeform 15"/>
              <p:cNvSpPr>
                <a:spLocks/>
              </p:cNvSpPr>
              <p:nvPr/>
            </p:nvSpPr>
            <p:spPr bwMode="auto">
              <a:xfrm>
                <a:off x="4462463" y="2481263"/>
                <a:ext cx="2800350" cy="6667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68" y="37"/>
                  </a:cxn>
                  <a:cxn ang="0">
                    <a:pos x="1487" y="37"/>
                  </a:cxn>
                  <a:cxn ang="0">
                    <a:pos x="1546" y="12"/>
                  </a:cxn>
                  <a:cxn ang="0">
                    <a:pos x="1547" y="0"/>
                  </a:cxn>
                  <a:cxn ang="0">
                    <a:pos x="10" y="5"/>
                  </a:cxn>
                </a:cxnLst>
                <a:rect l="0" t="0" r="r" b="b"/>
                <a:pathLst>
                  <a:path w="1547" h="37">
                    <a:moveTo>
                      <a:pt x="10" y="5"/>
                    </a:moveTo>
                    <a:cubicBezTo>
                      <a:pt x="10" y="5"/>
                      <a:pt x="0" y="23"/>
                      <a:pt x="68" y="37"/>
                    </a:cubicBezTo>
                    <a:cubicBezTo>
                      <a:pt x="1487" y="37"/>
                      <a:pt x="1487" y="37"/>
                      <a:pt x="1487" y="37"/>
                    </a:cubicBezTo>
                    <a:cubicBezTo>
                      <a:pt x="1487" y="37"/>
                      <a:pt x="1534" y="34"/>
                      <a:pt x="1546" y="12"/>
                    </a:cubicBezTo>
                    <a:cubicBezTo>
                      <a:pt x="1547" y="0"/>
                      <a:pt x="1547" y="0"/>
                      <a:pt x="1547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5" name="Freeform 16"/>
              <p:cNvSpPr>
                <a:spLocks/>
              </p:cNvSpPr>
              <p:nvPr/>
            </p:nvSpPr>
            <p:spPr bwMode="auto">
              <a:xfrm>
                <a:off x="4478338" y="2425701"/>
                <a:ext cx="2787650" cy="841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8"/>
                  </a:cxn>
                  <a:cxn ang="0">
                    <a:pos x="16" y="43"/>
                  </a:cxn>
                  <a:cxn ang="0">
                    <a:pos x="1522" y="43"/>
                  </a:cxn>
                  <a:cxn ang="0">
                    <a:pos x="1538" y="40"/>
                  </a:cxn>
                  <a:cxn ang="0">
                    <a:pos x="1538" y="0"/>
                  </a:cxn>
                  <a:cxn ang="0">
                    <a:pos x="1" y="0"/>
                  </a:cxn>
                </a:cxnLst>
                <a:rect l="0" t="0" r="r" b="b"/>
                <a:pathLst>
                  <a:path w="1540" h="47">
                    <a:moveTo>
                      <a:pt x="1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" y="47"/>
                      <a:pt x="16" y="43"/>
                      <a:pt x="16" y="43"/>
                    </a:cubicBezTo>
                    <a:cubicBezTo>
                      <a:pt x="1522" y="43"/>
                      <a:pt x="1522" y="43"/>
                      <a:pt x="1522" y="43"/>
                    </a:cubicBezTo>
                    <a:cubicBezTo>
                      <a:pt x="1540" y="45"/>
                      <a:pt x="1538" y="40"/>
                      <a:pt x="1538" y="40"/>
                    </a:cubicBezTo>
                    <a:cubicBezTo>
                      <a:pt x="1538" y="0"/>
                      <a:pt x="1538" y="0"/>
                      <a:pt x="153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42000">
                    <a:schemeClr val="bg1">
                      <a:lumMod val="75000"/>
                    </a:schemeClr>
                  </a:gs>
                  <a:gs pos="6000">
                    <a:schemeClr val="bg1">
                      <a:lumMod val="8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6" name="Freeform 31"/>
              <p:cNvSpPr>
                <a:spLocks/>
              </p:cNvSpPr>
              <p:nvPr/>
            </p:nvSpPr>
            <p:spPr bwMode="auto">
              <a:xfrm>
                <a:off x="5672138" y="2425701"/>
                <a:ext cx="392113" cy="44450"/>
              </a:xfrm>
              <a:custGeom>
                <a:avLst/>
                <a:gdLst/>
                <a:ahLst/>
                <a:cxnLst>
                  <a:cxn ang="0">
                    <a:pos x="20" y="22"/>
                  </a:cxn>
                  <a:cxn ang="0">
                    <a:pos x="198" y="22"/>
                  </a:cxn>
                  <a:cxn ang="0">
                    <a:pos x="215" y="1"/>
                  </a:cxn>
                  <a:cxn ang="0">
                    <a:pos x="6" y="0"/>
                  </a:cxn>
                  <a:cxn ang="0">
                    <a:pos x="20" y="22"/>
                  </a:cxn>
                </a:cxnLst>
                <a:rect l="0" t="0" r="r" b="b"/>
                <a:pathLst>
                  <a:path w="217" h="25">
                    <a:moveTo>
                      <a:pt x="20" y="22"/>
                    </a:moveTo>
                    <a:cubicBezTo>
                      <a:pt x="198" y="22"/>
                      <a:pt x="198" y="22"/>
                      <a:pt x="198" y="22"/>
                    </a:cubicBezTo>
                    <a:cubicBezTo>
                      <a:pt x="198" y="22"/>
                      <a:pt x="217" y="25"/>
                      <a:pt x="21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20"/>
                      <a:pt x="20" y="22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</p:grpSp>
      <p:sp>
        <p:nvSpPr>
          <p:cNvPr id="4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438696" y="2013587"/>
            <a:ext cx="3535163" cy="218089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70477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8" name="Group 29"/>
          <p:cNvGrpSpPr/>
          <p:nvPr userDrawn="1"/>
        </p:nvGrpSpPr>
        <p:grpSpPr>
          <a:xfrm>
            <a:off x="5133752" y="1731349"/>
            <a:ext cx="1945525" cy="4155551"/>
            <a:chOff x="3205386" y="1562392"/>
            <a:chExt cx="1459144" cy="3116662"/>
          </a:xfrm>
          <a:effectLst/>
        </p:grpSpPr>
        <p:sp>
          <p:nvSpPr>
            <p:cNvPr id="19" name="Freeform 18"/>
            <p:cNvSpPr/>
            <p:nvPr/>
          </p:nvSpPr>
          <p:spPr>
            <a:xfrm>
              <a:off x="3205386" y="1579715"/>
              <a:ext cx="1459144" cy="3099339"/>
            </a:xfrm>
            <a:custGeom>
              <a:avLst/>
              <a:gdLst>
                <a:gd name="connsiteX0" fmla="*/ 0 w 1459144"/>
                <a:gd name="connsiteY0" fmla="*/ 176060 h 3099339"/>
                <a:gd name="connsiteX1" fmla="*/ 51567 w 1459144"/>
                <a:gd name="connsiteY1" fmla="*/ 51567 h 3099339"/>
                <a:gd name="connsiteX2" fmla="*/ 176060 w 1459144"/>
                <a:gd name="connsiteY2" fmla="*/ 0 h 3099339"/>
                <a:gd name="connsiteX3" fmla="*/ 1283084 w 1459144"/>
                <a:gd name="connsiteY3" fmla="*/ 0 h 3099339"/>
                <a:gd name="connsiteX4" fmla="*/ 1407577 w 1459144"/>
                <a:gd name="connsiteY4" fmla="*/ 51567 h 3099339"/>
                <a:gd name="connsiteX5" fmla="*/ 1459144 w 1459144"/>
                <a:gd name="connsiteY5" fmla="*/ 176060 h 3099339"/>
                <a:gd name="connsiteX6" fmla="*/ 1459144 w 1459144"/>
                <a:gd name="connsiteY6" fmla="*/ 2923279 h 3099339"/>
                <a:gd name="connsiteX7" fmla="*/ 1407577 w 1459144"/>
                <a:gd name="connsiteY7" fmla="*/ 3047772 h 3099339"/>
                <a:gd name="connsiteX8" fmla="*/ 1283084 w 1459144"/>
                <a:gd name="connsiteY8" fmla="*/ 3099339 h 3099339"/>
                <a:gd name="connsiteX9" fmla="*/ 176060 w 1459144"/>
                <a:gd name="connsiteY9" fmla="*/ 3099339 h 3099339"/>
                <a:gd name="connsiteX10" fmla="*/ 51567 w 1459144"/>
                <a:gd name="connsiteY10" fmla="*/ 3047772 h 3099339"/>
                <a:gd name="connsiteX11" fmla="*/ 0 w 1459144"/>
                <a:gd name="connsiteY11" fmla="*/ 2923279 h 3099339"/>
                <a:gd name="connsiteX12" fmla="*/ 0 w 1459144"/>
                <a:gd name="connsiteY12" fmla="*/ 176060 h 309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9144" h="3099339">
                  <a:moveTo>
                    <a:pt x="0" y="176060"/>
                  </a:moveTo>
                  <a:cubicBezTo>
                    <a:pt x="0" y="129366"/>
                    <a:pt x="18549" y="84584"/>
                    <a:pt x="51567" y="51567"/>
                  </a:cubicBezTo>
                  <a:cubicBezTo>
                    <a:pt x="84585" y="18549"/>
                    <a:pt x="129366" y="0"/>
                    <a:pt x="176060" y="0"/>
                  </a:cubicBezTo>
                  <a:lnTo>
                    <a:pt x="1283084" y="0"/>
                  </a:lnTo>
                  <a:cubicBezTo>
                    <a:pt x="1329778" y="0"/>
                    <a:pt x="1374560" y="18549"/>
                    <a:pt x="1407577" y="51567"/>
                  </a:cubicBezTo>
                  <a:cubicBezTo>
                    <a:pt x="1440595" y="84585"/>
                    <a:pt x="1459144" y="129366"/>
                    <a:pt x="1459144" y="176060"/>
                  </a:cubicBezTo>
                  <a:lnTo>
                    <a:pt x="1459144" y="2923279"/>
                  </a:lnTo>
                  <a:cubicBezTo>
                    <a:pt x="1459144" y="2969973"/>
                    <a:pt x="1440595" y="3014755"/>
                    <a:pt x="1407577" y="3047772"/>
                  </a:cubicBezTo>
                  <a:cubicBezTo>
                    <a:pt x="1374559" y="3080790"/>
                    <a:pt x="1329778" y="3099339"/>
                    <a:pt x="1283084" y="3099339"/>
                  </a:cubicBezTo>
                  <a:lnTo>
                    <a:pt x="176060" y="3099339"/>
                  </a:lnTo>
                  <a:cubicBezTo>
                    <a:pt x="129366" y="3099339"/>
                    <a:pt x="84584" y="3080790"/>
                    <a:pt x="51567" y="3047772"/>
                  </a:cubicBezTo>
                  <a:cubicBezTo>
                    <a:pt x="18549" y="3014754"/>
                    <a:pt x="0" y="2969973"/>
                    <a:pt x="0" y="2923279"/>
                  </a:cubicBezTo>
                  <a:lnTo>
                    <a:pt x="0" y="17606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3806686" y="4332856"/>
              <a:ext cx="256543" cy="261216"/>
            </a:xfrm>
            <a:custGeom>
              <a:avLst/>
              <a:gdLst>
                <a:gd name="connsiteX0" fmla="*/ 0 w 256543"/>
                <a:gd name="connsiteY0" fmla="*/ 130608 h 261216"/>
                <a:gd name="connsiteX1" fmla="*/ 36755 w 256543"/>
                <a:gd name="connsiteY1" fmla="*/ 39091 h 261216"/>
                <a:gd name="connsiteX2" fmla="*/ 128272 w 256543"/>
                <a:gd name="connsiteY2" fmla="*/ 0 h 261216"/>
                <a:gd name="connsiteX3" fmla="*/ 219789 w 256543"/>
                <a:gd name="connsiteY3" fmla="*/ 39091 h 261216"/>
                <a:gd name="connsiteX4" fmla="*/ 256544 w 256543"/>
                <a:gd name="connsiteY4" fmla="*/ 130608 h 261216"/>
                <a:gd name="connsiteX5" fmla="*/ 219789 w 256543"/>
                <a:gd name="connsiteY5" fmla="*/ 222125 h 261216"/>
                <a:gd name="connsiteX6" fmla="*/ 128272 w 256543"/>
                <a:gd name="connsiteY6" fmla="*/ 261216 h 261216"/>
                <a:gd name="connsiteX7" fmla="*/ 36755 w 256543"/>
                <a:gd name="connsiteY7" fmla="*/ 222125 h 261216"/>
                <a:gd name="connsiteX8" fmla="*/ 0 w 256543"/>
                <a:gd name="connsiteY8" fmla="*/ 130608 h 26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43" h="261216">
                  <a:moveTo>
                    <a:pt x="0" y="130608"/>
                  </a:moveTo>
                  <a:cubicBezTo>
                    <a:pt x="0" y="96377"/>
                    <a:pt x="13199" y="63514"/>
                    <a:pt x="36755" y="39091"/>
                  </a:cubicBezTo>
                  <a:cubicBezTo>
                    <a:pt x="60874" y="14086"/>
                    <a:pt x="93851" y="0"/>
                    <a:pt x="128272" y="0"/>
                  </a:cubicBezTo>
                  <a:cubicBezTo>
                    <a:pt x="162693" y="0"/>
                    <a:pt x="195670" y="14086"/>
                    <a:pt x="219789" y="39091"/>
                  </a:cubicBezTo>
                  <a:cubicBezTo>
                    <a:pt x="243346" y="63514"/>
                    <a:pt x="256544" y="96377"/>
                    <a:pt x="256544" y="130608"/>
                  </a:cubicBezTo>
                  <a:cubicBezTo>
                    <a:pt x="256544" y="164839"/>
                    <a:pt x="243345" y="197702"/>
                    <a:pt x="219789" y="222125"/>
                  </a:cubicBezTo>
                  <a:cubicBezTo>
                    <a:pt x="195670" y="247130"/>
                    <a:pt x="162693" y="261216"/>
                    <a:pt x="128272" y="261216"/>
                  </a:cubicBezTo>
                  <a:cubicBezTo>
                    <a:pt x="93851" y="261216"/>
                    <a:pt x="60874" y="247130"/>
                    <a:pt x="36755" y="222125"/>
                  </a:cubicBezTo>
                  <a:cubicBezTo>
                    <a:pt x="13198" y="197702"/>
                    <a:pt x="0" y="164839"/>
                    <a:pt x="0" y="130608"/>
                  </a:cubicBezTo>
                  <a:close/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3306742" y="1997538"/>
              <a:ext cx="1256433" cy="2276759"/>
            </a:xfrm>
            <a:custGeom>
              <a:avLst/>
              <a:gdLst>
                <a:gd name="connsiteX0" fmla="*/ 0 w 1256433"/>
                <a:gd name="connsiteY0" fmla="*/ 0 h 2276759"/>
                <a:gd name="connsiteX1" fmla="*/ 1256433 w 1256433"/>
                <a:gd name="connsiteY1" fmla="*/ 0 h 2276759"/>
                <a:gd name="connsiteX2" fmla="*/ 1256433 w 1256433"/>
                <a:gd name="connsiteY2" fmla="*/ 2276759 h 2276759"/>
                <a:gd name="connsiteX3" fmla="*/ 0 w 1256433"/>
                <a:gd name="connsiteY3" fmla="*/ 2276759 h 2276759"/>
                <a:gd name="connsiteX4" fmla="*/ 0 w 1256433"/>
                <a:gd name="connsiteY4" fmla="*/ 0 h 227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433" h="2276759">
                  <a:moveTo>
                    <a:pt x="0" y="0"/>
                  </a:moveTo>
                  <a:lnTo>
                    <a:pt x="1256433" y="0"/>
                  </a:lnTo>
                  <a:lnTo>
                    <a:pt x="1256433" y="2276759"/>
                  </a:lnTo>
                  <a:lnTo>
                    <a:pt x="0" y="22767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3796931" y="1824436"/>
              <a:ext cx="276054" cy="32124"/>
            </a:xfrm>
            <a:custGeom>
              <a:avLst/>
              <a:gdLst>
                <a:gd name="connsiteX0" fmla="*/ 0 w 276054"/>
                <a:gd name="connsiteY0" fmla="*/ 16062 h 32124"/>
                <a:gd name="connsiteX1" fmla="*/ 4704 w 276054"/>
                <a:gd name="connsiteY1" fmla="*/ 4704 h 32124"/>
                <a:gd name="connsiteX2" fmla="*/ 16062 w 276054"/>
                <a:gd name="connsiteY2" fmla="*/ 0 h 32124"/>
                <a:gd name="connsiteX3" fmla="*/ 259992 w 276054"/>
                <a:gd name="connsiteY3" fmla="*/ 0 h 32124"/>
                <a:gd name="connsiteX4" fmla="*/ 271350 w 276054"/>
                <a:gd name="connsiteY4" fmla="*/ 4704 h 32124"/>
                <a:gd name="connsiteX5" fmla="*/ 276054 w 276054"/>
                <a:gd name="connsiteY5" fmla="*/ 16062 h 32124"/>
                <a:gd name="connsiteX6" fmla="*/ 276054 w 276054"/>
                <a:gd name="connsiteY6" fmla="*/ 16062 h 32124"/>
                <a:gd name="connsiteX7" fmla="*/ 271350 w 276054"/>
                <a:gd name="connsiteY7" fmla="*/ 27420 h 32124"/>
                <a:gd name="connsiteX8" fmla="*/ 259992 w 276054"/>
                <a:gd name="connsiteY8" fmla="*/ 32124 h 32124"/>
                <a:gd name="connsiteX9" fmla="*/ 16062 w 276054"/>
                <a:gd name="connsiteY9" fmla="*/ 32124 h 32124"/>
                <a:gd name="connsiteX10" fmla="*/ 4704 w 276054"/>
                <a:gd name="connsiteY10" fmla="*/ 27420 h 32124"/>
                <a:gd name="connsiteX11" fmla="*/ 0 w 276054"/>
                <a:gd name="connsiteY11" fmla="*/ 16062 h 3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054" h="32124">
                  <a:moveTo>
                    <a:pt x="0" y="16062"/>
                  </a:moveTo>
                  <a:cubicBezTo>
                    <a:pt x="0" y="11802"/>
                    <a:pt x="1692" y="7717"/>
                    <a:pt x="4704" y="4704"/>
                  </a:cubicBezTo>
                  <a:cubicBezTo>
                    <a:pt x="7716" y="1692"/>
                    <a:pt x="11802" y="0"/>
                    <a:pt x="16062" y="0"/>
                  </a:cubicBezTo>
                  <a:lnTo>
                    <a:pt x="259992" y="0"/>
                  </a:lnTo>
                  <a:cubicBezTo>
                    <a:pt x="264252" y="0"/>
                    <a:pt x="268337" y="1692"/>
                    <a:pt x="271350" y="4704"/>
                  </a:cubicBezTo>
                  <a:cubicBezTo>
                    <a:pt x="274362" y="7716"/>
                    <a:pt x="276054" y="11802"/>
                    <a:pt x="276054" y="16062"/>
                  </a:cubicBezTo>
                  <a:lnTo>
                    <a:pt x="276054" y="16062"/>
                  </a:lnTo>
                  <a:cubicBezTo>
                    <a:pt x="276054" y="20322"/>
                    <a:pt x="274362" y="24407"/>
                    <a:pt x="271350" y="27420"/>
                  </a:cubicBezTo>
                  <a:cubicBezTo>
                    <a:pt x="268338" y="30432"/>
                    <a:pt x="264252" y="32124"/>
                    <a:pt x="259992" y="32124"/>
                  </a:cubicBezTo>
                  <a:lnTo>
                    <a:pt x="16062" y="32124"/>
                  </a:lnTo>
                  <a:cubicBezTo>
                    <a:pt x="11802" y="32124"/>
                    <a:pt x="7717" y="30432"/>
                    <a:pt x="4704" y="27420"/>
                  </a:cubicBezTo>
                  <a:cubicBezTo>
                    <a:pt x="1692" y="24408"/>
                    <a:pt x="0" y="20322"/>
                    <a:pt x="0" y="160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3911556" y="1704426"/>
              <a:ext cx="46804" cy="47657"/>
            </a:xfrm>
            <a:custGeom>
              <a:avLst/>
              <a:gdLst>
                <a:gd name="connsiteX0" fmla="*/ 0 w 46804"/>
                <a:gd name="connsiteY0" fmla="*/ 23829 h 47657"/>
                <a:gd name="connsiteX1" fmla="*/ 6705 w 46804"/>
                <a:gd name="connsiteY1" fmla="*/ 7132 h 47657"/>
                <a:gd name="connsiteX2" fmla="*/ 23402 w 46804"/>
                <a:gd name="connsiteY2" fmla="*/ 0 h 47657"/>
                <a:gd name="connsiteX3" fmla="*/ 40099 w 46804"/>
                <a:gd name="connsiteY3" fmla="*/ 7132 h 47657"/>
                <a:gd name="connsiteX4" fmla="*/ 46804 w 46804"/>
                <a:gd name="connsiteY4" fmla="*/ 23829 h 47657"/>
                <a:gd name="connsiteX5" fmla="*/ 40099 w 46804"/>
                <a:gd name="connsiteY5" fmla="*/ 40526 h 47657"/>
                <a:gd name="connsiteX6" fmla="*/ 23402 w 46804"/>
                <a:gd name="connsiteY6" fmla="*/ 47658 h 47657"/>
                <a:gd name="connsiteX7" fmla="*/ 6705 w 46804"/>
                <a:gd name="connsiteY7" fmla="*/ 40526 h 47657"/>
                <a:gd name="connsiteX8" fmla="*/ 0 w 46804"/>
                <a:gd name="connsiteY8" fmla="*/ 23829 h 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04" h="47657">
                  <a:moveTo>
                    <a:pt x="0" y="23829"/>
                  </a:moveTo>
                  <a:cubicBezTo>
                    <a:pt x="0" y="17584"/>
                    <a:pt x="2408" y="11588"/>
                    <a:pt x="6705" y="7132"/>
                  </a:cubicBezTo>
                  <a:cubicBezTo>
                    <a:pt x="11105" y="2570"/>
                    <a:pt x="17122" y="0"/>
                    <a:pt x="23402" y="0"/>
                  </a:cubicBezTo>
                  <a:cubicBezTo>
                    <a:pt x="29682" y="0"/>
                    <a:pt x="35698" y="2570"/>
                    <a:pt x="40099" y="7132"/>
                  </a:cubicBezTo>
                  <a:cubicBezTo>
                    <a:pt x="44397" y="11588"/>
                    <a:pt x="46804" y="17583"/>
                    <a:pt x="46804" y="23829"/>
                  </a:cubicBezTo>
                  <a:cubicBezTo>
                    <a:pt x="46804" y="30074"/>
                    <a:pt x="44396" y="36070"/>
                    <a:pt x="40099" y="40526"/>
                  </a:cubicBezTo>
                  <a:cubicBezTo>
                    <a:pt x="35699" y="45088"/>
                    <a:pt x="29682" y="47658"/>
                    <a:pt x="23402" y="47658"/>
                  </a:cubicBezTo>
                  <a:cubicBezTo>
                    <a:pt x="17122" y="47658"/>
                    <a:pt x="11106" y="45088"/>
                    <a:pt x="6705" y="40526"/>
                  </a:cubicBezTo>
                  <a:cubicBezTo>
                    <a:pt x="2407" y="36070"/>
                    <a:pt x="0" y="30075"/>
                    <a:pt x="0" y="238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4293042" y="1562392"/>
              <a:ext cx="198758" cy="40154"/>
            </a:xfrm>
            <a:custGeom>
              <a:avLst/>
              <a:gdLst>
                <a:gd name="connsiteX0" fmla="*/ 0 w 198758"/>
                <a:gd name="connsiteY0" fmla="*/ 0 h 40154"/>
                <a:gd name="connsiteX1" fmla="*/ 198758 w 198758"/>
                <a:gd name="connsiteY1" fmla="*/ 0 h 40154"/>
                <a:gd name="connsiteX2" fmla="*/ 198758 w 198758"/>
                <a:gd name="connsiteY2" fmla="*/ 40154 h 40154"/>
                <a:gd name="connsiteX3" fmla="*/ 0 w 198758"/>
                <a:gd name="connsiteY3" fmla="*/ 40154 h 40154"/>
                <a:gd name="connsiteX4" fmla="*/ 0 w 198758"/>
                <a:gd name="connsiteY4" fmla="*/ 0 h 4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758" h="40154">
                  <a:moveTo>
                    <a:pt x="0" y="0"/>
                  </a:moveTo>
                  <a:lnTo>
                    <a:pt x="198758" y="0"/>
                  </a:lnTo>
                  <a:lnTo>
                    <a:pt x="198758" y="40154"/>
                  </a:lnTo>
                  <a:lnTo>
                    <a:pt x="0" y="40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268894" y="2303485"/>
            <a:ext cx="1675244" cy="3043737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14988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2" name="Round Same Side Corner Rectangle 21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0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4365006"/>
            <a:ext cx="12192000" cy="24929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38" name="Straight Line buttom"/>
          <p:cNvCxnSpPr/>
          <p:nvPr userDrawn="1"/>
        </p:nvCxnSpPr>
        <p:spPr>
          <a:xfrm>
            <a:off x="0" y="4365005"/>
            <a:ext cx="12192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4438652" y="1934377"/>
            <a:ext cx="3403643" cy="2708115"/>
            <a:chOff x="2094899" y="1081795"/>
            <a:chExt cx="4400683" cy="3501414"/>
          </a:xfrm>
        </p:grpSpPr>
        <p:sp>
          <p:nvSpPr>
            <p:cNvPr id="20" name="Rectangle 19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2400" dirty="0"/>
            </a:p>
          </p:txBody>
        </p:sp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2400" dirty="0"/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2400" dirty="0"/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r>
                <a:rPr lang="en-US" sz="2400" dirty="0"/>
                <a:t> </a:t>
              </a:r>
            </a:p>
          </p:txBody>
        </p:sp>
        <p:sp>
          <p:nvSpPr>
            <p:cNvPr id="35" name="Freeform 29"/>
            <p:cNvSpPr>
              <a:spLocks/>
            </p:cNvSpPr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2400" dirty="0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593535" y="2062632"/>
            <a:ext cx="3090911" cy="1747861"/>
          </a:xfrm>
          <a:prstGeom prst="rect">
            <a:avLst/>
          </a:prstGeom>
          <a:ln>
            <a:noFill/>
          </a:ln>
        </p:spPr>
        <p:txBody>
          <a:bodyPr tIns="0" bIns="27432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41524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Line buttom"/>
          <p:cNvCxnSpPr/>
          <p:nvPr userDrawn="1"/>
        </p:nvCxnSpPr>
        <p:spPr>
          <a:xfrm>
            <a:off x="0" y="4363412"/>
            <a:ext cx="12192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 userDrawn="1"/>
        </p:nvSpPr>
        <p:spPr>
          <a:xfrm>
            <a:off x="0" y="4365006"/>
            <a:ext cx="12192000" cy="24929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31" name="Group 29"/>
          <p:cNvGrpSpPr/>
          <p:nvPr userDrawn="1"/>
        </p:nvGrpSpPr>
        <p:grpSpPr>
          <a:xfrm>
            <a:off x="903452" y="1431958"/>
            <a:ext cx="2196983" cy="4642471"/>
            <a:chOff x="3189614" y="1562392"/>
            <a:chExt cx="1474916" cy="3116662"/>
          </a:xfrm>
          <a:effectLst/>
        </p:grpSpPr>
        <p:sp>
          <p:nvSpPr>
            <p:cNvPr id="33" name="Freeform 32"/>
            <p:cNvSpPr/>
            <p:nvPr/>
          </p:nvSpPr>
          <p:spPr>
            <a:xfrm>
              <a:off x="3205386" y="1579715"/>
              <a:ext cx="1459144" cy="3099339"/>
            </a:xfrm>
            <a:custGeom>
              <a:avLst/>
              <a:gdLst>
                <a:gd name="connsiteX0" fmla="*/ 0 w 1459144"/>
                <a:gd name="connsiteY0" fmla="*/ 176060 h 3099339"/>
                <a:gd name="connsiteX1" fmla="*/ 51567 w 1459144"/>
                <a:gd name="connsiteY1" fmla="*/ 51567 h 3099339"/>
                <a:gd name="connsiteX2" fmla="*/ 176060 w 1459144"/>
                <a:gd name="connsiteY2" fmla="*/ 0 h 3099339"/>
                <a:gd name="connsiteX3" fmla="*/ 1283084 w 1459144"/>
                <a:gd name="connsiteY3" fmla="*/ 0 h 3099339"/>
                <a:gd name="connsiteX4" fmla="*/ 1407577 w 1459144"/>
                <a:gd name="connsiteY4" fmla="*/ 51567 h 3099339"/>
                <a:gd name="connsiteX5" fmla="*/ 1459144 w 1459144"/>
                <a:gd name="connsiteY5" fmla="*/ 176060 h 3099339"/>
                <a:gd name="connsiteX6" fmla="*/ 1459144 w 1459144"/>
                <a:gd name="connsiteY6" fmla="*/ 2923279 h 3099339"/>
                <a:gd name="connsiteX7" fmla="*/ 1407577 w 1459144"/>
                <a:gd name="connsiteY7" fmla="*/ 3047772 h 3099339"/>
                <a:gd name="connsiteX8" fmla="*/ 1283084 w 1459144"/>
                <a:gd name="connsiteY8" fmla="*/ 3099339 h 3099339"/>
                <a:gd name="connsiteX9" fmla="*/ 176060 w 1459144"/>
                <a:gd name="connsiteY9" fmla="*/ 3099339 h 3099339"/>
                <a:gd name="connsiteX10" fmla="*/ 51567 w 1459144"/>
                <a:gd name="connsiteY10" fmla="*/ 3047772 h 3099339"/>
                <a:gd name="connsiteX11" fmla="*/ 0 w 1459144"/>
                <a:gd name="connsiteY11" fmla="*/ 2923279 h 3099339"/>
                <a:gd name="connsiteX12" fmla="*/ 0 w 1459144"/>
                <a:gd name="connsiteY12" fmla="*/ 176060 h 309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9144" h="3099339">
                  <a:moveTo>
                    <a:pt x="0" y="176060"/>
                  </a:moveTo>
                  <a:cubicBezTo>
                    <a:pt x="0" y="129366"/>
                    <a:pt x="18549" y="84584"/>
                    <a:pt x="51567" y="51567"/>
                  </a:cubicBezTo>
                  <a:cubicBezTo>
                    <a:pt x="84585" y="18549"/>
                    <a:pt x="129366" y="0"/>
                    <a:pt x="176060" y="0"/>
                  </a:cubicBezTo>
                  <a:lnTo>
                    <a:pt x="1283084" y="0"/>
                  </a:lnTo>
                  <a:cubicBezTo>
                    <a:pt x="1329778" y="0"/>
                    <a:pt x="1374560" y="18549"/>
                    <a:pt x="1407577" y="51567"/>
                  </a:cubicBezTo>
                  <a:cubicBezTo>
                    <a:pt x="1440595" y="84585"/>
                    <a:pt x="1459144" y="129366"/>
                    <a:pt x="1459144" y="176060"/>
                  </a:cubicBezTo>
                  <a:lnTo>
                    <a:pt x="1459144" y="2923279"/>
                  </a:lnTo>
                  <a:cubicBezTo>
                    <a:pt x="1459144" y="2969973"/>
                    <a:pt x="1440595" y="3014755"/>
                    <a:pt x="1407577" y="3047772"/>
                  </a:cubicBezTo>
                  <a:cubicBezTo>
                    <a:pt x="1374559" y="3080790"/>
                    <a:pt x="1329778" y="3099339"/>
                    <a:pt x="1283084" y="3099339"/>
                  </a:cubicBezTo>
                  <a:lnTo>
                    <a:pt x="176060" y="3099339"/>
                  </a:lnTo>
                  <a:cubicBezTo>
                    <a:pt x="129366" y="3099339"/>
                    <a:pt x="84584" y="3080790"/>
                    <a:pt x="51567" y="3047772"/>
                  </a:cubicBezTo>
                  <a:cubicBezTo>
                    <a:pt x="18549" y="3014754"/>
                    <a:pt x="0" y="2969973"/>
                    <a:pt x="0" y="2923279"/>
                  </a:cubicBezTo>
                  <a:lnTo>
                    <a:pt x="0" y="17606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grpSp>
          <p:nvGrpSpPr>
            <p:cNvPr id="34" name="Group 20"/>
            <p:cNvGrpSpPr/>
            <p:nvPr/>
          </p:nvGrpSpPr>
          <p:grpSpPr>
            <a:xfrm>
              <a:off x="3189738" y="1991495"/>
              <a:ext cx="23663" cy="645898"/>
              <a:chOff x="3392428" y="1951545"/>
              <a:chExt cx="27432" cy="735419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392428" y="1951545"/>
                <a:ext cx="18288" cy="1728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401572" y="2289545"/>
                <a:ext cx="18288" cy="11887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401572" y="2568092"/>
                <a:ext cx="18288" cy="11887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35" name="Freeform 34"/>
            <p:cNvSpPr/>
            <p:nvPr/>
          </p:nvSpPr>
          <p:spPr>
            <a:xfrm>
              <a:off x="3806686" y="4332856"/>
              <a:ext cx="256543" cy="261216"/>
            </a:xfrm>
            <a:custGeom>
              <a:avLst/>
              <a:gdLst>
                <a:gd name="connsiteX0" fmla="*/ 0 w 256543"/>
                <a:gd name="connsiteY0" fmla="*/ 130608 h 261216"/>
                <a:gd name="connsiteX1" fmla="*/ 36755 w 256543"/>
                <a:gd name="connsiteY1" fmla="*/ 39091 h 261216"/>
                <a:gd name="connsiteX2" fmla="*/ 128272 w 256543"/>
                <a:gd name="connsiteY2" fmla="*/ 0 h 261216"/>
                <a:gd name="connsiteX3" fmla="*/ 219789 w 256543"/>
                <a:gd name="connsiteY3" fmla="*/ 39091 h 261216"/>
                <a:gd name="connsiteX4" fmla="*/ 256544 w 256543"/>
                <a:gd name="connsiteY4" fmla="*/ 130608 h 261216"/>
                <a:gd name="connsiteX5" fmla="*/ 219789 w 256543"/>
                <a:gd name="connsiteY5" fmla="*/ 222125 h 261216"/>
                <a:gd name="connsiteX6" fmla="*/ 128272 w 256543"/>
                <a:gd name="connsiteY6" fmla="*/ 261216 h 261216"/>
                <a:gd name="connsiteX7" fmla="*/ 36755 w 256543"/>
                <a:gd name="connsiteY7" fmla="*/ 222125 h 261216"/>
                <a:gd name="connsiteX8" fmla="*/ 0 w 256543"/>
                <a:gd name="connsiteY8" fmla="*/ 130608 h 26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43" h="261216">
                  <a:moveTo>
                    <a:pt x="0" y="130608"/>
                  </a:moveTo>
                  <a:cubicBezTo>
                    <a:pt x="0" y="96377"/>
                    <a:pt x="13199" y="63514"/>
                    <a:pt x="36755" y="39091"/>
                  </a:cubicBezTo>
                  <a:cubicBezTo>
                    <a:pt x="60874" y="14086"/>
                    <a:pt x="93851" y="0"/>
                    <a:pt x="128272" y="0"/>
                  </a:cubicBezTo>
                  <a:cubicBezTo>
                    <a:pt x="162693" y="0"/>
                    <a:pt x="195670" y="14086"/>
                    <a:pt x="219789" y="39091"/>
                  </a:cubicBezTo>
                  <a:cubicBezTo>
                    <a:pt x="243346" y="63514"/>
                    <a:pt x="256544" y="96377"/>
                    <a:pt x="256544" y="130608"/>
                  </a:cubicBezTo>
                  <a:cubicBezTo>
                    <a:pt x="256544" y="164839"/>
                    <a:pt x="243345" y="197702"/>
                    <a:pt x="219789" y="222125"/>
                  </a:cubicBezTo>
                  <a:cubicBezTo>
                    <a:pt x="195670" y="247130"/>
                    <a:pt x="162693" y="261216"/>
                    <a:pt x="128272" y="261216"/>
                  </a:cubicBezTo>
                  <a:cubicBezTo>
                    <a:pt x="93851" y="261216"/>
                    <a:pt x="60874" y="247130"/>
                    <a:pt x="36755" y="222125"/>
                  </a:cubicBezTo>
                  <a:cubicBezTo>
                    <a:pt x="13198" y="197702"/>
                    <a:pt x="0" y="164839"/>
                    <a:pt x="0" y="130608"/>
                  </a:cubicBezTo>
                  <a:close/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3306742" y="1997538"/>
              <a:ext cx="1256433" cy="2276759"/>
            </a:xfrm>
            <a:custGeom>
              <a:avLst/>
              <a:gdLst>
                <a:gd name="connsiteX0" fmla="*/ 0 w 1256433"/>
                <a:gd name="connsiteY0" fmla="*/ 0 h 2276759"/>
                <a:gd name="connsiteX1" fmla="*/ 1256433 w 1256433"/>
                <a:gd name="connsiteY1" fmla="*/ 0 h 2276759"/>
                <a:gd name="connsiteX2" fmla="*/ 1256433 w 1256433"/>
                <a:gd name="connsiteY2" fmla="*/ 2276759 h 2276759"/>
                <a:gd name="connsiteX3" fmla="*/ 0 w 1256433"/>
                <a:gd name="connsiteY3" fmla="*/ 2276759 h 2276759"/>
                <a:gd name="connsiteX4" fmla="*/ 0 w 1256433"/>
                <a:gd name="connsiteY4" fmla="*/ 0 h 227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433" h="2276759">
                  <a:moveTo>
                    <a:pt x="0" y="0"/>
                  </a:moveTo>
                  <a:lnTo>
                    <a:pt x="1256433" y="0"/>
                  </a:lnTo>
                  <a:lnTo>
                    <a:pt x="1256433" y="2276759"/>
                  </a:lnTo>
                  <a:lnTo>
                    <a:pt x="0" y="22767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3796931" y="1824436"/>
              <a:ext cx="276054" cy="32124"/>
            </a:xfrm>
            <a:custGeom>
              <a:avLst/>
              <a:gdLst>
                <a:gd name="connsiteX0" fmla="*/ 0 w 276054"/>
                <a:gd name="connsiteY0" fmla="*/ 16062 h 32124"/>
                <a:gd name="connsiteX1" fmla="*/ 4704 w 276054"/>
                <a:gd name="connsiteY1" fmla="*/ 4704 h 32124"/>
                <a:gd name="connsiteX2" fmla="*/ 16062 w 276054"/>
                <a:gd name="connsiteY2" fmla="*/ 0 h 32124"/>
                <a:gd name="connsiteX3" fmla="*/ 259992 w 276054"/>
                <a:gd name="connsiteY3" fmla="*/ 0 h 32124"/>
                <a:gd name="connsiteX4" fmla="*/ 271350 w 276054"/>
                <a:gd name="connsiteY4" fmla="*/ 4704 h 32124"/>
                <a:gd name="connsiteX5" fmla="*/ 276054 w 276054"/>
                <a:gd name="connsiteY5" fmla="*/ 16062 h 32124"/>
                <a:gd name="connsiteX6" fmla="*/ 276054 w 276054"/>
                <a:gd name="connsiteY6" fmla="*/ 16062 h 32124"/>
                <a:gd name="connsiteX7" fmla="*/ 271350 w 276054"/>
                <a:gd name="connsiteY7" fmla="*/ 27420 h 32124"/>
                <a:gd name="connsiteX8" fmla="*/ 259992 w 276054"/>
                <a:gd name="connsiteY8" fmla="*/ 32124 h 32124"/>
                <a:gd name="connsiteX9" fmla="*/ 16062 w 276054"/>
                <a:gd name="connsiteY9" fmla="*/ 32124 h 32124"/>
                <a:gd name="connsiteX10" fmla="*/ 4704 w 276054"/>
                <a:gd name="connsiteY10" fmla="*/ 27420 h 32124"/>
                <a:gd name="connsiteX11" fmla="*/ 0 w 276054"/>
                <a:gd name="connsiteY11" fmla="*/ 16062 h 3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054" h="32124">
                  <a:moveTo>
                    <a:pt x="0" y="16062"/>
                  </a:moveTo>
                  <a:cubicBezTo>
                    <a:pt x="0" y="11802"/>
                    <a:pt x="1692" y="7717"/>
                    <a:pt x="4704" y="4704"/>
                  </a:cubicBezTo>
                  <a:cubicBezTo>
                    <a:pt x="7716" y="1692"/>
                    <a:pt x="11802" y="0"/>
                    <a:pt x="16062" y="0"/>
                  </a:cubicBezTo>
                  <a:lnTo>
                    <a:pt x="259992" y="0"/>
                  </a:lnTo>
                  <a:cubicBezTo>
                    <a:pt x="264252" y="0"/>
                    <a:pt x="268337" y="1692"/>
                    <a:pt x="271350" y="4704"/>
                  </a:cubicBezTo>
                  <a:cubicBezTo>
                    <a:pt x="274362" y="7716"/>
                    <a:pt x="276054" y="11802"/>
                    <a:pt x="276054" y="16062"/>
                  </a:cubicBezTo>
                  <a:lnTo>
                    <a:pt x="276054" y="16062"/>
                  </a:lnTo>
                  <a:cubicBezTo>
                    <a:pt x="276054" y="20322"/>
                    <a:pt x="274362" y="24407"/>
                    <a:pt x="271350" y="27420"/>
                  </a:cubicBezTo>
                  <a:cubicBezTo>
                    <a:pt x="268338" y="30432"/>
                    <a:pt x="264252" y="32124"/>
                    <a:pt x="259992" y="32124"/>
                  </a:cubicBezTo>
                  <a:lnTo>
                    <a:pt x="16062" y="32124"/>
                  </a:lnTo>
                  <a:cubicBezTo>
                    <a:pt x="11802" y="32124"/>
                    <a:pt x="7717" y="30432"/>
                    <a:pt x="4704" y="27420"/>
                  </a:cubicBezTo>
                  <a:cubicBezTo>
                    <a:pt x="1692" y="24408"/>
                    <a:pt x="0" y="20322"/>
                    <a:pt x="0" y="160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3911556" y="1704426"/>
              <a:ext cx="46804" cy="47657"/>
            </a:xfrm>
            <a:custGeom>
              <a:avLst/>
              <a:gdLst>
                <a:gd name="connsiteX0" fmla="*/ 0 w 46804"/>
                <a:gd name="connsiteY0" fmla="*/ 23829 h 47657"/>
                <a:gd name="connsiteX1" fmla="*/ 6705 w 46804"/>
                <a:gd name="connsiteY1" fmla="*/ 7132 h 47657"/>
                <a:gd name="connsiteX2" fmla="*/ 23402 w 46804"/>
                <a:gd name="connsiteY2" fmla="*/ 0 h 47657"/>
                <a:gd name="connsiteX3" fmla="*/ 40099 w 46804"/>
                <a:gd name="connsiteY3" fmla="*/ 7132 h 47657"/>
                <a:gd name="connsiteX4" fmla="*/ 46804 w 46804"/>
                <a:gd name="connsiteY4" fmla="*/ 23829 h 47657"/>
                <a:gd name="connsiteX5" fmla="*/ 40099 w 46804"/>
                <a:gd name="connsiteY5" fmla="*/ 40526 h 47657"/>
                <a:gd name="connsiteX6" fmla="*/ 23402 w 46804"/>
                <a:gd name="connsiteY6" fmla="*/ 47658 h 47657"/>
                <a:gd name="connsiteX7" fmla="*/ 6705 w 46804"/>
                <a:gd name="connsiteY7" fmla="*/ 40526 h 47657"/>
                <a:gd name="connsiteX8" fmla="*/ 0 w 46804"/>
                <a:gd name="connsiteY8" fmla="*/ 23829 h 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04" h="47657">
                  <a:moveTo>
                    <a:pt x="0" y="23829"/>
                  </a:moveTo>
                  <a:cubicBezTo>
                    <a:pt x="0" y="17584"/>
                    <a:pt x="2408" y="11588"/>
                    <a:pt x="6705" y="7132"/>
                  </a:cubicBezTo>
                  <a:cubicBezTo>
                    <a:pt x="11105" y="2570"/>
                    <a:pt x="17122" y="0"/>
                    <a:pt x="23402" y="0"/>
                  </a:cubicBezTo>
                  <a:cubicBezTo>
                    <a:pt x="29682" y="0"/>
                    <a:pt x="35698" y="2570"/>
                    <a:pt x="40099" y="7132"/>
                  </a:cubicBezTo>
                  <a:cubicBezTo>
                    <a:pt x="44397" y="11588"/>
                    <a:pt x="46804" y="17583"/>
                    <a:pt x="46804" y="23829"/>
                  </a:cubicBezTo>
                  <a:cubicBezTo>
                    <a:pt x="46804" y="30074"/>
                    <a:pt x="44396" y="36070"/>
                    <a:pt x="40099" y="40526"/>
                  </a:cubicBezTo>
                  <a:cubicBezTo>
                    <a:pt x="35699" y="45088"/>
                    <a:pt x="29682" y="47658"/>
                    <a:pt x="23402" y="47658"/>
                  </a:cubicBezTo>
                  <a:cubicBezTo>
                    <a:pt x="17122" y="47658"/>
                    <a:pt x="11106" y="45088"/>
                    <a:pt x="6705" y="40526"/>
                  </a:cubicBezTo>
                  <a:cubicBezTo>
                    <a:pt x="2407" y="36070"/>
                    <a:pt x="0" y="30075"/>
                    <a:pt x="0" y="238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93042" y="1562392"/>
              <a:ext cx="198758" cy="40154"/>
            </a:xfrm>
            <a:custGeom>
              <a:avLst/>
              <a:gdLst>
                <a:gd name="connsiteX0" fmla="*/ 0 w 198758"/>
                <a:gd name="connsiteY0" fmla="*/ 0 h 40154"/>
                <a:gd name="connsiteX1" fmla="*/ 198758 w 198758"/>
                <a:gd name="connsiteY1" fmla="*/ 0 h 40154"/>
                <a:gd name="connsiteX2" fmla="*/ 198758 w 198758"/>
                <a:gd name="connsiteY2" fmla="*/ 40154 h 40154"/>
                <a:gd name="connsiteX3" fmla="*/ 0 w 198758"/>
                <a:gd name="connsiteY3" fmla="*/ 40154 h 40154"/>
                <a:gd name="connsiteX4" fmla="*/ 0 w 198758"/>
                <a:gd name="connsiteY4" fmla="*/ 0 h 4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758" h="40154">
                  <a:moveTo>
                    <a:pt x="0" y="0"/>
                  </a:moveTo>
                  <a:lnTo>
                    <a:pt x="198758" y="0"/>
                  </a:lnTo>
                  <a:lnTo>
                    <a:pt x="198758" y="40154"/>
                  </a:lnTo>
                  <a:lnTo>
                    <a:pt x="0" y="40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pic>
        <p:nvPicPr>
          <p:cNvPr id="44" name="Picture 43" descr="shadow.png"/>
          <p:cNvPicPr>
            <a:picLocks noChangeAspect="1"/>
          </p:cNvPicPr>
          <p:nvPr userDrawn="1"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501393" y="6074429"/>
            <a:ext cx="3094309" cy="317500"/>
          </a:xfrm>
          <a:prstGeom prst="rect">
            <a:avLst/>
          </a:prstGeom>
        </p:spPr>
      </p:pic>
      <p:sp>
        <p:nvSpPr>
          <p:cNvPr id="4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077921" y="2085073"/>
            <a:ext cx="1871539" cy="338644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409871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45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5558336" y="1602393"/>
            <a:ext cx="5867577" cy="4668552"/>
            <a:chOff x="2094899" y="1081795"/>
            <a:chExt cx="4400683" cy="3501414"/>
          </a:xfrm>
        </p:grpSpPr>
        <p:sp>
          <p:nvSpPr>
            <p:cNvPr id="22" name="Rectangle 21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2400" dirty="0"/>
                <a:t> </a:t>
              </a:r>
            </a:p>
          </p:txBody>
        </p:sp>
        <p:sp>
          <p:nvSpPr>
            <p:cNvPr id="26" name="Freeform 29"/>
            <p:cNvSpPr>
              <a:spLocks/>
            </p:cNvSpPr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808961" y="1823491"/>
            <a:ext cx="5344831" cy="301315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87347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878174" y="1674245"/>
            <a:ext cx="4435653" cy="5748840"/>
            <a:chOff x="2908630" y="1255684"/>
            <a:chExt cx="3326740" cy="4311630"/>
          </a:xfrm>
        </p:grpSpPr>
        <p:grpSp>
          <p:nvGrpSpPr>
            <p:cNvPr id="14" name="Group 66"/>
            <p:cNvGrpSpPr/>
            <p:nvPr/>
          </p:nvGrpSpPr>
          <p:grpSpPr>
            <a:xfrm>
              <a:off x="2908630" y="1255684"/>
              <a:ext cx="3326740" cy="4311630"/>
              <a:chOff x="1208088" y="2017712"/>
              <a:chExt cx="1206500" cy="1563688"/>
            </a:xfrm>
          </p:grpSpPr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1319213" y="2152650"/>
                <a:ext cx="969963" cy="12969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1319213" y="2152650"/>
                <a:ext cx="969963" cy="1296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20" name="Freeform 8"/>
              <p:cNvSpPr>
                <a:spLocks noEditPoints="1"/>
              </p:cNvSpPr>
              <p:nvPr/>
            </p:nvSpPr>
            <p:spPr bwMode="auto">
              <a:xfrm>
                <a:off x="1208088" y="2017712"/>
                <a:ext cx="1206500" cy="1563688"/>
              </a:xfrm>
              <a:custGeom>
                <a:avLst/>
                <a:gdLst/>
                <a:ahLst/>
                <a:cxnLst>
                  <a:cxn ang="0">
                    <a:pos x="666" y="35"/>
                  </a:cxn>
                  <a:cxn ang="0">
                    <a:pos x="631" y="0"/>
                  </a:cxn>
                  <a:cxn ang="0">
                    <a:pos x="34" y="0"/>
                  </a:cxn>
                  <a:cxn ang="0">
                    <a:pos x="0" y="35"/>
                  </a:cxn>
                  <a:cxn ang="0">
                    <a:pos x="0" y="829"/>
                  </a:cxn>
                  <a:cxn ang="0">
                    <a:pos x="34" y="864"/>
                  </a:cxn>
                  <a:cxn ang="0">
                    <a:pos x="631" y="864"/>
                  </a:cxn>
                  <a:cxn ang="0">
                    <a:pos x="666" y="829"/>
                  </a:cxn>
                  <a:cxn ang="0">
                    <a:pos x="666" y="35"/>
                  </a:cxn>
                  <a:cxn ang="0">
                    <a:pos x="597" y="791"/>
                  </a:cxn>
                  <a:cxn ang="0">
                    <a:pos x="66" y="791"/>
                  </a:cxn>
                  <a:cxn ang="0">
                    <a:pos x="66" y="76"/>
                  </a:cxn>
                  <a:cxn ang="0">
                    <a:pos x="597" y="76"/>
                  </a:cxn>
                  <a:cxn ang="0">
                    <a:pos x="597" y="791"/>
                  </a:cxn>
                </a:cxnLst>
                <a:rect l="0" t="0" r="r" b="b"/>
                <a:pathLst>
                  <a:path w="666" h="864">
                    <a:moveTo>
                      <a:pt x="666" y="35"/>
                    </a:moveTo>
                    <a:cubicBezTo>
                      <a:pt x="666" y="16"/>
                      <a:pt x="650" y="0"/>
                      <a:pt x="631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6"/>
                      <a:pt x="0" y="35"/>
                    </a:cubicBezTo>
                    <a:cubicBezTo>
                      <a:pt x="0" y="829"/>
                      <a:pt x="0" y="829"/>
                      <a:pt x="0" y="829"/>
                    </a:cubicBezTo>
                    <a:cubicBezTo>
                      <a:pt x="0" y="849"/>
                      <a:pt x="15" y="864"/>
                      <a:pt x="34" y="864"/>
                    </a:cubicBezTo>
                    <a:cubicBezTo>
                      <a:pt x="631" y="864"/>
                      <a:pt x="631" y="864"/>
                      <a:pt x="631" y="864"/>
                    </a:cubicBezTo>
                    <a:cubicBezTo>
                      <a:pt x="650" y="864"/>
                      <a:pt x="666" y="849"/>
                      <a:pt x="666" y="829"/>
                    </a:cubicBezTo>
                    <a:cubicBezTo>
                      <a:pt x="666" y="35"/>
                      <a:pt x="666" y="35"/>
                      <a:pt x="666" y="35"/>
                    </a:cubicBezTo>
                    <a:moveTo>
                      <a:pt x="597" y="791"/>
                    </a:moveTo>
                    <a:cubicBezTo>
                      <a:pt x="66" y="791"/>
                      <a:pt x="66" y="791"/>
                      <a:pt x="66" y="791"/>
                    </a:cubicBezTo>
                    <a:cubicBezTo>
                      <a:pt x="66" y="76"/>
                      <a:pt x="66" y="76"/>
                      <a:pt x="66" y="76"/>
                    </a:cubicBezTo>
                    <a:cubicBezTo>
                      <a:pt x="597" y="76"/>
                      <a:pt x="597" y="76"/>
                      <a:pt x="597" y="76"/>
                    </a:cubicBezTo>
                    <a:cubicBezTo>
                      <a:pt x="597" y="791"/>
                      <a:pt x="597" y="791"/>
                      <a:pt x="597" y="791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4471627" y="1357124"/>
              <a:ext cx="200746" cy="200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286721" y="2170340"/>
            <a:ext cx="3566033" cy="4768328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99579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1" name="Group 300"/>
          <p:cNvGrpSpPr/>
          <p:nvPr userDrawn="1"/>
        </p:nvGrpSpPr>
        <p:grpSpPr>
          <a:xfrm>
            <a:off x="996304" y="1975549"/>
            <a:ext cx="5176696" cy="2707424"/>
            <a:chOff x="2844800" y="1304396"/>
            <a:chExt cx="2803525" cy="1466250"/>
          </a:xfrm>
        </p:grpSpPr>
        <p:grpSp>
          <p:nvGrpSpPr>
            <p:cNvPr id="42" name="Group 44"/>
            <p:cNvGrpSpPr/>
            <p:nvPr/>
          </p:nvGrpSpPr>
          <p:grpSpPr>
            <a:xfrm>
              <a:off x="3209925" y="1304396"/>
              <a:ext cx="2073275" cy="1397000"/>
              <a:chOff x="4843457" y="992546"/>
              <a:chExt cx="2073275" cy="1397000"/>
            </a:xfrm>
          </p:grpSpPr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4843457" y="992546"/>
                <a:ext cx="2073275" cy="1397000"/>
              </a:xfrm>
              <a:custGeom>
                <a:avLst/>
                <a:gdLst/>
                <a:ahLst/>
                <a:cxnLst>
                  <a:cxn ang="0">
                    <a:pos x="1146" y="737"/>
                  </a:cxn>
                  <a:cxn ang="0">
                    <a:pos x="1120" y="772"/>
                  </a:cxn>
                  <a:cxn ang="0">
                    <a:pos x="26" y="772"/>
                  </a:cxn>
                  <a:cxn ang="0">
                    <a:pos x="0" y="737"/>
                  </a:cxn>
                  <a:cxn ang="0">
                    <a:pos x="0" y="35"/>
                  </a:cxn>
                  <a:cxn ang="0">
                    <a:pos x="26" y="0"/>
                  </a:cxn>
                  <a:cxn ang="0">
                    <a:pos x="1120" y="0"/>
                  </a:cxn>
                  <a:cxn ang="0">
                    <a:pos x="1146" y="35"/>
                  </a:cxn>
                  <a:cxn ang="0">
                    <a:pos x="1146" y="737"/>
                  </a:cxn>
                </a:cxnLst>
                <a:rect l="0" t="0" r="r" b="b"/>
                <a:pathLst>
                  <a:path w="1146" h="772">
                    <a:moveTo>
                      <a:pt x="1146" y="737"/>
                    </a:moveTo>
                    <a:cubicBezTo>
                      <a:pt x="1146" y="756"/>
                      <a:pt x="1134" y="772"/>
                      <a:pt x="1120" y="772"/>
                    </a:cubicBezTo>
                    <a:cubicBezTo>
                      <a:pt x="26" y="772"/>
                      <a:pt x="26" y="772"/>
                      <a:pt x="26" y="772"/>
                    </a:cubicBezTo>
                    <a:cubicBezTo>
                      <a:pt x="12" y="772"/>
                      <a:pt x="0" y="756"/>
                      <a:pt x="0" y="73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2" y="0"/>
                      <a:pt x="26" y="0"/>
                    </a:cubicBezTo>
                    <a:cubicBezTo>
                      <a:pt x="1120" y="0"/>
                      <a:pt x="1120" y="0"/>
                      <a:pt x="1120" y="0"/>
                    </a:cubicBezTo>
                    <a:cubicBezTo>
                      <a:pt x="1134" y="0"/>
                      <a:pt x="1146" y="16"/>
                      <a:pt x="1146" y="35"/>
                    </a:cubicBezTo>
                    <a:cubicBezTo>
                      <a:pt x="1146" y="737"/>
                      <a:pt x="1146" y="737"/>
                      <a:pt x="1146" y="737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48" name="Rectangle 13"/>
              <p:cNvSpPr>
                <a:spLocks noChangeArrowheads="1"/>
              </p:cNvSpPr>
              <p:nvPr/>
            </p:nvSpPr>
            <p:spPr bwMode="auto">
              <a:xfrm>
                <a:off x="4926007" y="1068746"/>
                <a:ext cx="1914525" cy="11811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49" name="Freeform 21"/>
              <p:cNvSpPr>
                <a:spLocks/>
              </p:cNvSpPr>
              <p:nvPr/>
            </p:nvSpPr>
            <p:spPr bwMode="auto">
              <a:xfrm>
                <a:off x="4936351" y="1068746"/>
                <a:ext cx="1901825" cy="1089025"/>
              </a:xfrm>
              <a:custGeom>
                <a:avLst/>
                <a:gdLst/>
                <a:ahLst/>
                <a:cxnLst>
                  <a:cxn ang="0">
                    <a:pos x="1198" y="0"/>
                  </a:cxn>
                  <a:cxn ang="0">
                    <a:pos x="0" y="0"/>
                  </a:cxn>
                  <a:cxn ang="0">
                    <a:pos x="1198" y="686"/>
                  </a:cxn>
                  <a:cxn ang="0">
                    <a:pos x="1198" y="0"/>
                  </a:cxn>
                </a:cxnLst>
                <a:rect l="0" t="0" r="r" b="b"/>
                <a:pathLst>
                  <a:path w="1198" h="686">
                    <a:moveTo>
                      <a:pt x="1198" y="0"/>
                    </a:moveTo>
                    <a:lnTo>
                      <a:pt x="0" y="0"/>
                    </a:lnTo>
                    <a:lnTo>
                      <a:pt x="1198" y="686"/>
                    </a:lnTo>
                    <a:lnTo>
                      <a:pt x="1198" y="0"/>
                    </a:lnTo>
                    <a:close/>
                  </a:path>
                </a:pathLst>
              </a:custGeom>
              <a:solidFill>
                <a:schemeClr val="bg1">
                  <a:alpha val="23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43" name="Group 43"/>
            <p:cNvGrpSpPr/>
            <p:nvPr/>
          </p:nvGrpSpPr>
          <p:grpSpPr>
            <a:xfrm>
              <a:off x="2844800" y="2648409"/>
              <a:ext cx="2803525" cy="122237"/>
              <a:chOff x="4462463" y="2425701"/>
              <a:chExt cx="2803525" cy="122237"/>
            </a:xfrm>
          </p:grpSpPr>
          <p:sp>
            <p:nvSpPr>
              <p:cNvPr id="44" name="Freeform 15"/>
              <p:cNvSpPr>
                <a:spLocks/>
              </p:cNvSpPr>
              <p:nvPr/>
            </p:nvSpPr>
            <p:spPr bwMode="auto">
              <a:xfrm>
                <a:off x="4462463" y="2481263"/>
                <a:ext cx="2800350" cy="6667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68" y="37"/>
                  </a:cxn>
                  <a:cxn ang="0">
                    <a:pos x="1487" y="37"/>
                  </a:cxn>
                  <a:cxn ang="0">
                    <a:pos x="1546" y="12"/>
                  </a:cxn>
                  <a:cxn ang="0">
                    <a:pos x="1547" y="0"/>
                  </a:cxn>
                  <a:cxn ang="0">
                    <a:pos x="10" y="5"/>
                  </a:cxn>
                </a:cxnLst>
                <a:rect l="0" t="0" r="r" b="b"/>
                <a:pathLst>
                  <a:path w="1547" h="37">
                    <a:moveTo>
                      <a:pt x="10" y="5"/>
                    </a:moveTo>
                    <a:cubicBezTo>
                      <a:pt x="10" y="5"/>
                      <a:pt x="0" y="23"/>
                      <a:pt x="68" y="37"/>
                    </a:cubicBezTo>
                    <a:cubicBezTo>
                      <a:pt x="1487" y="37"/>
                      <a:pt x="1487" y="37"/>
                      <a:pt x="1487" y="37"/>
                    </a:cubicBezTo>
                    <a:cubicBezTo>
                      <a:pt x="1487" y="37"/>
                      <a:pt x="1534" y="34"/>
                      <a:pt x="1546" y="12"/>
                    </a:cubicBezTo>
                    <a:cubicBezTo>
                      <a:pt x="1547" y="0"/>
                      <a:pt x="1547" y="0"/>
                      <a:pt x="1547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45" name="Freeform 16"/>
              <p:cNvSpPr>
                <a:spLocks/>
              </p:cNvSpPr>
              <p:nvPr/>
            </p:nvSpPr>
            <p:spPr bwMode="auto">
              <a:xfrm>
                <a:off x="4478338" y="2425701"/>
                <a:ext cx="2787650" cy="841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8"/>
                  </a:cxn>
                  <a:cxn ang="0">
                    <a:pos x="16" y="43"/>
                  </a:cxn>
                  <a:cxn ang="0">
                    <a:pos x="1522" y="43"/>
                  </a:cxn>
                  <a:cxn ang="0">
                    <a:pos x="1538" y="40"/>
                  </a:cxn>
                  <a:cxn ang="0">
                    <a:pos x="1538" y="0"/>
                  </a:cxn>
                  <a:cxn ang="0">
                    <a:pos x="1" y="0"/>
                  </a:cxn>
                </a:cxnLst>
                <a:rect l="0" t="0" r="r" b="b"/>
                <a:pathLst>
                  <a:path w="1540" h="47">
                    <a:moveTo>
                      <a:pt x="1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" y="47"/>
                      <a:pt x="16" y="43"/>
                      <a:pt x="16" y="43"/>
                    </a:cubicBezTo>
                    <a:cubicBezTo>
                      <a:pt x="1522" y="43"/>
                      <a:pt x="1522" y="43"/>
                      <a:pt x="1522" y="43"/>
                    </a:cubicBezTo>
                    <a:cubicBezTo>
                      <a:pt x="1540" y="45"/>
                      <a:pt x="1538" y="40"/>
                      <a:pt x="1538" y="40"/>
                    </a:cubicBezTo>
                    <a:cubicBezTo>
                      <a:pt x="1538" y="0"/>
                      <a:pt x="1538" y="0"/>
                      <a:pt x="153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42000">
                    <a:schemeClr val="bg1">
                      <a:lumMod val="75000"/>
                    </a:schemeClr>
                  </a:gs>
                  <a:gs pos="6000">
                    <a:schemeClr val="bg1">
                      <a:lumMod val="8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46" name="Freeform 31"/>
              <p:cNvSpPr>
                <a:spLocks/>
              </p:cNvSpPr>
              <p:nvPr/>
            </p:nvSpPr>
            <p:spPr bwMode="auto">
              <a:xfrm>
                <a:off x="5672138" y="2425701"/>
                <a:ext cx="392113" cy="44450"/>
              </a:xfrm>
              <a:custGeom>
                <a:avLst/>
                <a:gdLst/>
                <a:ahLst/>
                <a:cxnLst>
                  <a:cxn ang="0">
                    <a:pos x="20" y="22"/>
                  </a:cxn>
                  <a:cxn ang="0">
                    <a:pos x="198" y="22"/>
                  </a:cxn>
                  <a:cxn ang="0">
                    <a:pos x="215" y="1"/>
                  </a:cxn>
                  <a:cxn ang="0">
                    <a:pos x="6" y="0"/>
                  </a:cxn>
                  <a:cxn ang="0">
                    <a:pos x="20" y="22"/>
                  </a:cxn>
                </a:cxnLst>
                <a:rect l="0" t="0" r="r" b="b"/>
                <a:pathLst>
                  <a:path w="217" h="25">
                    <a:moveTo>
                      <a:pt x="20" y="22"/>
                    </a:moveTo>
                    <a:cubicBezTo>
                      <a:pt x="198" y="22"/>
                      <a:pt x="198" y="22"/>
                      <a:pt x="198" y="22"/>
                    </a:cubicBezTo>
                    <a:cubicBezTo>
                      <a:pt x="198" y="22"/>
                      <a:pt x="217" y="25"/>
                      <a:pt x="21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20"/>
                      <a:pt x="20" y="22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</p:grpSp>
      <p:sp>
        <p:nvSpPr>
          <p:cNvPr id="5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822933" y="2116253"/>
            <a:ext cx="3535163" cy="218089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5103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6584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26584" y="825950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grpSp>
        <p:nvGrpSpPr>
          <p:cNvPr id="3" name="Group 7"/>
          <p:cNvGrpSpPr/>
          <p:nvPr userDrawn="1"/>
        </p:nvGrpSpPr>
        <p:grpSpPr>
          <a:xfrm>
            <a:off x="0" y="6731802"/>
            <a:ext cx="12192000" cy="126199"/>
            <a:chOff x="0" y="2573904"/>
            <a:chExt cx="8767278" cy="44695"/>
          </a:xfrm>
        </p:grpSpPr>
        <p:grpSp>
          <p:nvGrpSpPr>
            <p:cNvPr id="4" name="Group 43"/>
            <p:cNvGrpSpPr/>
            <p:nvPr/>
          </p:nvGrpSpPr>
          <p:grpSpPr>
            <a:xfrm>
              <a:off x="0" y="2573904"/>
              <a:ext cx="3752335" cy="44695"/>
              <a:chOff x="0" y="2573904"/>
              <a:chExt cx="3752335" cy="4469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grpSp>
          <p:nvGrpSpPr>
            <p:cNvPr id="5" name="Group 44"/>
            <p:cNvGrpSpPr/>
            <p:nvPr/>
          </p:nvGrpSpPr>
          <p:grpSpPr>
            <a:xfrm>
              <a:off x="3752335" y="2573904"/>
              <a:ext cx="5014943" cy="44695"/>
              <a:chOff x="0" y="2573904"/>
              <a:chExt cx="5014943" cy="44695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752335" y="2573904"/>
                <a:ext cx="1262608" cy="4469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</p:grpSp>
      <p:sp>
        <p:nvSpPr>
          <p:cNvPr id="31" name="Flowchart: Off-page Connector 30"/>
          <p:cNvSpPr/>
          <p:nvPr userDrawn="1"/>
        </p:nvSpPr>
        <p:spPr>
          <a:xfrm>
            <a:off x="11496242" y="317598"/>
            <a:ext cx="384047" cy="314532"/>
          </a:xfrm>
          <a:prstGeom prst="flowChartOffpage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89494" y="263969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bg1"/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4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70442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385124" y="1639333"/>
            <a:ext cx="4908153" cy="430132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2" name="Round Same Side Corner Rectangle 11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157321" y="1963502"/>
            <a:ext cx="1895355" cy="1894789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763524" y="1963502"/>
            <a:ext cx="1895355" cy="1894789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438789" y="1963502"/>
            <a:ext cx="1895355" cy="1894789"/>
          </a:xfrm>
          <a:prstGeom prst="roundRect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9113800" y="1963502"/>
            <a:ext cx="1895355" cy="1894789"/>
          </a:xfrm>
          <a:prstGeom prst="roundRect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0" name="Round Same Side Corner Rectangle 9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Slide Number Placeholder 4"/>
          <p:cNvSpPr txBox="1">
            <a:spLocks/>
          </p:cNvSpPr>
          <p:nvPr userDrawn="1"/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13754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36B7D2-B98C-44FD-8D04-7EC62A564975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13754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720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37" grpId="0" animBg="1"/>
      <p:bldP spid="40" grpId="0" animBg="1"/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 userDrawn="1"/>
        </p:nvSpPr>
        <p:spPr>
          <a:xfrm>
            <a:off x="1936802" y="2035606"/>
            <a:ext cx="3915359" cy="3915359"/>
          </a:xfrm>
          <a:prstGeom prst="ellipse">
            <a:avLst/>
          </a:prstGeom>
          <a:noFill/>
          <a:ln w="19050"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5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408759" y="3327601"/>
            <a:ext cx="1330252" cy="1329856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9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3251201" y="1499451"/>
            <a:ext cx="1330252" cy="1329856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91440" anchor="b"/>
          <a:lstStyle>
            <a:lvl1pPr algn="ctr">
              <a:buNone/>
              <a:defRPr sz="9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1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5045690" y="3337761"/>
            <a:ext cx="1330252" cy="1329856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91440" anchor="b"/>
          <a:lstStyle>
            <a:lvl1pPr algn="ctr">
              <a:buNone/>
              <a:defRPr sz="9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3229355" y="5147144"/>
            <a:ext cx="1330252" cy="1329856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91440" anchor="b"/>
          <a:lstStyle>
            <a:lvl1pPr algn="ctr">
              <a:buNone/>
              <a:defRPr sz="9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42350" y="4737632"/>
            <a:ext cx="1552751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 rtl="1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560425" y="5900182"/>
            <a:ext cx="1552751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 rtl="1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5" name="Text Placeholder 3"/>
          <p:cNvSpPr>
            <a:spLocks noGrp="1"/>
          </p:cNvSpPr>
          <p:nvPr>
            <p:ph type="body" sz="half" idx="21"/>
          </p:nvPr>
        </p:nvSpPr>
        <p:spPr>
          <a:xfrm>
            <a:off x="4659758" y="1716952"/>
            <a:ext cx="1552751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rtl="1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6" name="Text Placeholder 3"/>
          <p:cNvSpPr>
            <a:spLocks noGrp="1"/>
          </p:cNvSpPr>
          <p:nvPr>
            <p:ph type="body" sz="half" idx="22"/>
          </p:nvPr>
        </p:nvSpPr>
        <p:spPr>
          <a:xfrm>
            <a:off x="5675766" y="4763299"/>
            <a:ext cx="1552751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rtl="1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23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30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4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animBg="1"/>
      <p:bldP spid="60" grpId="0" animBg="1"/>
      <p:bldP spid="61" grpId="0" animBg="1"/>
      <p:bldP spid="62" grpId="0" animBg="1"/>
      <p:bldP spid="63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55863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925458" y="1687978"/>
            <a:ext cx="3163241" cy="31623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9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" name="Round Same Side Corner Rectangle 6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48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8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63503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own Arrow Callout 17"/>
          <p:cNvSpPr/>
          <p:nvPr userDrawn="1"/>
        </p:nvSpPr>
        <p:spPr bwMode="auto">
          <a:xfrm>
            <a:off x="0" y="0"/>
            <a:ext cx="12192000" cy="3372155"/>
          </a:xfrm>
          <a:prstGeom prst="downArrowCallout">
            <a:avLst>
              <a:gd name="adj1" fmla="val 32676"/>
              <a:gd name="adj2" fmla="val 14109"/>
              <a:gd name="adj3" fmla="val 10498"/>
              <a:gd name="adj4" fmla="val 92638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999170" y="622368"/>
            <a:ext cx="2193661" cy="2193005"/>
          </a:xfrm>
          <a:prstGeom prst="ellips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87098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WW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1037074" y="1473951"/>
            <a:ext cx="1900009" cy="2038757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3090404" y="1473951"/>
            <a:ext cx="1900009" cy="2038757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5143733" y="1473951"/>
            <a:ext cx="1900009" cy="2038757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7201589" y="1473951"/>
            <a:ext cx="1900009" cy="2038757"/>
          </a:xfrm>
          <a:prstGeom prst="rect">
            <a:avLst/>
          </a:prstGeom>
          <a:ln w="19050">
            <a:solidFill>
              <a:schemeClr val="accent4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9254918" y="1473951"/>
            <a:ext cx="1900009" cy="2038757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71355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46" grpId="0" animBg="1"/>
      <p:bldP spid="47" grpId="0" animBg="1"/>
      <p:bldP spid="48" grpId="0" animBg="1"/>
      <p:bldP spid="49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free-power-point-templates.com/" TargetMode="Externa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24.xml"/><Relationship Id="rId34" Type="http://schemas.openxmlformats.org/officeDocument/2006/relationships/slideLayout" Target="../slideLayouts/slideLayout37.xml"/><Relationship Id="rId42" Type="http://schemas.openxmlformats.org/officeDocument/2006/relationships/slideLayout" Target="../slideLayouts/slideLayout45.xml"/><Relationship Id="rId47" Type="http://schemas.openxmlformats.org/officeDocument/2006/relationships/slideLayout" Target="../slideLayouts/slideLayout50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9" Type="http://schemas.openxmlformats.org/officeDocument/2006/relationships/slideLayout" Target="../slideLayouts/slideLayout3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slideLayout" Target="../slideLayouts/slideLayout27.xml"/><Relationship Id="rId32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40.xml"/><Relationship Id="rId40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8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31.xml"/><Relationship Id="rId36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31" Type="http://schemas.openxmlformats.org/officeDocument/2006/relationships/slideLayout" Target="../slideLayouts/slideLayout34.xml"/><Relationship Id="rId44" Type="http://schemas.openxmlformats.org/officeDocument/2006/relationships/slideLayout" Target="../slideLayouts/slideLayout47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46.xml"/><Relationship Id="rId48" Type="http://schemas.openxmlformats.org/officeDocument/2006/relationships/theme" Target="../theme/theme2.xml"/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41.xml"/><Relationship Id="rId4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23.xml"/><Relationship Id="rId41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C78451-8802-42BB-A9A2-EB431EBD7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7E039-87B0-4A21-B2B0-7519A8B95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E0B35-97D5-4F03-AECC-52E59B9E8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5A25C-91B0-41F6-9263-B1926254891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66556-3327-4D2C-A63B-425D53E8E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BA2EE-C331-462A-9AFE-CD80C6437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B24EB-57F5-48F2-9751-1F0E2B2D9C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ED855F-281D-44DF-A734-42399D69E3DB}"/>
              </a:ext>
            </a:extLst>
          </p:cNvPr>
          <p:cNvSpPr txBox="1"/>
          <p:nvPr userDrawn="1"/>
        </p:nvSpPr>
        <p:spPr>
          <a:xfrm>
            <a:off x="-46180" y="688988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https://www.free-power-point-templates.com/</a:t>
            </a:r>
            <a:endParaRPr lang="en-US" sz="12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A797EE-9117-4BE1-905E-BD3E71A53DF9}"/>
              </a:ext>
            </a:extLst>
          </p:cNvPr>
          <p:cNvSpPr txBox="1"/>
          <p:nvPr userDrawn="1"/>
        </p:nvSpPr>
        <p:spPr>
          <a:xfrm>
            <a:off x="11042213" y="6889887"/>
            <a:ext cx="1206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10517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655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1" r:id="rId28"/>
    <p:sldLayoutId id="2147483692" r:id="rId29"/>
    <p:sldLayoutId id="2147483693" r:id="rId30"/>
    <p:sldLayoutId id="2147483694" r:id="rId31"/>
    <p:sldLayoutId id="2147483695" r:id="rId32"/>
    <p:sldLayoutId id="2147483696" r:id="rId33"/>
    <p:sldLayoutId id="2147483697" r:id="rId34"/>
    <p:sldLayoutId id="2147483698" r:id="rId35"/>
    <p:sldLayoutId id="2147483699" r:id="rId36"/>
    <p:sldLayoutId id="2147483700" r:id="rId37"/>
    <p:sldLayoutId id="2147483701" r:id="rId38"/>
    <p:sldLayoutId id="2147483702" r:id="rId39"/>
    <p:sldLayoutId id="2147483703" r:id="rId40"/>
    <p:sldLayoutId id="2147483704" r:id="rId41"/>
    <p:sldLayoutId id="2147483705" r:id="rId42"/>
    <p:sldLayoutId id="2147483706" r:id="rId43"/>
    <p:sldLayoutId id="2147483707" r:id="rId44"/>
    <p:sldLayoutId id="2147483708" r:id="rId45"/>
    <p:sldLayoutId id="2147483709" r:id="rId46"/>
    <p:sldLayoutId id="2147483710" r:id="rId47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dianaddx/aircraft-wildlife-strikes-1990-202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996A679B-4587-4245-8471-0E349F5FD6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4" b="7514"/>
          <a:stretch>
            <a:fillRect/>
          </a:stretch>
        </p:blipFill>
        <p:spPr/>
      </p:pic>
      <p:pic>
        <p:nvPicPr>
          <p:cNvPr id="1026" name="Picture 2" descr="Airplane Flying Over Building by Teeki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155" y="2680418"/>
            <a:ext cx="4904509" cy="417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617" y="0"/>
            <a:ext cx="12168765" cy="6851350"/>
          </a:xfrm>
          <a:prstGeom prst="rect">
            <a:avLst/>
          </a:prstGeom>
          <a:gradFill>
            <a:gsLst>
              <a:gs pos="0">
                <a:schemeClr val="accent5">
                  <a:alpha val="58000"/>
                </a:schemeClr>
              </a:gs>
              <a:gs pos="49000">
                <a:schemeClr val="accent2">
                  <a:alpha val="63000"/>
                </a:schemeClr>
              </a:gs>
              <a:gs pos="100000">
                <a:schemeClr val="accent1">
                  <a:alpha val="5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7155" y="922767"/>
            <a:ext cx="95587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Open Sans"/>
              </a:rPr>
              <a:t>WILDLIFE AIRSTRIKES: A COMPREHENSIVE ANALYSIS</a:t>
            </a:r>
            <a:endParaRPr lang="en-US" sz="4800" b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48262" y="6391348"/>
            <a:ext cx="3437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REPORT BY: GAURAV MEHTA</a:t>
            </a: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2687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SPECIES ANALYSIS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Open San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3352800" y="994897"/>
            <a:ext cx="5486400" cy="267661"/>
          </a:xfrm>
        </p:spPr>
        <p:txBody>
          <a:bodyPr/>
          <a:lstStyle/>
          <a:p>
            <a:r>
              <a:rPr lang="en-US" dirty="0">
                <a:latin typeface="Open Sans"/>
              </a:rPr>
              <a:t>Top Species Involved in Strikes</a:t>
            </a: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925" y="1558889"/>
            <a:ext cx="8194304" cy="476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6186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FAA REGION BASED DAMAGE DISTRIBUTION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Open San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3352800" y="994897"/>
            <a:ext cx="5486400" cy="267661"/>
          </a:xfrm>
        </p:spPr>
        <p:txBody>
          <a:bodyPr/>
          <a:lstStyle/>
          <a:p>
            <a:r>
              <a:rPr lang="en-US" dirty="0">
                <a:latin typeface="Open Sans"/>
              </a:rPr>
              <a:t>Aircraft Damage Distribution by FAA Region</a:t>
            </a: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733" y="1471761"/>
            <a:ext cx="6920413" cy="465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2868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AIRCRAFT STRIKE ANALYSIS FOR THE YEAR 2022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Open San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3352800" y="994897"/>
            <a:ext cx="5486400" cy="267661"/>
          </a:xfrm>
        </p:spPr>
        <p:txBody>
          <a:bodyPr/>
          <a:lstStyle/>
          <a:p>
            <a:r>
              <a:rPr lang="en-US" dirty="0">
                <a:latin typeface="Open Sans"/>
              </a:rPr>
              <a:t>Incidents by Month and FAA Region in 2022</a:t>
            </a: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174"/>
          <a:stretch/>
        </p:blipFill>
        <p:spPr>
          <a:xfrm>
            <a:off x="2927569" y="1876508"/>
            <a:ext cx="6336862" cy="412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3309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AIRSTRIKES COUNT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Open San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3352800" y="994897"/>
            <a:ext cx="5486400" cy="267661"/>
          </a:xfrm>
        </p:spPr>
        <p:txBody>
          <a:bodyPr/>
          <a:lstStyle/>
          <a:p>
            <a:r>
              <a:rPr lang="en-US" dirty="0">
                <a:latin typeface="Open Sans"/>
              </a:rPr>
              <a:t>Top Airports Involved in Airstrikes</a:t>
            </a: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467" y="1471020"/>
            <a:ext cx="7188121" cy="493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906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AIRCRAFT MASS ANALYSIS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Open San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3352800" y="994897"/>
            <a:ext cx="5486400" cy="267661"/>
          </a:xfrm>
        </p:spPr>
        <p:txBody>
          <a:bodyPr/>
          <a:lstStyle/>
          <a:p>
            <a:r>
              <a:rPr lang="en-US" dirty="0">
                <a:latin typeface="Open Sans"/>
              </a:rPr>
              <a:t>Aircraft Mass vs. Damage Level</a:t>
            </a: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1537603"/>
            <a:ext cx="7005219" cy="469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4097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996A679B-4587-4245-8471-0E349F5FD6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4" b="7514"/>
          <a:stretch>
            <a:fillRect/>
          </a:stretch>
        </p:blipFill>
        <p:spPr/>
      </p:pic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A64104-E71C-418A-8E60-B50237C131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5">
                  <a:alpha val="58000"/>
                </a:schemeClr>
              </a:gs>
              <a:gs pos="49000">
                <a:schemeClr val="accent2">
                  <a:alpha val="63000"/>
                </a:schemeClr>
              </a:gs>
              <a:gs pos="100000">
                <a:schemeClr val="accent1">
                  <a:alpha val="5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3472" y="2705725"/>
            <a:ext cx="99757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</a:t>
            </a:r>
            <a:endParaRPr lang="en-US" sz="8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2455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40539" y="499928"/>
            <a:ext cx="7518400" cy="471365"/>
          </a:xfrm>
        </p:spPr>
        <p:txBody>
          <a:bodyPr/>
          <a:lstStyle/>
          <a:p>
            <a:r>
              <a:rPr lang="en-US" sz="3200" dirty="0" smtClean="0">
                <a:latin typeface="Open Sans"/>
              </a:rPr>
              <a:t>PROJECT SUMMARY</a:t>
            </a:r>
            <a:endParaRPr lang="en-US" sz="3200" dirty="0">
              <a:latin typeface="Open San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3055393" y="953662"/>
            <a:ext cx="5486400" cy="267661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EXPLORATORY DATA ANALYSIS PROCESS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Open Sans"/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2" name="Group 30"/>
          <p:cNvGrpSpPr/>
          <p:nvPr/>
        </p:nvGrpSpPr>
        <p:grpSpPr>
          <a:xfrm>
            <a:off x="757027" y="1457153"/>
            <a:ext cx="3480585" cy="542979"/>
            <a:chOff x="1270277" y="1165408"/>
            <a:chExt cx="2610439" cy="407234"/>
          </a:xfrm>
        </p:grpSpPr>
        <p:sp>
          <p:nvSpPr>
            <p:cNvPr id="56" name="Text Placeholder 3"/>
            <p:cNvSpPr txBox="1">
              <a:spLocks/>
            </p:cNvSpPr>
            <p:nvPr/>
          </p:nvSpPr>
          <p:spPr>
            <a:xfrm>
              <a:off x="1270277" y="1165408"/>
              <a:ext cx="984116" cy="215492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1867" b="1" dirty="0" smtClean="0">
                  <a:solidFill>
                    <a:schemeClr val="accent1"/>
                  </a:solidFill>
                  <a:latin typeface="Open Sans" panose="020B0606030504020204"/>
                </a:rPr>
                <a:t>DATA DECISON</a:t>
              </a:r>
              <a:endParaRPr lang="en-US" sz="1867" b="1" dirty="0">
                <a:solidFill>
                  <a:schemeClr val="accent1"/>
                </a:solidFill>
                <a:latin typeface="Open Sans" panose="020B0606030504020204"/>
              </a:endParaRPr>
            </a:p>
          </p:txBody>
        </p:sp>
        <p:sp>
          <p:nvSpPr>
            <p:cNvPr id="57" name="Text Placeholder 3"/>
            <p:cNvSpPr txBox="1">
              <a:spLocks/>
            </p:cNvSpPr>
            <p:nvPr/>
          </p:nvSpPr>
          <p:spPr>
            <a:xfrm>
              <a:off x="1270277" y="1418801"/>
              <a:ext cx="2610439" cy="153841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1333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/>
                  <a:cs typeface="+mj-cs"/>
                </a:rPr>
                <a:t>Why Wildlife Airstrikes Data?</a:t>
              </a:r>
              <a:endPara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/>
                <a:cs typeface="+mj-cs"/>
              </a:endParaRPr>
            </a:p>
          </p:txBody>
        </p:sp>
      </p:grpSp>
      <p:grpSp>
        <p:nvGrpSpPr>
          <p:cNvPr id="3" name="Group 33"/>
          <p:cNvGrpSpPr/>
          <p:nvPr/>
        </p:nvGrpSpPr>
        <p:grpSpPr>
          <a:xfrm>
            <a:off x="8155534" y="1456209"/>
            <a:ext cx="3506908" cy="748099"/>
            <a:chOff x="5225418" y="1165408"/>
            <a:chExt cx="2630181" cy="561074"/>
          </a:xfrm>
        </p:grpSpPr>
        <p:sp>
          <p:nvSpPr>
            <p:cNvPr id="50" name="Text Placeholder 3"/>
            <p:cNvSpPr txBox="1">
              <a:spLocks/>
            </p:cNvSpPr>
            <p:nvPr/>
          </p:nvSpPr>
          <p:spPr>
            <a:xfrm>
              <a:off x="5225418" y="1165408"/>
              <a:ext cx="1056539" cy="215492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1867" b="1" dirty="0" smtClean="0">
                  <a:solidFill>
                    <a:schemeClr val="accent4"/>
                  </a:solidFill>
                  <a:latin typeface="Open Sans" panose="020B0606030504020204"/>
                </a:rPr>
                <a:t>DATA ANALYSIS</a:t>
              </a:r>
              <a:endParaRPr lang="en-US" sz="1867" b="1" dirty="0">
                <a:solidFill>
                  <a:schemeClr val="accent4"/>
                </a:solidFill>
                <a:latin typeface="Open Sans" panose="020B0606030504020204"/>
              </a:endParaRPr>
            </a:p>
          </p:txBody>
        </p:sp>
        <p:sp>
          <p:nvSpPr>
            <p:cNvPr id="51" name="Text Placeholder 3"/>
            <p:cNvSpPr txBox="1">
              <a:spLocks/>
            </p:cNvSpPr>
            <p:nvPr/>
          </p:nvSpPr>
          <p:spPr>
            <a:xfrm>
              <a:off x="5225418" y="1418801"/>
              <a:ext cx="2630181" cy="307681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1333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/>
                </a:rPr>
                <a:t>How are we going to discover useful information from the dataset?</a:t>
              </a:r>
              <a:endPara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/>
              </a:endParaRPr>
            </a:p>
          </p:txBody>
        </p:sp>
      </p:grpSp>
      <p:grpSp>
        <p:nvGrpSpPr>
          <p:cNvPr id="4" name="Group 31"/>
          <p:cNvGrpSpPr/>
          <p:nvPr/>
        </p:nvGrpSpPr>
        <p:grpSpPr>
          <a:xfrm>
            <a:off x="757027" y="2686104"/>
            <a:ext cx="3480585" cy="542979"/>
            <a:chOff x="1270277" y="2087120"/>
            <a:chExt cx="2610439" cy="407234"/>
          </a:xfrm>
        </p:grpSpPr>
        <p:sp>
          <p:nvSpPr>
            <p:cNvPr id="67" name="Text Placeholder 3"/>
            <p:cNvSpPr txBox="1">
              <a:spLocks/>
            </p:cNvSpPr>
            <p:nvPr/>
          </p:nvSpPr>
          <p:spPr>
            <a:xfrm>
              <a:off x="1270277" y="2087120"/>
              <a:ext cx="1293095" cy="215492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1867" b="1" dirty="0" smtClean="0">
                  <a:solidFill>
                    <a:schemeClr val="accent2"/>
                  </a:solidFill>
                  <a:latin typeface="Open Sans" panose="020B0606030504020204"/>
                </a:rPr>
                <a:t>DATA COLLECTIONS</a:t>
              </a:r>
              <a:endParaRPr lang="en-US" sz="1867" b="1" dirty="0">
                <a:solidFill>
                  <a:schemeClr val="accent2"/>
                </a:solidFill>
                <a:latin typeface="Open Sans" panose="020B0606030504020204"/>
              </a:endParaRPr>
            </a:p>
          </p:txBody>
        </p:sp>
        <p:sp>
          <p:nvSpPr>
            <p:cNvPr id="68" name="Text Placeholder 3"/>
            <p:cNvSpPr txBox="1">
              <a:spLocks/>
            </p:cNvSpPr>
            <p:nvPr/>
          </p:nvSpPr>
          <p:spPr>
            <a:xfrm>
              <a:off x="1270277" y="2340513"/>
              <a:ext cx="2610439" cy="153841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1333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/>
                </a:rPr>
                <a:t>How was the dataset retrieved?</a:t>
              </a:r>
              <a:endPara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/>
              </a:endParaRPr>
            </a:p>
          </p:txBody>
        </p:sp>
      </p:grpSp>
      <p:grpSp>
        <p:nvGrpSpPr>
          <p:cNvPr id="5" name="Group 34"/>
          <p:cNvGrpSpPr/>
          <p:nvPr/>
        </p:nvGrpSpPr>
        <p:grpSpPr>
          <a:xfrm>
            <a:off x="8155534" y="2685160"/>
            <a:ext cx="3506908" cy="748099"/>
            <a:chOff x="5225418" y="2087120"/>
            <a:chExt cx="2630181" cy="561074"/>
          </a:xfrm>
        </p:grpSpPr>
        <p:sp>
          <p:nvSpPr>
            <p:cNvPr id="71" name="Text Placeholder 3"/>
            <p:cNvSpPr txBox="1">
              <a:spLocks/>
            </p:cNvSpPr>
            <p:nvPr/>
          </p:nvSpPr>
          <p:spPr>
            <a:xfrm>
              <a:off x="5225418" y="2087120"/>
              <a:ext cx="1604815" cy="215492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1867" b="1" dirty="0" smtClean="0">
                  <a:solidFill>
                    <a:schemeClr val="accent5"/>
                  </a:solidFill>
                  <a:latin typeface="+mj-lt"/>
                </a:rPr>
                <a:t>DATA INTERPRETATION</a:t>
              </a:r>
              <a:endParaRPr lang="en-US" sz="1867" b="1" dirty="0">
                <a:solidFill>
                  <a:schemeClr val="accent5"/>
                </a:solidFill>
                <a:latin typeface="+mj-lt"/>
              </a:endParaRPr>
            </a:p>
          </p:txBody>
        </p:sp>
        <p:sp>
          <p:nvSpPr>
            <p:cNvPr id="72" name="Text Placeholder 3"/>
            <p:cNvSpPr txBox="1">
              <a:spLocks/>
            </p:cNvSpPr>
            <p:nvPr/>
          </p:nvSpPr>
          <p:spPr>
            <a:xfrm>
              <a:off x="5225418" y="2340513"/>
              <a:ext cx="2630181" cy="307681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1333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/>
                </a:rPr>
                <a:t>Can the information retrieved be used to answer our FINER research questions?</a:t>
              </a:r>
              <a:endPara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/>
              </a:endParaRPr>
            </a:p>
          </p:txBody>
        </p:sp>
      </p:grpSp>
      <p:grpSp>
        <p:nvGrpSpPr>
          <p:cNvPr id="6" name="Group 32"/>
          <p:cNvGrpSpPr/>
          <p:nvPr/>
        </p:nvGrpSpPr>
        <p:grpSpPr>
          <a:xfrm>
            <a:off x="757027" y="3915052"/>
            <a:ext cx="3480585" cy="789135"/>
            <a:chOff x="1270277" y="3008832"/>
            <a:chExt cx="2610439" cy="591851"/>
          </a:xfrm>
        </p:grpSpPr>
        <p:sp>
          <p:nvSpPr>
            <p:cNvPr id="75" name="Text Placeholder 3"/>
            <p:cNvSpPr txBox="1">
              <a:spLocks/>
            </p:cNvSpPr>
            <p:nvPr/>
          </p:nvSpPr>
          <p:spPr>
            <a:xfrm>
              <a:off x="1270277" y="3008832"/>
              <a:ext cx="1055049" cy="215492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1867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/>
                </a:rPr>
                <a:t>DATA CLEANING</a:t>
              </a:r>
              <a:endParaRPr lang="en-US" sz="18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/>
              </a:endParaRPr>
            </a:p>
          </p:txBody>
        </p:sp>
        <p:sp>
          <p:nvSpPr>
            <p:cNvPr id="76" name="Text Placeholder 3"/>
            <p:cNvSpPr txBox="1">
              <a:spLocks/>
            </p:cNvSpPr>
            <p:nvPr/>
          </p:nvSpPr>
          <p:spPr>
            <a:xfrm>
              <a:off x="1270277" y="3262225"/>
              <a:ext cx="2610439" cy="338458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1333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/>
                </a:rPr>
                <a:t>How are we going to handle so many </a:t>
              </a:r>
            </a:p>
            <a:p>
              <a:pPr algn="l" defTabSz="1219170">
                <a:spcBef>
                  <a:spcPct val="20000"/>
                </a:spcBef>
                <a:defRPr/>
              </a:pPr>
              <a:r>
                <a:rPr lang="en-US" sz="1333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/>
                </a:rPr>
                <a:t>NULL</a:t>
              </a:r>
              <a:r>
                <a:rPr lang="en-US" sz="1333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/>
                </a:rPr>
                <a:t> </a:t>
              </a:r>
              <a:r>
                <a:rPr lang="en-US" sz="1333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/>
                </a:rPr>
                <a:t>Values?</a:t>
              </a:r>
              <a:endPara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/>
              </a:endParaRPr>
            </a:p>
          </p:txBody>
        </p:sp>
      </p:grpSp>
      <p:grpSp>
        <p:nvGrpSpPr>
          <p:cNvPr id="9" name="Group 35"/>
          <p:cNvGrpSpPr/>
          <p:nvPr/>
        </p:nvGrpSpPr>
        <p:grpSpPr>
          <a:xfrm>
            <a:off x="8155534" y="3914109"/>
            <a:ext cx="3506908" cy="542979"/>
            <a:chOff x="5225418" y="3008832"/>
            <a:chExt cx="2630181" cy="407234"/>
          </a:xfrm>
        </p:grpSpPr>
        <p:sp>
          <p:nvSpPr>
            <p:cNvPr id="79" name="Text Placeholder 3"/>
            <p:cNvSpPr txBox="1">
              <a:spLocks/>
            </p:cNvSpPr>
            <p:nvPr/>
          </p:nvSpPr>
          <p:spPr>
            <a:xfrm>
              <a:off x="5225418" y="3008832"/>
              <a:ext cx="1361719" cy="215492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1867" b="1" dirty="0" smtClean="0">
                  <a:solidFill>
                    <a:schemeClr val="accent6"/>
                  </a:solidFill>
                  <a:latin typeface="Open Sans" panose="020B0606030504020204"/>
                </a:rPr>
                <a:t>DATA VISUALIZATION</a:t>
              </a:r>
              <a:endParaRPr lang="en-US" sz="1867" b="1" dirty="0">
                <a:solidFill>
                  <a:schemeClr val="accent6"/>
                </a:solidFill>
                <a:latin typeface="Open Sans" panose="020B0606030504020204"/>
              </a:endParaRPr>
            </a:p>
          </p:txBody>
        </p:sp>
        <p:sp>
          <p:nvSpPr>
            <p:cNvPr id="80" name="Text Placeholder 3"/>
            <p:cNvSpPr txBox="1">
              <a:spLocks/>
            </p:cNvSpPr>
            <p:nvPr/>
          </p:nvSpPr>
          <p:spPr>
            <a:xfrm>
              <a:off x="5225418" y="3262225"/>
              <a:ext cx="2630181" cy="153841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1333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/>
                </a:rPr>
                <a:t>Can the data be represented graphically post analysis?</a:t>
              </a:r>
              <a:endPara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/>
              </a:endParaRPr>
            </a:p>
          </p:txBody>
        </p:sp>
      </p:grpSp>
      <p:sp>
        <p:nvSpPr>
          <p:cNvPr id="38" name="Freeform 45"/>
          <p:cNvSpPr>
            <a:spLocks noEditPoints="1"/>
          </p:cNvSpPr>
          <p:nvPr/>
        </p:nvSpPr>
        <p:spPr bwMode="auto">
          <a:xfrm>
            <a:off x="239271" y="1782783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39" name="Freeform 45"/>
          <p:cNvSpPr>
            <a:spLocks noEditPoints="1"/>
          </p:cNvSpPr>
          <p:nvPr/>
        </p:nvSpPr>
        <p:spPr bwMode="auto">
          <a:xfrm>
            <a:off x="239271" y="3023959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0" name="Freeform 45"/>
          <p:cNvSpPr>
            <a:spLocks noEditPoints="1"/>
          </p:cNvSpPr>
          <p:nvPr/>
        </p:nvSpPr>
        <p:spPr bwMode="auto">
          <a:xfrm>
            <a:off x="239271" y="4316408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1" name="Freeform 45"/>
          <p:cNvSpPr>
            <a:spLocks noEditPoints="1"/>
          </p:cNvSpPr>
          <p:nvPr/>
        </p:nvSpPr>
        <p:spPr bwMode="auto">
          <a:xfrm>
            <a:off x="7629646" y="1781839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2" name="Freeform 45"/>
          <p:cNvSpPr>
            <a:spLocks noEditPoints="1"/>
          </p:cNvSpPr>
          <p:nvPr/>
        </p:nvSpPr>
        <p:spPr bwMode="auto">
          <a:xfrm>
            <a:off x="7629646" y="3023015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4" name="Freeform 45"/>
          <p:cNvSpPr>
            <a:spLocks noEditPoints="1"/>
          </p:cNvSpPr>
          <p:nvPr/>
        </p:nvSpPr>
        <p:spPr bwMode="auto">
          <a:xfrm>
            <a:off x="7629646" y="4315464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2" t="13711" r="11783" b="8302"/>
          <a:stretch/>
        </p:blipFill>
        <p:spPr>
          <a:xfrm>
            <a:off x="3830594" y="3091779"/>
            <a:ext cx="3738291" cy="3732894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049228639"/>
      </p:ext>
    </p:extLst>
  </p:cSld>
  <p:clrMapOvr>
    <a:masterClrMapping/>
  </p:clrMapOvr>
  <p:transition spd="med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DATA DECISION &amp; ACQUISITION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Open Sans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 smtClean="0">
                <a:latin typeface="Open Sans" panose="020B0606030504020204"/>
              </a:rPr>
              <a:t>Airstrikes caused by wildlife are a prevalent type of airstrikes in every part of the world. The USA being one of the biggest airport networks across the globe is prone to more wildlife airstrikes.</a:t>
            </a:r>
            <a:endParaRPr lang="en-US" dirty="0">
              <a:latin typeface="Open Sans" panose="020B0606030504020204"/>
            </a:endParaRPr>
          </a:p>
        </p:txBody>
      </p:sp>
      <p:sp>
        <p:nvSpPr>
          <p:cNvPr id="42" name="Text Placeholder 41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 smtClean="0">
                <a:latin typeface="Open Sans" panose="020B0606030504020204"/>
              </a:rPr>
              <a:t>Why Wildlife airstrikes?</a:t>
            </a:r>
            <a:endParaRPr lang="en-US" dirty="0">
              <a:latin typeface="Open Sans" panose="020B0606030504020204"/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half" idx="23"/>
          </p:nvPr>
        </p:nvSpPr>
        <p:spPr/>
        <p:txBody>
          <a:bodyPr/>
          <a:lstStyle/>
          <a:p>
            <a:r>
              <a:rPr lang="en-US" dirty="0" smtClean="0">
                <a:latin typeface="Open Sans" panose="020B0606030504020204"/>
              </a:rPr>
              <a:t>The dataset has been acquired from KAGGLE and contains data on airstrikes caused in the USA from the year </a:t>
            </a:r>
            <a:r>
              <a:rPr lang="en-US" dirty="0">
                <a:latin typeface="Open Sans" panose="020B0606030504020204"/>
              </a:rPr>
              <a:t>1996 to </a:t>
            </a:r>
            <a:r>
              <a:rPr lang="en-US" dirty="0" smtClean="0">
                <a:latin typeface="Open Sans" panose="020B0606030504020204"/>
              </a:rPr>
              <a:t>2023. Variables </a:t>
            </a:r>
            <a:r>
              <a:rPr lang="en-US" dirty="0">
                <a:latin typeface="Open Sans" panose="020B0606030504020204"/>
              </a:rPr>
              <a:t>include incident details, aircraft information, damage assessment, and wildlife species </a:t>
            </a:r>
            <a:r>
              <a:rPr lang="en-US" dirty="0" smtClean="0">
                <a:latin typeface="Open Sans" panose="020B0606030504020204"/>
              </a:rPr>
              <a:t>involved.</a:t>
            </a:r>
            <a:endParaRPr lang="en-US" dirty="0">
              <a:latin typeface="Open Sans" panose="020B0606030504020204"/>
            </a:endParaRPr>
          </a:p>
          <a:p>
            <a:endParaRPr lang="en-US" dirty="0">
              <a:latin typeface="Open Sans" panose="020B0606030504020204"/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r>
              <a:rPr lang="en-US" dirty="0" smtClean="0">
                <a:latin typeface="Open Sans" panose="020B0606030504020204"/>
              </a:rPr>
              <a:t>Where was the dataset acquired from?</a:t>
            </a:r>
            <a:endParaRPr lang="en-US" dirty="0">
              <a:latin typeface="Open Sans" panose="020B0606030504020204"/>
            </a:endParaRPr>
          </a:p>
        </p:txBody>
      </p:sp>
      <p:sp>
        <p:nvSpPr>
          <p:cNvPr id="41" name="Text Placeholder 40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 smtClean="0">
                <a:latin typeface="Open Sans"/>
              </a:rPr>
              <a:t>DATA DECSION</a:t>
            </a:r>
            <a:endParaRPr lang="en-US" dirty="0">
              <a:latin typeface="Open Sans"/>
            </a:endParaRPr>
          </a:p>
        </p:txBody>
      </p:sp>
      <p:sp>
        <p:nvSpPr>
          <p:cNvPr id="44" name="Text Placeholder 43"/>
          <p:cNvSpPr>
            <a:spLocks noGrp="1"/>
          </p:cNvSpPr>
          <p:nvPr>
            <p:ph type="body" sz="half" idx="24"/>
          </p:nvPr>
        </p:nvSpPr>
        <p:spPr/>
        <p:txBody>
          <a:bodyPr/>
          <a:lstStyle/>
          <a:p>
            <a:r>
              <a:rPr lang="en-US" dirty="0" smtClean="0">
                <a:latin typeface="Open Sans"/>
              </a:rPr>
              <a:t>DATA ACQUISTION</a:t>
            </a:r>
            <a:endParaRPr lang="en-US" dirty="0">
              <a:latin typeface="Open Sans"/>
            </a:endParaRPr>
          </a:p>
        </p:txBody>
      </p:sp>
      <p:pic>
        <p:nvPicPr>
          <p:cNvPr id="2050" name="Picture 2" descr="Why Vector Art &amp; Graphics | freevector.co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50"/>
          <a:stretch/>
        </p:blipFill>
        <p:spPr bwMode="auto">
          <a:xfrm>
            <a:off x="858241" y="2195018"/>
            <a:ext cx="5030957" cy="249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y Experience from 3 years of Kaggle | by Vishnu U | MLearning.ai | Medi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277" y="2195019"/>
            <a:ext cx="4912433" cy="260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78795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DATA CLEANING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Open San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latin typeface="Open Sans"/>
              </a:rPr>
              <a:t>Tool Used: HIVE using GCP Apache Hadoop Cluster</a:t>
            </a:r>
            <a:endParaRPr lang="en-US" dirty="0">
              <a:latin typeface="Open Sans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5467"/>
            <a:fld id="{C136B7D2-B98C-44FD-8D04-7EC62A564975}" type="slidenum">
              <a:rPr lang="en-US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</a:rPr>
              <a:pPr defTabSz="1375467"/>
              <a:t>4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  <a:latin typeface="Roboto Condensed"/>
            </a:endParaRPr>
          </a:p>
        </p:txBody>
      </p:sp>
      <p:grpSp>
        <p:nvGrpSpPr>
          <p:cNvPr id="2" name="Group 16"/>
          <p:cNvGrpSpPr/>
          <p:nvPr/>
        </p:nvGrpSpPr>
        <p:grpSpPr>
          <a:xfrm>
            <a:off x="6273496" y="3656240"/>
            <a:ext cx="824211" cy="824208"/>
            <a:chOff x="2477557" y="3537459"/>
            <a:chExt cx="835480" cy="835478"/>
          </a:xfrm>
        </p:grpSpPr>
        <p:grpSp>
          <p:nvGrpSpPr>
            <p:cNvPr id="3" name="Group 225"/>
            <p:cNvGrpSpPr/>
            <p:nvPr/>
          </p:nvGrpSpPr>
          <p:grpSpPr>
            <a:xfrm>
              <a:off x="2477556" y="3537461"/>
              <a:ext cx="835479" cy="835479"/>
              <a:chOff x="864537" y="1822859"/>
              <a:chExt cx="971309" cy="971307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932451" y="1890773"/>
                <a:ext cx="835480" cy="83547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1867" dirty="0">
                  <a:solidFill>
                    <a:srgbClr val="FFFFFF"/>
                  </a:solidFill>
                  <a:latin typeface="Open San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864537" y="1822859"/>
                <a:ext cx="971309" cy="971307"/>
              </a:xfrm>
              <a:prstGeom prst="ellipse">
                <a:avLst/>
              </a:prstGeom>
              <a:noFill/>
              <a:ln w="19050">
                <a:solidFill>
                  <a:schemeClr val="accent3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1867" dirty="0">
                  <a:solidFill>
                    <a:srgbClr val="FFFFFF"/>
                  </a:solidFill>
                  <a:latin typeface="Open Sans"/>
                </a:endParaRPr>
              </a:p>
            </p:txBody>
          </p:sp>
        </p:grpSp>
        <p:sp>
          <p:nvSpPr>
            <p:cNvPr id="19" name="Freeform 52"/>
            <p:cNvSpPr>
              <a:spLocks noEditPoints="1"/>
            </p:cNvSpPr>
            <p:nvPr/>
          </p:nvSpPr>
          <p:spPr bwMode="auto">
            <a:xfrm>
              <a:off x="2701961" y="3747196"/>
              <a:ext cx="386672" cy="416004"/>
            </a:xfrm>
            <a:custGeom>
              <a:avLst/>
              <a:gdLst/>
              <a:ahLst/>
              <a:cxnLst>
                <a:cxn ang="0">
                  <a:pos x="67" y="67"/>
                </a:cxn>
                <a:cxn ang="0">
                  <a:pos x="61" y="72"/>
                </a:cxn>
                <a:cxn ang="0">
                  <a:pos x="5" y="72"/>
                </a:cxn>
                <a:cxn ang="0">
                  <a:pos x="0" y="67"/>
                </a:cxn>
                <a:cxn ang="0">
                  <a:pos x="0" y="16"/>
                </a:cxn>
                <a:cxn ang="0">
                  <a:pos x="5" y="11"/>
                </a:cxn>
                <a:cxn ang="0">
                  <a:pos x="10" y="11"/>
                </a:cxn>
                <a:cxn ang="0">
                  <a:pos x="10" y="7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5" y="7"/>
                </a:cxn>
                <a:cxn ang="0">
                  <a:pos x="25" y="11"/>
                </a:cxn>
                <a:cxn ang="0">
                  <a:pos x="41" y="11"/>
                </a:cxn>
                <a:cxn ang="0">
                  <a:pos x="41" y="7"/>
                </a:cxn>
                <a:cxn ang="0">
                  <a:pos x="47" y="0"/>
                </a:cxn>
                <a:cxn ang="0">
                  <a:pos x="50" y="0"/>
                </a:cxn>
                <a:cxn ang="0">
                  <a:pos x="56" y="7"/>
                </a:cxn>
                <a:cxn ang="0">
                  <a:pos x="56" y="11"/>
                </a:cxn>
                <a:cxn ang="0">
                  <a:pos x="61" y="11"/>
                </a:cxn>
                <a:cxn ang="0">
                  <a:pos x="67" y="16"/>
                </a:cxn>
                <a:cxn ang="0">
                  <a:pos x="67" y="67"/>
                </a:cxn>
                <a:cxn ang="0">
                  <a:pos x="61" y="67"/>
                </a:cxn>
                <a:cxn ang="0">
                  <a:pos x="61" y="26"/>
                </a:cxn>
                <a:cxn ang="0">
                  <a:pos x="5" y="26"/>
                </a:cxn>
                <a:cxn ang="0">
                  <a:pos x="5" y="67"/>
                </a:cxn>
                <a:cxn ang="0">
                  <a:pos x="61" y="67"/>
                </a:cxn>
                <a:cxn ang="0">
                  <a:pos x="20" y="7"/>
                </a:cxn>
                <a:cxn ang="0">
                  <a:pos x="19" y="5"/>
                </a:cxn>
                <a:cxn ang="0">
                  <a:pos x="16" y="5"/>
                </a:cxn>
                <a:cxn ang="0">
                  <a:pos x="15" y="7"/>
                </a:cxn>
                <a:cxn ang="0">
                  <a:pos x="15" y="18"/>
                </a:cxn>
                <a:cxn ang="0">
                  <a:pos x="16" y="20"/>
                </a:cxn>
                <a:cxn ang="0">
                  <a:pos x="19" y="20"/>
                </a:cxn>
                <a:cxn ang="0">
                  <a:pos x="20" y="18"/>
                </a:cxn>
                <a:cxn ang="0">
                  <a:pos x="20" y="7"/>
                </a:cxn>
                <a:cxn ang="0">
                  <a:pos x="51" y="7"/>
                </a:cxn>
                <a:cxn ang="0">
                  <a:pos x="50" y="5"/>
                </a:cxn>
                <a:cxn ang="0">
                  <a:pos x="47" y="5"/>
                </a:cxn>
                <a:cxn ang="0">
                  <a:pos x="46" y="7"/>
                </a:cxn>
                <a:cxn ang="0">
                  <a:pos x="46" y="18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51" y="18"/>
                </a:cxn>
                <a:cxn ang="0">
                  <a:pos x="51" y="7"/>
                </a:cxn>
              </a:cxnLst>
              <a:rect l="0" t="0" r="r" b="b"/>
              <a:pathLst>
                <a:path w="67" h="72">
                  <a:moveTo>
                    <a:pt x="67" y="67"/>
                  </a:moveTo>
                  <a:cubicBezTo>
                    <a:pt x="67" y="70"/>
                    <a:pt x="64" y="72"/>
                    <a:pt x="61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2" y="72"/>
                    <a:pt x="0" y="70"/>
                    <a:pt x="0" y="6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2" y="11"/>
                    <a:pt x="5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3" y="0"/>
                    <a:pt x="1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5" y="3"/>
                    <a:pt x="25" y="7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3"/>
                    <a:pt x="44" y="0"/>
                    <a:pt x="4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6" y="3"/>
                    <a:pt x="56" y="7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7" y="13"/>
                    <a:pt x="67" y="16"/>
                  </a:cubicBezTo>
                  <a:lnTo>
                    <a:pt x="67" y="67"/>
                  </a:lnTo>
                  <a:close/>
                  <a:moveTo>
                    <a:pt x="61" y="67"/>
                  </a:moveTo>
                  <a:cubicBezTo>
                    <a:pt x="61" y="26"/>
                    <a:pt x="61" y="26"/>
                    <a:pt x="61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67"/>
                    <a:pt x="5" y="67"/>
                    <a:pt x="5" y="67"/>
                  </a:cubicBezTo>
                  <a:lnTo>
                    <a:pt x="61" y="67"/>
                  </a:lnTo>
                  <a:close/>
                  <a:moveTo>
                    <a:pt x="20" y="7"/>
                  </a:moveTo>
                  <a:cubicBezTo>
                    <a:pt x="20" y="6"/>
                    <a:pt x="20" y="5"/>
                    <a:pt x="19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6"/>
                    <a:pt x="15" y="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9"/>
                    <a:pt x="16" y="20"/>
                    <a:pt x="16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20" y="19"/>
                    <a:pt x="20" y="18"/>
                  </a:cubicBezTo>
                  <a:lnTo>
                    <a:pt x="20" y="7"/>
                  </a:lnTo>
                  <a:close/>
                  <a:moveTo>
                    <a:pt x="51" y="7"/>
                  </a:moveTo>
                  <a:cubicBezTo>
                    <a:pt x="51" y="6"/>
                    <a:pt x="51" y="5"/>
                    <a:pt x="50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9"/>
                    <a:pt x="47" y="20"/>
                    <a:pt x="47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1" y="20"/>
                    <a:pt x="51" y="19"/>
                    <a:pt x="51" y="18"/>
                  </a:cubicBezTo>
                  <a:lnTo>
                    <a:pt x="51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 dirty="0">
                <a:solidFill>
                  <a:srgbClr val="262626"/>
                </a:solidFill>
                <a:latin typeface="Open Sans"/>
              </a:endParaRPr>
            </a:p>
          </p:txBody>
        </p:sp>
      </p:grpSp>
      <p:grpSp>
        <p:nvGrpSpPr>
          <p:cNvPr id="4" name="Group 21"/>
          <p:cNvGrpSpPr/>
          <p:nvPr/>
        </p:nvGrpSpPr>
        <p:grpSpPr>
          <a:xfrm>
            <a:off x="6273496" y="1739863"/>
            <a:ext cx="824211" cy="824208"/>
            <a:chOff x="1182462" y="2087458"/>
            <a:chExt cx="835480" cy="835478"/>
          </a:xfrm>
        </p:grpSpPr>
        <p:grpSp>
          <p:nvGrpSpPr>
            <p:cNvPr id="13" name="Group 225"/>
            <p:cNvGrpSpPr/>
            <p:nvPr/>
          </p:nvGrpSpPr>
          <p:grpSpPr>
            <a:xfrm>
              <a:off x="1182461" y="2087460"/>
              <a:ext cx="835479" cy="835479"/>
              <a:chOff x="864537" y="1822859"/>
              <a:chExt cx="971309" cy="971307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932451" y="1890773"/>
                <a:ext cx="835480" cy="83547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1867" dirty="0">
                  <a:solidFill>
                    <a:srgbClr val="FFFFFF"/>
                  </a:solidFill>
                  <a:latin typeface="Open San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864537" y="1822859"/>
                <a:ext cx="971309" cy="971307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1867" dirty="0">
                  <a:solidFill>
                    <a:srgbClr val="FFFFFF"/>
                  </a:solidFill>
                  <a:latin typeface="Open Sans"/>
                </a:endParaRPr>
              </a:p>
            </p:txBody>
          </p:sp>
        </p:grpSp>
        <p:sp>
          <p:nvSpPr>
            <p:cNvPr id="24" name="Freeform 42"/>
            <p:cNvSpPr>
              <a:spLocks noEditPoints="1"/>
            </p:cNvSpPr>
            <p:nvPr/>
          </p:nvSpPr>
          <p:spPr bwMode="auto">
            <a:xfrm>
              <a:off x="1389532" y="2323861"/>
              <a:ext cx="421340" cy="362672"/>
            </a:xfrm>
            <a:custGeom>
              <a:avLst/>
              <a:gdLst/>
              <a:ahLst/>
              <a:cxnLst>
                <a:cxn ang="0">
                  <a:pos x="73" y="47"/>
                </a:cxn>
                <a:cxn ang="0">
                  <a:pos x="67" y="53"/>
                </a:cxn>
                <a:cxn ang="0">
                  <a:pos x="46" y="53"/>
                </a:cxn>
                <a:cxn ang="0">
                  <a:pos x="48" y="60"/>
                </a:cxn>
                <a:cxn ang="0">
                  <a:pos x="46" y="63"/>
                </a:cxn>
                <a:cxn ang="0">
                  <a:pos x="26" y="63"/>
                </a:cxn>
                <a:cxn ang="0">
                  <a:pos x="24" y="60"/>
                </a:cxn>
                <a:cxn ang="0">
                  <a:pos x="26" y="53"/>
                </a:cxn>
                <a:cxn ang="0">
                  <a:pos x="6" y="53"/>
                </a:cxn>
                <a:cxn ang="0">
                  <a:pos x="0" y="47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7" y="0"/>
                </a:cxn>
                <a:cxn ang="0">
                  <a:pos x="73" y="6"/>
                </a:cxn>
                <a:cxn ang="0">
                  <a:pos x="73" y="4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" y="5"/>
                </a:cxn>
                <a:cxn ang="0">
                  <a:pos x="5" y="6"/>
                </a:cxn>
                <a:cxn ang="0">
                  <a:pos x="5" y="37"/>
                </a:cxn>
                <a:cxn ang="0">
                  <a:pos x="6" y="39"/>
                </a:cxn>
                <a:cxn ang="0">
                  <a:pos x="67" y="39"/>
                </a:cxn>
                <a:cxn ang="0">
                  <a:pos x="68" y="37"/>
                </a:cxn>
                <a:cxn ang="0">
                  <a:pos x="68" y="6"/>
                </a:cxn>
              </a:cxnLst>
              <a:rect l="0" t="0" r="r" b="b"/>
              <a:pathLst>
                <a:path w="73" h="63">
                  <a:moveTo>
                    <a:pt x="73" y="47"/>
                  </a:moveTo>
                  <a:cubicBezTo>
                    <a:pt x="73" y="50"/>
                    <a:pt x="70" y="53"/>
                    <a:pt x="67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6"/>
                    <a:pt x="48" y="59"/>
                    <a:pt x="48" y="60"/>
                  </a:cubicBezTo>
                  <a:cubicBezTo>
                    <a:pt x="48" y="62"/>
                    <a:pt x="47" y="63"/>
                    <a:pt x="4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5" y="63"/>
                    <a:pt x="24" y="62"/>
                    <a:pt x="24" y="60"/>
                  </a:cubicBezTo>
                  <a:cubicBezTo>
                    <a:pt x="24" y="59"/>
                    <a:pt x="26" y="56"/>
                    <a:pt x="2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2" y="53"/>
                    <a:pt x="0" y="50"/>
                    <a:pt x="0" y="4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0" y="0"/>
                    <a:pt x="73" y="2"/>
                    <a:pt x="73" y="6"/>
                  </a:cubicBezTo>
                  <a:lnTo>
                    <a:pt x="73" y="47"/>
                  </a:lnTo>
                  <a:close/>
                  <a:moveTo>
                    <a:pt x="68" y="6"/>
                  </a:moveTo>
                  <a:cubicBezTo>
                    <a:pt x="68" y="5"/>
                    <a:pt x="67" y="5"/>
                    <a:pt x="6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5"/>
                    <a:pt x="5" y="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8"/>
                    <a:pt x="5" y="39"/>
                    <a:pt x="6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8" y="38"/>
                    <a:pt x="68" y="37"/>
                  </a:cubicBezTo>
                  <a:lnTo>
                    <a:pt x="68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 dirty="0">
                <a:solidFill>
                  <a:srgbClr val="262626"/>
                </a:solidFill>
                <a:latin typeface="Open Sans"/>
              </a:endParaRPr>
            </a:p>
          </p:txBody>
        </p:sp>
      </p:grpSp>
      <p:grpSp>
        <p:nvGrpSpPr>
          <p:cNvPr id="15" name="Group 26"/>
          <p:cNvGrpSpPr/>
          <p:nvPr/>
        </p:nvGrpSpPr>
        <p:grpSpPr>
          <a:xfrm>
            <a:off x="6273496" y="4614428"/>
            <a:ext cx="824211" cy="824208"/>
            <a:chOff x="5811502" y="3537459"/>
            <a:chExt cx="835480" cy="835478"/>
          </a:xfrm>
        </p:grpSpPr>
        <p:grpSp>
          <p:nvGrpSpPr>
            <p:cNvPr id="16" name="Group 225"/>
            <p:cNvGrpSpPr/>
            <p:nvPr/>
          </p:nvGrpSpPr>
          <p:grpSpPr>
            <a:xfrm>
              <a:off x="5811501" y="3537461"/>
              <a:ext cx="835479" cy="835479"/>
              <a:chOff x="864537" y="1822859"/>
              <a:chExt cx="971309" cy="971307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932451" y="1890773"/>
                <a:ext cx="835480" cy="83547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1867" dirty="0">
                  <a:solidFill>
                    <a:srgbClr val="FFFFFF"/>
                  </a:solidFill>
                  <a:latin typeface="Open Sans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864537" y="1822859"/>
                <a:ext cx="971309" cy="971307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1867" dirty="0">
                  <a:solidFill>
                    <a:srgbClr val="FFFFFF"/>
                  </a:solidFill>
                  <a:latin typeface="Open Sans"/>
                </a:endParaRPr>
              </a:p>
            </p:txBody>
          </p:sp>
        </p:grpSp>
        <p:sp>
          <p:nvSpPr>
            <p:cNvPr id="29" name="Freeform 86"/>
            <p:cNvSpPr>
              <a:spLocks noEditPoints="1"/>
            </p:cNvSpPr>
            <p:nvPr/>
          </p:nvSpPr>
          <p:spPr bwMode="auto">
            <a:xfrm>
              <a:off x="6084972" y="3712460"/>
              <a:ext cx="288540" cy="485476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24" y="49"/>
                </a:cxn>
                <a:cxn ang="0">
                  <a:pos x="5" y="49"/>
                </a:cxn>
                <a:cxn ang="0">
                  <a:pos x="0" y="4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24" y="0"/>
                </a:cxn>
                <a:cxn ang="0">
                  <a:pos x="29" y="5"/>
                </a:cxn>
                <a:cxn ang="0">
                  <a:pos x="29" y="44"/>
                </a:cxn>
                <a:cxn ang="0">
                  <a:pos x="25" y="11"/>
                </a:cxn>
                <a:cxn ang="0">
                  <a:pos x="24" y="10"/>
                </a:cxn>
                <a:cxn ang="0">
                  <a:pos x="5" y="10"/>
                </a:cxn>
                <a:cxn ang="0">
                  <a:pos x="3" y="11"/>
                </a:cxn>
                <a:cxn ang="0">
                  <a:pos x="3" y="38"/>
                </a:cxn>
                <a:cxn ang="0">
                  <a:pos x="5" y="39"/>
                </a:cxn>
                <a:cxn ang="0">
                  <a:pos x="24" y="39"/>
                </a:cxn>
                <a:cxn ang="0">
                  <a:pos x="25" y="38"/>
                </a:cxn>
                <a:cxn ang="0">
                  <a:pos x="25" y="11"/>
                </a:cxn>
                <a:cxn ang="0">
                  <a:pos x="17" y="5"/>
                </a:cxn>
                <a:cxn ang="0">
                  <a:pos x="11" y="5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17" y="6"/>
                </a:cxn>
                <a:cxn ang="0">
                  <a:pos x="18" y="6"/>
                </a:cxn>
                <a:cxn ang="0">
                  <a:pos x="17" y="5"/>
                </a:cxn>
                <a:cxn ang="0">
                  <a:pos x="14" y="41"/>
                </a:cxn>
                <a:cxn ang="0">
                  <a:pos x="11" y="44"/>
                </a:cxn>
                <a:cxn ang="0">
                  <a:pos x="14" y="47"/>
                </a:cxn>
                <a:cxn ang="0">
                  <a:pos x="17" y="44"/>
                </a:cxn>
                <a:cxn ang="0">
                  <a:pos x="14" y="41"/>
                </a:cxn>
              </a:cxnLst>
              <a:rect l="0" t="0" r="r" b="b"/>
              <a:pathLst>
                <a:path w="29" h="49">
                  <a:moveTo>
                    <a:pt x="29" y="44"/>
                  </a:moveTo>
                  <a:cubicBezTo>
                    <a:pt x="29" y="47"/>
                    <a:pt x="27" y="49"/>
                    <a:pt x="24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0" y="47"/>
                    <a:pt x="0" y="4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29" y="3"/>
                    <a:pt x="29" y="5"/>
                  </a:cubicBezTo>
                  <a:lnTo>
                    <a:pt x="29" y="44"/>
                  </a:lnTo>
                  <a:close/>
                  <a:moveTo>
                    <a:pt x="25" y="11"/>
                  </a:moveTo>
                  <a:cubicBezTo>
                    <a:pt x="25" y="11"/>
                    <a:pt x="25" y="10"/>
                    <a:pt x="2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3" y="11"/>
                    <a:pt x="3" y="11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9"/>
                    <a:pt x="4" y="39"/>
                    <a:pt x="5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9"/>
                    <a:pt x="25" y="39"/>
                    <a:pt x="25" y="38"/>
                  </a:cubicBezTo>
                  <a:lnTo>
                    <a:pt x="25" y="11"/>
                  </a:lnTo>
                  <a:close/>
                  <a:moveTo>
                    <a:pt x="17" y="5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5"/>
                    <a:pt x="17" y="5"/>
                  </a:cubicBezTo>
                  <a:close/>
                  <a:moveTo>
                    <a:pt x="14" y="41"/>
                  </a:moveTo>
                  <a:cubicBezTo>
                    <a:pt x="13" y="41"/>
                    <a:pt x="11" y="42"/>
                    <a:pt x="11" y="44"/>
                  </a:cubicBezTo>
                  <a:cubicBezTo>
                    <a:pt x="11" y="46"/>
                    <a:pt x="13" y="47"/>
                    <a:pt x="14" y="47"/>
                  </a:cubicBezTo>
                  <a:cubicBezTo>
                    <a:pt x="16" y="47"/>
                    <a:pt x="17" y="46"/>
                    <a:pt x="17" y="44"/>
                  </a:cubicBezTo>
                  <a:cubicBezTo>
                    <a:pt x="17" y="42"/>
                    <a:pt x="16" y="41"/>
                    <a:pt x="14" y="4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 dirty="0">
                <a:solidFill>
                  <a:srgbClr val="262626"/>
                </a:solidFill>
                <a:latin typeface="Open Sans"/>
              </a:endParaRPr>
            </a:p>
          </p:txBody>
        </p:sp>
      </p:grpSp>
      <p:grpSp>
        <p:nvGrpSpPr>
          <p:cNvPr id="17" name="Group 32"/>
          <p:cNvGrpSpPr/>
          <p:nvPr/>
        </p:nvGrpSpPr>
        <p:grpSpPr>
          <a:xfrm>
            <a:off x="6273496" y="2698052"/>
            <a:ext cx="824211" cy="824208"/>
            <a:chOff x="1810872" y="2768050"/>
            <a:chExt cx="835480" cy="835478"/>
          </a:xfrm>
        </p:grpSpPr>
        <p:grpSp>
          <p:nvGrpSpPr>
            <p:cNvPr id="18" name="Group 225"/>
            <p:cNvGrpSpPr/>
            <p:nvPr/>
          </p:nvGrpSpPr>
          <p:grpSpPr>
            <a:xfrm>
              <a:off x="1810871" y="2768052"/>
              <a:ext cx="835479" cy="835479"/>
              <a:chOff x="864537" y="1822859"/>
              <a:chExt cx="971309" cy="97130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932451" y="1890773"/>
                <a:ext cx="835480" cy="83547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1867" dirty="0">
                  <a:solidFill>
                    <a:srgbClr val="FFFFFF"/>
                  </a:solidFill>
                  <a:latin typeface="Open Sans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864537" y="1822859"/>
                <a:ext cx="971309" cy="971307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1867" dirty="0">
                  <a:solidFill>
                    <a:srgbClr val="FFFFFF"/>
                  </a:solidFill>
                  <a:latin typeface="Open Sans"/>
                </a:endParaRPr>
              </a:p>
            </p:txBody>
          </p:sp>
        </p:grpSp>
        <p:sp>
          <p:nvSpPr>
            <p:cNvPr id="35" name="Freeform 178"/>
            <p:cNvSpPr>
              <a:spLocks noEditPoints="1"/>
            </p:cNvSpPr>
            <p:nvPr/>
          </p:nvSpPr>
          <p:spPr bwMode="auto">
            <a:xfrm>
              <a:off x="2017942" y="3027121"/>
              <a:ext cx="421340" cy="317336"/>
            </a:xfrm>
            <a:custGeom>
              <a:avLst/>
              <a:gdLst/>
              <a:ahLst/>
              <a:cxnLst>
                <a:cxn ang="0">
                  <a:pos x="158" y="119"/>
                </a:cxn>
                <a:cxn ang="0">
                  <a:pos x="0" y="119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9" y="108"/>
                </a:cxn>
                <a:cxn ang="0">
                  <a:pos x="158" y="108"/>
                </a:cxn>
                <a:cxn ang="0">
                  <a:pos x="158" y="119"/>
                </a:cxn>
                <a:cxn ang="0">
                  <a:pos x="50" y="99"/>
                </a:cxn>
                <a:cxn ang="0">
                  <a:pos x="29" y="99"/>
                </a:cxn>
                <a:cxn ang="0">
                  <a:pos x="29" y="60"/>
                </a:cxn>
                <a:cxn ang="0">
                  <a:pos x="50" y="60"/>
                </a:cxn>
                <a:cxn ang="0">
                  <a:pos x="50" y="99"/>
                </a:cxn>
                <a:cxn ang="0">
                  <a:pos x="78" y="99"/>
                </a:cxn>
                <a:cxn ang="0">
                  <a:pos x="59" y="99"/>
                </a:cxn>
                <a:cxn ang="0">
                  <a:pos x="59" y="19"/>
                </a:cxn>
                <a:cxn ang="0">
                  <a:pos x="78" y="19"/>
                </a:cxn>
                <a:cxn ang="0">
                  <a:pos x="78" y="99"/>
                </a:cxn>
                <a:cxn ang="0">
                  <a:pos x="109" y="99"/>
                </a:cxn>
                <a:cxn ang="0">
                  <a:pos x="89" y="99"/>
                </a:cxn>
                <a:cxn ang="0">
                  <a:pos x="89" y="39"/>
                </a:cxn>
                <a:cxn ang="0">
                  <a:pos x="109" y="39"/>
                </a:cxn>
                <a:cxn ang="0">
                  <a:pos x="109" y="99"/>
                </a:cxn>
                <a:cxn ang="0">
                  <a:pos x="139" y="99"/>
                </a:cxn>
                <a:cxn ang="0">
                  <a:pos x="119" y="99"/>
                </a:cxn>
                <a:cxn ang="0">
                  <a:pos x="119" y="11"/>
                </a:cxn>
                <a:cxn ang="0">
                  <a:pos x="139" y="11"/>
                </a:cxn>
                <a:cxn ang="0">
                  <a:pos x="139" y="99"/>
                </a:cxn>
              </a:cxnLst>
              <a:rect l="0" t="0" r="r" b="b"/>
              <a:pathLst>
                <a:path w="158" h="119">
                  <a:moveTo>
                    <a:pt x="158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08"/>
                  </a:lnTo>
                  <a:lnTo>
                    <a:pt x="158" y="108"/>
                  </a:lnTo>
                  <a:lnTo>
                    <a:pt x="158" y="119"/>
                  </a:lnTo>
                  <a:close/>
                  <a:moveTo>
                    <a:pt x="50" y="99"/>
                  </a:moveTo>
                  <a:lnTo>
                    <a:pt x="29" y="99"/>
                  </a:lnTo>
                  <a:lnTo>
                    <a:pt x="29" y="60"/>
                  </a:lnTo>
                  <a:lnTo>
                    <a:pt x="50" y="60"/>
                  </a:lnTo>
                  <a:lnTo>
                    <a:pt x="50" y="99"/>
                  </a:lnTo>
                  <a:close/>
                  <a:moveTo>
                    <a:pt x="78" y="99"/>
                  </a:moveTo>
                  <a:lnTo>
                    <a:pt x="59" y="99"/>
                  </a:lnTo>
                  <a:lnTo>
                    <a:pt x="59" y="19"/>
                  </a:lnTo>
                  <a:lnTo>
                    <a:pt x="78" y="19"/>
                  </a:lnTo>
                  <a:lnTo>
                    <a:pt x="78" y="99"/>
                  </a:lnTo>
                  <a:close/>
                  <a:moveTo>
                    <a:pt x="109" y="99"/>
                  </a:moveTo>
                  <a:lnTo>
                    <a:pt x="89" y="99"/>
                  </a:lnTo>
                  <a:lnTo>
                    <a:pt x="89" y="39"/>
                  </a:lnTo>
                  <a:lnTo>
                    <a:pt x="109" y="39"/>
                  </a:lnTo>
                  <a:lnTo>
                    <a:pt x="109" y="99"/>
                  </a:lnTo>
                  <a:close/>
                  <a:moveTo>
                    <a:pt x="139" y="99"/>
                  </a:moveTo>
                  <a:lnTo>
                    <a:pt x="119" y="99"/>
                  </a:lnTo>
                  <a:lnTo>
                    <a:pt x="119" y="11"/>
                  </a:lnTo>
                  <a:lnTo>
                    <a:pt x="139" y="11"/>
                  </a:lnTo>
                  <a:lnTo>
                    <a:pt x="139" y="9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 dirty="0">
                <a:solidFill>
                  <a:srgbClr val="262626"/>
                </a:solidFill>
                <a:latin typeface="Open Sans"/>
              </a:endParaRPr>
            </a:p>
          </p:txBody>
        </p:sp>
      </p:grpSp>
      <p:grpSp>
        <p:nvGrpSpPr>
          <p:cNvPr id="22" name="Group 37"/>
          <p:cNvGrpSpPr/>
          <p:nvPr/>
        </p:nvGrpSpPr>
        <p:grpSpPr>
          <a:xfrm>
            <a:off x="6273496" y="5572617"/>
            <a:ext cx="824211" cy="824208"/>
            <a:chOff x="7133616" y="2087458"/>
            <a:chExt cx="835480" cy="835478"/>
          </a:xfrm>
        </p:grpSpPr>
        <p:grpSp>
          <p:nvGrpSpPr>
            <p:cNvPr id="23" name="Group 225"/>
            <p:cNvGrpSpPr/>
            <p:nvPr/>
          </p:nvGrpSpPr>
          <p:grpSpPr>
            <a:xfrm>
              <a:off x="7133615" y="2087460"/>
              <a:ext cx="835479" cy="835479"/>
              <a:chOff x="864537" y="1822859"/>
              <a:chExt cx="971309" cy="971307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932451" y="1890773"/>
                <a:ext cx="835480" cy="835478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1867" dirty="0">
                  <a:solidFill>
                    <a:srgbClr val="FFFFFF"/>
                  </a:solidFill>
                  <a:latin typeface="Open Sans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864537" y="1822859"/>
                <a:ext cx="971309" cy="971307"/>
              </a:xfrm>
              <a:prstGeom prst="ellipse">
                <a:avLst/>
              </a:prstGeom>
              <a:noFill/>
              <a:ln w="19050">
                <a:solidFill>
                  <a:schemeClr val="accent5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1867" dirty="0">
                  <a:solidFill>
                    <a:srgbClr val="FFFFFF"/>
                  </a:solidFill>
                  <a:latin typeface="Open Sans"/>
                </a:endParaRPr>
              </a:p>
            </p:txBody>
          </p:sp>
        </p:grpSp>
        <p:sp>
          <p:nvSpPr>
            <p:cNvPr id="40" name="Freeform 83"/>
            <p:cNvSpPr>
              <a:spLocks noEditPoints="1"/>
            </p:cNvSpPr>
            <p:nvPr/>
          </p:nvSpPr>
          <p:spPr bwMode="auto">
            <a:xfrm>
              <a:off x="7404774" y="2285323"/>
              <a:ext cx="293165" cy="439748"/>
            </a:xfrm>
            <a:custGeom>
              <a:avLst/>
              <a:gdLst/>
              <a:ahLst/>
              <a:cxnLst>
                <a:cxn ang="0">
                  <a:pos x="38" y="26"/>
                </a:cxn>
                <a:cxn ang="0">
                  <a:pos x="24" y="55"/>
                </a:cxn>
                <a:cxn ang="0">
                  <a:pos x="20" y="58"/>
                </a:cxn>
                <a:cxn ang="0">
                  <a:pos x="16" y="55"/>
                </a:cxn>
                <a:cxn ang="0">
                  <a:pos x="2" y="26"/>
                </a:cxn>
                <a:cxn ang="0">
                  <a:pos x="0" y="19"/>
                </a:cxn>
                <a:cxn ang="0">
                  <a:pos x="20" y="0"/>
                </a:cxn>
                <a:cxn ang="0">
                  <a:pos x="39" y="19"/>
                </a:cxn>
                <a:cxn ang="0">
                  <a:pos x="38" y="26"/>
                </a:cxn>
                <a:cxn ang="0">
                  <a:pos x="20" y="9"/>
                </a:cxn>
                <a:cxn ang="0">
                  <a:pos x="10" y="19"/>
                </a:cxn>
                <a:cxn ang="0">
                  <a:pos x="20" y="29"/>
                </a:cxn>
                <a:cxn ang="0">
                  <a:pos x="30" y="19"/>
                </a:cxn>
                <a:cxn ang="0">
                  <a:pos x="20" y="9"/>
                </a:cxn>
              </a:cxnLst>
              <a:rect l="0" t="0" r="r" b="b"/>
              <a:pathLst>
                <a:path w="39" h="58">
                  <a:moveTo>
                    <a:pt x="38" y="26"/>
                  </a:moveTo>
                  <a:cubicBezTo>
                    <a:pt x="24" y="55"/>
                    <a:pt x="24" y="55"/>
                    <a:pt x="24" y="55"/>
                  </a:cubicBezTo>
                  <a:cubicBezTo>
                    <a:pt x="23" y="57"/>
                    <a:pt x="22" y="58"/>
                    <a:pt x="20" y="58"/>
                  </a:cubicBezTo>
                  <a:cubicBezTo>
                    <a:pt x="18" y="58"/>
                    <a:pt x="16" y="57"/>
                    <a:pt x="16" y="5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4"/>
                    <a:pt x="0" y="21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1" y="0"/>
                    <a:pt x="39" y="8"/>
                    <a:pt x="39" y="19"/>
                  </a:cubicBezTo>
                  <a:cubicBezTo>
                    <a:pt x="39" y="21"/>
                    <a:pt x="39" y="24"/>
                    <a:pt x="38" y="26"/>
                  </a:cubicBezTo>
                  <a:close/>
                  <a:moveTo>
                    <a:pt x="20" y="9"/>
                  </a:moveTo>
                  <a:cubicBezTo>
                    <a:pt x="15" y="9"/>
                    <a:pt x="10" y="14"/>
                    <a:pt x="10" y="19"/>
                  </a:cubicBezTo>
                  <a:cubicBezTo>
                    <a:pt x="10" y="24"/>
                    <a:pt x="15" y="29"/>
                    <a:pt x="20" y="29"/>
                  </a:cubicBezTo>
                  <a:cubicBezTo>
                    <a:pt x="25" y="29"/>
                    <a:pt x="30" y="24"/>
                    <a:pt x="30" y="19"/>
                  </a:cubicBezTo>
                  <a:cubicBezTo>
                    <a:pt x="30" y="14"/>
                    <a:pt x="25" y="9"/>
                    <a:pt x="20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 dirty="0">
                <a:solidFill>
                  <a:srgbClr val="262626"/>
                </a:solidFill>
                <a:latin typeface="Open Sans"/>
              </a:endParaRPr>
            </a:p>
          </p:txBody>
        </p:sp>
      </p:grpSp>
      <p:grpSp>
        <p:nvGrpSpPr>
          <p:cNvPr id="27" name="Group 14"/>
          <p:cNvGrpSpPr/>
          <p:nvPr/>
        </p:nvGrpSpPr>
        <p:grpSpPr>
          <a:xfrm>
            <a:off x="644996" y="1627875"/>
            <a:ext cx="5438304" cy="4726624"/>
            <a:chOff x="2514600" y="1205230"/>
            <a:chExt cx="4114800" cy="357632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4" name="Isosceles Triangle 13"/>
            <p:cNvSpPr/>
            <p:nvPr/>
          </p:nvSpPr>
          <p:spPr bwMode="auto">
            <a:xfrm>
              <a:off x="2514600" y="1205230"/>
              <a:ext cx="4114800" cy="1235075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375467"/>
              <a:endParaRPr lang="en-US" sz="2667">
                <a:solidFill>
                  <a:srgbClr val="262626"/>
                </a:solidFill>
                <a:latin typeface="Open Sans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352800" y="2266950"/>
              <a:ext cx="2438400" cy="2514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375467"/>
              <a:endParaRPr lang="en-US" sz="2667">
                <a:solidFill>
                  <a:srgbClr val="262626"/>
                </a:solidFill>
                <a:latin typeface="Open Sans"/>
              </a:endParaRPr>
            </a:p>
          </p:txBody>
        </p:sp>
      </p:grpSp>
      <p:grpSp>
        <p:nvGrpSpPr>
          <p:cNvPr id="28" name="Group 79"/>
          <p:cNvGrpSpPr/>
          <p:nvPr/>
        </p:nvGrpSpPr>
        <p:grpSpPr>
          <a:xfrm>
            <a:off x="1916451" y="3219922"/>
            <a:ext cx="2895395" cy="704965"/>
            <a:chOff x="1437338" y="2414941"/>
            <a:chExt cx="2171546" cy="528724"/>
          </a:xfrm>
        </p:grpSpPr>
        <p:sp>
          <p:nvSpPr>
            <p:cNvPr id="10" name="Rectangle 9"/>
            <p:cNvSpPr/>
            <p:nvPr/>
          </p:nvSpPr>
          <p:spPr bwMode="auto">
            <a:xfrm>
              <a:off x="1437338" y="2414941"/>
              <a:ext cx="2171546" cy="528724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375467"/>
              <a:endParaRPr lang="en-US" sz="2667">
                <a:solidFill>
                  <a:srgbClr val="262626"/>
                </a:solidFill>
                <a:latin typeface="Open Sans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887357" y="2569351"/>
              <a:ext cx="1358545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375467"/>
              <a:r>
                <a:rPr lang="en-US" sz="1600" b="1" dirty="0" smtClean="0">
                  <a:solidFill>
                    <a:srgbClr val="FFFFFF"/>
                  </a:solidFill>
                  <a:latin typeface="Open Sans"/>
                </a:rPr>
                <a:t>Create and Update</a:t>
              </a:r>
              <a:endParaRPr lang="en-US" sz="1600" b="1" dirty="0">
                <a:solidFill>
                  <a:srgbClr val="FFFFFF"/>
                </a:solidFill>
                <a:latin typeface="Open Sans"/>
              </a:endParaRPr>
            </a:p>
          </p:txBody>
        </p:sp>
      </p:grpSp>
      <p:grpSp>
        <p:nvGrpSpPr>
          <p:cNvPr id="33" name="Group 80"/>
          <p:cNvGrpSpPr/>
          <p:nvPr/>
        </p:nvGrpSpPr>
        <p:grpSpPr>
          <a:xfrm>
            <a:off x="1916451" y="3962654"/>
            <a:ext cx="2895395" cy="704965"/>
            <a:chOff x="1437338" y="2971990"/>
            <a:chExt cx="2171546" cy="528724"/>
          </a:xfrm>
        </p:grpSpPr>
        <p:sp>
          <p:nvSpPr>
            <p:cNvPr id="9" name="Rectangle 8"/>
            <p:cNvSpPr/>
            <p:nvPr/>
          </p:nvSpPr>
          <p:spPr bwMode="auto">
            <a:xfrm>
              <a:off x="1437338" y="2971990"/>
              <a:ext cx="2171546" cy="528724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375467"/>
              <a:endParaRPr lang="en-US" sz="2667">
                <a:solidFill>
                  <a:srgbClr val="262626"/>
                </a:solidFill>
                <a:latin typeface="Open Sans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925226" y="3133584"/>
              <a:ext cx="128280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375467"/>
              <a:r>
                <a:rPr lang="en-US" sz="1600" b="1" dirty="0" smtClean="0">
                  <a:solidFill>
                    <a:srgbClr val="FFFFFF"/>
                  </a:solidFill>
                  <a:latin typeface="Open Sans"/>
                </a:rPr>
                <a:t>Altering Columns</a:t>
              </a:r>
              <a:endParaRPr lang="en-US" sz="1600" b="1" dirty="0">
                <a:solidFill>
                  <a:srgbClr val="FFFFFF"/>
                </a:solidFill>
                <a:latin typeface="Open Sans"/>
              </a:endParaRPr>
            </a:p>
          </p:txBody>
        </p:sp>
      </p:grpSp>
      <p:grpSp>
        <p:nvGrpSpPr>
          <p:cNvPr id="34" name="Group 81"/>
          <p:cNvGrpSpPr/>
          <p:nvPr/>
        </p:nvGrpSpPr>
        <p:grpSpPr>
          <a:xfrm>
            <a:off x="1916451" y="4730562"/>
            <a:ext cx="2895395" cy="704965"/>
            <a:chOff x="1437338" y="3547921"/>
            <a:chExt cx="2171546" cy="528724"/>
          </a:xfrm>
        </p:grpSpPr>
        <p:sp>
          <p:nvSpPr>
            <p:cNvPr id="6" name="Rectangle 5"/>
            <p:cNvSpPr/>
            <p:nvPr/>
          </p:nvSpPr>
          <p:spPr bwMode="auto">
            <a:xfrm>
              <a:off x="1437338" y="3547921"/>
              <a:ext cx="2171546" cy="528724"/>
            </a:xfrm>
            <a:prstGeom prst="rect">
              <a:avLst/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375467"/>
              <a:endParaRPr lang="en-US" sz="2667">
                <a:solidFill>
                  <a:srgbClr val="262626"/>
                </a:solidFill>
                <a:latin typeface="Open San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777645" y="3745803"/>
              <a:ext cx="1577980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375467"/>
              <a:r>
                <a:rPr lang="en-US" sz="1600" b="1" dirty="0" smtClean="0">
                  <a:solidFill>
                    <a:srgbClr val="FFFFFF"/>
                  </a:solidFill>
                  <a:latin typeface="Open Sans"/>
                </a:rPr>
                <a:t>Treating NULL Values</a:t>
              </a:r>
              <a:endParaRPr lang="en-US" sz="1600" b="1" dirty="0">
                <a:solidFill>
                  <a:srgbClr val="FFFFFF"/>
                </a:solidFill>
                <a:latin typeface="Open Sans"/>
              </a:endParaRPr>
            </a:p>
          </p:txBody>
        </p:sp>
      </p:grpSp>
      <p:grpSp>
        <p:nvGrpSpPr>
          <p:cNvPr id="38" name="Group 82"/>
          <p:cNvGrpSpPr/>
          <p:nvPr/>
        </p:nvGrpSpPr>
        <p:grpSpPr>
          <a:xfrm>
            <a:off x="1916451" y="5485882"/>
            <a:ext cx="2895395" cy="704965"/>
            <a:chOff x="1437338" y="4114411"/>
            <a:chExt cx="2171546" cy="528724"/>
          </a:xfrm>
        </p:grpSpPr>
        <p:sp>
          <p:nvSpPr>
            <p:cNvPr id="5" name="Rectangle 4"/>
            <p:cNvSpPr/>
            <p:nvPr/>
          </p:nvSpPr>
          <p:spPr bwMode="auto">
            <a:xfrm>
              <a:off x="1437338" y="4114411"/>
              <a:ext cx="2171546" cy="528724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375467"/>
              <a:endParaRPr lang="en-US" sz="2667">
                <a:solidFill>
                  <a:srgbClr val="262626"/>
                </a:solidFill>
                <a:latin typeface="Open San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911998" y="4255829"/>
              <a:ext cx="130925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375467"/>
              <a:r>
                <a:rPr lang="en-US" sz="1600" b="1" dirty="0" smtClean="0">
                  <a:solidFill>
                    <a:srgbClr val="FFFFFF"/>
                  </a:solidFill>
                  <a:latin typeface="Open Sans"/>
                </a:rPr>
                <a:t>Importing Dataset</a:t>
              </a:r>
              <a:endParaRPr lang="en-US" sz="1600" b="1" dirty="0">
                <a:solidFill>
                  <a:srgbClr val="FFFFFF"/>
                </a:solidFill>
                <a:latin typeface="Open Sans"/>
              </a:endParaRPr>
            </a:p>
          </p:txBody>
        </p:sp>
      </p:grpSp>
      <p:grpSp>
        <p:nvGrpSpPr>
          <p:cNvPr id="39" name="Group 78"/>
          <p:cNvGrpSpPr/>
          <p:nvPr/>
        </p:nvGrpSpPr>
        <p:grpSpPr>
          <a:xfrm>
            <a:off x="1010067" y="1835168"/>
            <a:ext cx="4708163" cy="1309221"/>
            <a:chOff x="757550" y="1376376"/>
            <a:chExt cx="3531122" cy="981916"/>
          </a:xfrm>
        </p:grpSpPr>
        <p:sp>
          <p:nvSpPr>
            <p:cNvPr id="11" name="Isosceles Triangle 10"/>
            <p:cNvSpPr/>
            <p:nvPr/>
          </p:nvSpPr>
          <p:spPr bwMode="auto">
            <a:xfrm>
              <a:off x="757550" y="1376376"/>
              <a:ext cx="3531122" cy="981916"/>
            </a:xfrm>
            <a:prstGeom prst="triangl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375467"/>
              <a:endParaRPr lang="en-US" sz="2667">
                <a:solidFill>
                  <a:srgbClr val="262626"/>
                </a:solidFill>
                <a:latin typeface="Open Sans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2395011" y="1609836"/>
              <a:ext cx="256284" cy="25628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375467"/>
              <a:endParaRPr lang="en-US" sz="2667">
                <a:solidFill>
                  <a:srgbClr val="262626"/>
                </a:solidFill>
                <a:latin typeface="Open San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677568" y="1975378"/>
              <a:ext cx="177813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375467"/>
              <a:r>
                <a:rPr lang="en-US" sz="1600" b="1" dirty="0" smtClean="0">
                  <a:solidFill>
                    <a:srgbClr val="FFFFFF"/>
                  </a:solidFill>
                  <a:latin typeface="Open Sans"/>
                </a:rPr>
                <a:t>Export the Cleaned Data</a:t>
              </a:r>
              <a:endParaRPr lang="en-US" sz="1600" b="1" dirty="0">
                <a:solidFill>
                  <a:srgbClr val="FFFFFF"/>
                </a:solidFill>
                <a:latin typeface="Open Sans"/>
              </a:endParaRPr>
            </a:p>
          </p:txBody>
        </p:sp>
      </p:grpSp>
      <p:grpSp>
        <p:nvGrpSpPr>
          <p:cNvPr id="43" name="Group 63"/>
          <p:cNvGrpSpPr/>
          <p:nvPr/>
        </p:nvGrpSpPr>
        <p:grpSpPr>
          <a:xfrm>
            <a:off x="7224705" y="1772968"/>
            <a:ext cx="4297761" cy="645237"/>
            <a:chOff x="-91496" y="1923739"/>
            <a:chExt cx="3223321" cy="483927"/>
          </a:xfrm>
        </p:grpSpPr>
        <p:sp>
          <p:nvSpPr>
            <p:cNvPr id="65" name="Footer Text"/>
            <p:cNvSpPr txBox="1"/>
            <p:nvPr/>
          </p:nvSpPr>
          <p:spPr>
            <a:xfrm>
              <a:off x="-91496" y="2099986"/>
              <a:ext cx="3223321" cy="3076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375467"/>
              <a:r>
                <a:rPr lang="en-US" sz="1333" dirty="0" smtClean="0">
                  <a:latin typeface="Open Sans"/>
                </a:rPr>
                <a:t>Once the clean data is ready, export it a CSV file to google cloud bucket</a:t>
              </a:r>
              <a:endParaRPr lang="en-US" sz="1333" dirty="0">
                <a:latin typeface="Open Sans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-91496" y="1923739"/>
              <a:ext cx="1504018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1375467"/>
              <a:r>
                <a:rPr lang="en-US" sz="1600" b="1" dirty="0" smtClean="0">
                  <a:solidFill>
                    <a:srgbClr val="237DB9"/>
                  </a:solidFill>
                  <a:latin typeface="Open Sans"/>
                </a:rPr>
                <a:t>Export Cleaned Data</a:t>
              </a:r>
              <a:endParaRPr lang="en-US" sz="1600" b="1" dirty="0">
                <a:solidFill>
                  <a:srgbClr val="237DB9"/>
                </a:solidFill>
                <a:latin typeface="Open Sans"/>
              </a:endParaRPr>
            </a:p>
          </p:txBody>
        </p:sp>
      </p:grpSp>
      <p:grpSp>
        <p:nvGrpSpPr>
          <p:cNvPr id="44" name="Group 66"/>
          <p:cNvGrpSpPr/>
          <p:nvPr/>
        </p:nvGrpSpPr>
        <p:grpSpPr>
          <a:xfrm>
            <a:off x="7224705" y="2745237"/>
            <a:ext cx="4297761" cy="645237"/>
            <a:chOff x="-91496" y="1923739"/>
            <a:chExt cx="3223321" cy="483927"/>
          </a:xfrm>
        </p:grpSpPr>
        <p:sp>
          <p:nvSpPr>
            <p:cNvPr id="68" name="Footer Text"/>
            <p:cNvSpPr txBox="1"/>
            <p:nvPr/>
          </p:nvSpPr>
          <p:spPr>
            <a:xfrm>
              <a:off x="-91496" y="2099986"/>
              <a:ext cx="3223321" cy="3076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375467"/>
              <a:r>
                <a:rPr lang="en-US" sz="1333" dirty="0" smtClean="0">
                  <a:latin typeface="Open Sans"/>
                </a:rPr>
                <a:t>Creating new values or replacing old values with a default one for simplified analysis purpose</a:t>
              </a:r>
              <a:endParaRPr lang="en-US" sz="1333" dirty="0">
                <a:latin typeface="Open Sans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-91496" y="1923739"/>
              <a:ext cx="2908249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1375467"/>
              <a:r>
                <a:rPr lang="en-US" sz="1600" b="1" dirty="0" smtClean="0">
                  <a:solidFill>
                    <a:srgbClr val="15AA96"/>
                  </a:solidFill>
                  <a:latin typeface="Open Sans"/>
                </a:rPr>
                <a:t>Create and Update new tables and rows</a:t>
              </a:r>
              <a:endParaRPr lang="en-US" sz="1600" b="1" dirty="0">
                <a:solidFill>
                  <a:srgbClr val="15AA96"/>
                </a:solidFill>
                <a:latin typeface="Open Sans"/>
              </a:endParaRPr>
            </a:p>
          </p:txBody>
        </p:sp>
      </p:grpSp>
      <p:grpSp>
        <p:nvGrpSpPr>
          <p:cNvPr id="45" name="Group 69"/>
          <p:cNvGrpSpPr/>
          <p:nvPr/>
        </p:nvGrpSpPr>
        <p:grpSpPr>
          <a:xfrm>
            <a:off x="7224705" y="3717507"/>
            <a:ext cx="4297761" cy="645237"/>
            <a:chOff x="-91496" y="1923739"/>
            <a:chExt cx="3223321" cy="483927"/>
          </a:xfrm>
        </p:grpSpPr>
        <p:sp>
          <p:nvSpPr>
            <p:cNvPr id="71" name="Footer Text"/>
            <p:cNvSpPr txBox="1"/>
            <p:nvPr/>
          </p:nvSpPr>
          <p:spPr>
            <a:xfrm>
              <a:off x="-91496" y="2099986"/>
              <a:ext cx="3223321" cy="3076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375467"/>
              <a:r>
                <a:rPr lang="en-US" sz="1333" dirty="0" smtClean="0">
                  <a:latin typeface="Open Sans"/>
                </a:rPr>
                <a:t>Dropping the columns that will not be required for analysis purpose.</a:t>
              </a:r>
              <a:endParaRPr lang="en-US" sz="1333" dirty="0">
                <a:latin typeface="Open Sans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-91496" y="1923739"/>
              <a:ext cx="128280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1375467"/>
              <a:r>
                <a:rPr lang="en-US" sz="1600" b="1" dirty="0" smtClean="0">
                  <a:solidFill>
                    <a:srgbClr val="9BB955"/>
                  </a:solidFill>
                  <a:latin typeface="Open Sans"/>
                </a:rPr>
                <a:t>Altering Columns</a:t>
              </a:r>
              <a:endParaRPr lang="en-US" sz="1600" b="1" dirty="0">
                <a:solidFill>
                  <a:srgbClr val="9BB955"/>
                </a:solidFill>
                <a:latin typeface="Open Sans"/>
              </a:endParaRPr>
            </a:p>
          </p:txBody>
        </p:sp>
      </p:grpSp>
      <p:grpSp>
        <p:nvGrpSpPr>
          <p:cNvPr id="46" name="Group 72"/>
          <p:cNvGrpSpPr/>
          <p:nvPr/>
        </p:nvGrpSpPr>
        <p:grpSpPr>
          <a:xfrm>
            <a:off x="7224705" y="4689776"/>
            <a:ext cx="4297761" cy="645237"/>
            <a:chOff x="-91496" y="1923739"/>
            <a:chExt cx="3223321" cy="483927"/>
          </a:xfrm>
        </p:grpSpPr>
        <p:sp>
          <p:nvSpPr>
            <p:cNvPr id="74" name="Footer Text"/>
            <p:cNvSpPr txBox="1"/>
            <p:nvPr/>
          </p:nvSpPr>
          <p:spPr>
            <a:xfrm>
              <a:off x="-91496" y="2099986"/>
              <a:ext cx="3223321" cy="3076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375467"/>
              <a:r>
                <a:rPr lang="en-US" sz="1333" dirty="0" smtClean="0">
                  <a:latin typeface="Open Sans"/>
                </a:rPr>
                <a:t>Dealing with NULL values is most important aspect of data cleaning</a:t>
              </a:r>
              <a:endParaRPr lang="en-US" sz="1333" dirty="0">
                <a:latin typeface="Open Sans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-91496" y="1923739"/>
              <a:ext cx="157798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1375467"/>
              <a:r>
                <a:rPr lang="en-US" sz="1600" b="1" dirty="0" smtClean="0">
                  <a:solidFill>
                    <a:srgbClr val="F19B14"/>
                  </a:solidFill>
                  <a:latin typeface="Open Sans"/>
                </a:rPr>
                <a:t>Treating NULL Values</a:t>
              </a:r>
              <a:endParaRPr lang="en-US" sz="1600" b="1" dirty="0">
                <a:solidFill>
                  <a:srgbClr val="F19B14"/>
                </a:solidFill>
                <a:latin typeface="Open Sans"/>
              </a:endParaRPr>
            </a:p>
          </p:txBody>
        </p:sp>
      </p:grpSp>
      <p:grpSp>
        <p:nvGrpSpPr>
          <p:cNvPr id="47" name="Group 75"/>
          <p:cNvGrpSpPr/>
          <p:nvPr/>
        </p:nvGrpSpPr>
        <p:grpSpPr>
          <a:xfrm>
            <a:off x="7224705" y="5662042"/>
            <a:ext cx="4297761" cy="850357"/>
            <a:chOff x="-91496" y="1923739"/>
            <a:chExt cx="3223321" cy="637767"/>
          </a:xfrm>
        </p:grpSpPr>
        <p:sp>
          <p:nvSpPr>
            <p:cNvPr id="77" name="Footer Text"/>
            <p:cNvSpPr txBox="1"/>
            <p:nvPr/>
          </p:nvSpPr>
          <p:spPr>
            <a:xfrm>
              <a:off x="-91496" y="2099986"/>
              <a:ext cx="3223321" cy="4615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375467"/>
              <a:r>
                <a:rPr lang="en-US" sz="1333" dirty="0" smtClean="0">
                  <a:latin typeface="Open Sans"/>
                </a:rPr>
                <a:t>The acquired dataset from</a:t>
              </a:r>
              <a:r>
                <a:rPr lang="en-US" sz="1333" dirty="0" smtClean="0">
                  <a:ln>
                    <a:solidFill>
                      <a:schemeClr val="tx1"/>
                    </a:solidFill>
                  </a:ln>
                  <a:latin typeface="Open Sans"/>
                </a:rPr>
                <a:t> </a:t>
              </a:r>
              <a:r>
                <a:rPr lang="en-US" sz="1333" dirty="0" smtClean="0">
                  <a:ln>
                    <a:solidFill>
                      <a:schemeClr val="tx1"/>
                    </a:solidFill>
                  </a:ln>
                  <a:latin typeface="Open Sans"/>
                  <a:hlinkClick r:id="rId3"/>
                </a:rPr>
                <a:t>KAGGLE</a:t>
              </a:r>
              <a:r>
                <a:rPr lang="en-US" sz="1333" dirty="0" smtClean="0">
                  <a:ln>
                    <a:solidFill>
                      <a:schemeClr val="tx1"/>
                    </a:solidFill>
                  </a:ln>
                  <a:latin typeface="Open Sans"/>
                </a:rPr>
                <a:t> </a:t>
              </a:r>
              <a:r>
                <a:rPr lang="en-US" sz="1333" dirty="0" smtClean="0">
                  <a:latin typeface="Open Sans"/>
                </a:rPr>
                <a:t>is uploaded to Hive instance where it will be cleaned based on different parameters</a:t>
              </a:r>
              <a:endParaRPr lang="en-US" sz="1333" dirty="0">
                <a:latin typeface="Open San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-91496" y="1923739"/>
              <a:ext cx="130925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1375467"/>
              <a:r>
                <a:rPr lang="en-US" sz="1600" b="1" dirty="0" smtClean="0">
                  <a:solidFill>
                    <a:srgbClr val="BE382C"/>
                  </a:solidFill>
                  <a:latin typeface="Open Sans"/>
                </a:rPr>
                <a:t>Importing Dataset</a:t>
              </a:r>
              <a:endParaRPr lang="en-US" sz="1600" b="1" dirty="0">
                <a:solidFill>
                  <a:srgbClr val="BE382C"/>
                </a:solidFill>
                <a:latin typeface="Open Sans"/>
              </a:endParaRPr>
            </a:p>
          </p:txBody>
        </p:sp>
      </p:grpSp>
      <p:sp>
        <p:nvSpPr>
          <p:cNvPr id="67" name="Text Placeholder 7"/>
          <p:cNvSpPr txBox="1">
            <a:spLocks/>
          </p:cNvSpPr>
          <p:nvPr/>
        </p:nvSpPr>
        <p:spPr>
          <a:xfrm>
            <a:off x="3483976" y="125058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467" b="1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latin typeface="Open Sans"/>
              </a:rPr>
              <a:t>Refer </a:t>
            </a:r>
            <a:r>
              <a:rPr lang="en-US" sz="1100" dirty="0">
                <a:latin typeface="Open Sans"/>
              </a:rPr>
              <a:t>to document: Hive SSH Notebook</a:t>
            </a:r>
          </a:p>
        </p:txBody>
      </p:sp>
    </p:spTree>
    <p:extLst>
      <p:ext uri="{BB962C8B-B14F-4D97-AF65-F5344CB8AC3E}">
        <p14:creationId xmlns:p14="http://schemas.microsoft.com/office/powerpoint/2010/main" val="365091769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DATA ANALYSIS &amp; INTERPRETATION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Open Sans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 smtClean="0">
                <a:latin typeface="Open Sans" panose="020B0606030504020204"/>
              </a:rPr>
              <a:t>The process of analyzing the data consists of structuring and modeling the data in such a way that it can be used for research purposes and be used to derive meaningful insights.</a:t>
            </a:r>
            <a:endParaRPr lang="en-US" dirty="0">
              <a:latin typeface="Open Sans" panose="020B0606030504020204"/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half" idx="23"/>
          </p:nvPr>
        </p:nvSpPr>
        <p:spPr/>
        <p:txBody>
          <a:bodyPr/>
          <a:lstStyle/>
          <a:p>
            <a:r>
              <a:rPr lang="en-US" dirty="0" smtClean="0">
                <a:latin typeface="Open Sans" panose="020B0606030504020204"/>
              </a:rPr>
              <a:t>Once the data is analyzed, interpretation is the step where the research questions generated that can be used to drive important decisions can be answered.</a:t>
            </a:r>
            <a:endParaRPr lang="en-US" dirty="0">
              <a:latin typeface="Open Sans" panose="020B0606030504020204"/>
            </a:endParaRPr>
          </a:p>
        </p:txBody>
      </p:sp>
      <p:sp>
        <p:nvSpPr>
          <p:cNvPr id="41" name="Text Placeholder 40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 smtClean="0">
                <a:latin typeface="Open Sans"/>
              </a:rPr>
              <a:t>DATA ANALYSIS</a:t>
            </a:r>
            <a:endParaRPr lang="en-US" dirty="0">
              <a:latin typeface="Open Sans"/>
            </a:endParaRPr>
          </a:p>
        </p:txBody>
      </p:sp>
      <p:sp>
        <p:nvSpPr>
          <p:cNvPr id="44" name="Text Placeholder 43"/>
          <p:cNvSpPr>
            <a:spLocks noGrp="1"/>
          </p:cNvSpPr>
          <p:nvPr>
            <p:ph type="body" sz="half" idx="24"/>
          </p:nvPr>
        </p:nvSpPr>
        <p:spPr/>
        <p:txBody>
          <a:bodyPr/>
          <a:lstStyle/>
          <a:p>
            <a:r>
              <a:rPr lang="en-US" dirty="0" smtClean="0">
                <a:latin typeface="Open Sans"/>
              </a:rPr>
              <a:t>DATA INTERPRETATION</a:t>
            </a:r>
            <a:endParaRPr lang="en-US" dirty="0">
              <a:latin typeface="Open Sans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half" idx="2"/>
          </p:nvPr>
        </p:nvSpPr>
        <p:spPr>
          <a:xfrm>
            <a:off x="3352800" y="985788"/>
            <a:ext cx="5486400" cy="267661"/>
          </a:xfrm>
        </p:spPr>
        <p:txBody>
          <a:bodyPr/>
          <a:lstStyle/>
          <a:p>
            <a:r>
              <a:rPr lang="en-US" dirty="0" smtClean="0">
                <a:latin typeface="Open Sans"/>
              </a:rPr>
              <a:t>Tool Used: </a:t>
            </a:r>
            <a:r>
              <a:rPr lang="en-US" dirty="0" err="1" smtClean="0">
                <a:latin typeface="Open Sans"/>
              </a:rPr>
              <a:t>Jupyter</a:t>
            </a:r>
            <a:r>
              <a:rPr lang="en-US" dirty="0" smtClean="0">
                <a:latin typeface="Open Sans"/>
              </a:rPr>
              <a:t> Notebook in GCP</a:t>
            </a:r>
            <a:endParaRPr lang="en-US" dirty="0">
              <a:latin typeface="Open Sans"/>
            </a:endParaRPr>
          </a:p>
        </p:txBody>
      </p:sp>
      <p:pic>
        <p:nvPicPr>
          <p:cNvPr id="1026" name="Picture 2" descr="Data Analysis vs. Data Analytics: 5 Key Differences | Up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66" y="2177369"/>
            <a:ext cx="5016911" cy="274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st Bank Exams Preparation Tips &amp; Strategies For Data Interpretation  Secti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1"/>
          <a:stretch/>
        </p:blipFill>
        <p:spPr bwMode="auto">
          <a:xfrm>
            <a:off x="6308865" y="2177369"/>
            <a:ext cx="5000440" cy="274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21382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7"/>
          <p:cNvSpPr>
            <a:spLocks noChangeArrowheads="1"/>
          </p:cNvSpPr>
          <p:nvPr/>
        </p:nvSpPr>
        <p:spPr bwMode="auto">
          <a:xfrm>
            <a:off x="969434" y="1464734"/>
            <a:ext cx="1570567" cy="751417"/>
          </a:xfrm>
          <a:prstGeom prst="homePlat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4978401" y="3756237"/>
            <a:ext cx="5512150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b="1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en-US" sz="3733" b="1" cap="al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VISUALIZATIONS</a:t>
            </a:r>
            <a:endParaRPr lang="en-US" sz="3733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01" name="Freeform 5"/>
          <p:cNvSpPr>
            <a:spLocks/>
          </p:cNvSpPr>
          <p:nvPr/>
        </p:nvSpPr>
        <p:spPr bwMode="auto">
          <a:xfrm>
            <a:off x="-4234" y="1993900"/>
            <a:ext cx="973667" cy="1727200"/>
          </a:xfrm>
          <a:custGeom>
            <a:avLst/>
            <a:gdLst/>
            <a:ahLst/>
            <a:cxnLst>
              <a:cxn ang="0">
                <a:pos x="460" y="460"/>
              </a:cxn>
              <a:cxn ang="0">
                <a:pos x="460" y="816"/>
              </a:cxn>
              <a:cxn ang="0">
                <a:pos x="0" y="357"/>
              </a:cxn>
              <a:cxn ang="0">
                <a:pos x="0" y="0"/>
              </a:cxn>
              <a:cxn ang="0">
                <a:pos x="460" y="460"/>
              </a:cxn>
            </a:cxnLst>
            <a:rect l="0" t="0" r="r" b="b"/>
            <a:pathLst>
              <a:path w="460" h="816">
                <a:moveTo>
                  <a:pt x="460" y="460"/>
                </a:moveTo>
                <a:lnTo>
                  <a:pt x="460" y="816"/>
                </a:lnTo>
                <a:lnTo>
                  <a:pt x="0" y="357"/>
                </a:lnTo>
                <a:lnTo>
                  <a:pt x="0" y="0"/>
                </a:lnTo>
                <a:lnTo>
                  <a:pt x="460" y="4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969434" y="2216152"/>
            <a:ext cx="1570567" cy="751417"/>
          </a:xfrm>
          <a:prstGeom prst="homePlate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969434" y="2967567"/>
            <a:ext cx="1570567" cy="753533"/>
          </a:xfrm>
          <a:prstGeom prst="homePlate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969434" y="3721101"/>
            <a:ext cx="1570567" cy="751417"/>
          </a:xfrm>
          <a:prstGeom prst="homePlate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969434" y="4472517"/>
            <a:ext cx="1570567" cy="755651"/>
          </a:xfrm>
          <a:prstGeom prst="homePlate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969434" y="5228167"/>
            <a:ext cx="1570567" cy="755651"/>
          </a:xfrm>
          <a:prstGeom prst="homePlate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109" name="Freeform 13"/>
          <p:cNvSpPr>
            <a:spLocks/>
          </p:cNvSpPr>
          <p:nvPr/>
        </p:nvSpPr>
        <p:spPr bwMode="auto">
          <a:xfrm>
            <a:off x="-4234" y="1242485"/>
            <a:ext cx="973667" cy="172508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60" y="460"/>
              </a:cxn>
              <a:cxn ang="0">
                <a:pos x="460" y="815"/>
              </a:cxn>
              <a:cxn ang="0">
                <a:pos x="0" y="355"/>
              </a:cxn>
              <a:cxn ang="0">
                <a:pos x="0" y="0"/>
              </a:cxn>
            </a:cxnLst>
            <a:rect l="0" t="0" r="r" b="b"/>
            <a:pathLst>
              <a:path w="460" h="815">
                <a:moveTo>
                  <a:pt x="0" y="0"/>
                </a:moveTo>
                <a:lnTo>
                  <a:pt x="460" y="460"/>
                </a:lnTo>
                <a:lnTo>
                  <a:pt x="460" y="815"/>
                </a:lnTo>
                <a:lnTo>
                  <a:pt x="0" y="35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110" name="Freeform 14"/>
          <p:cNvSpPr>
            <a:spLocks/>
          </p:cNvSpPr>
          <p:nvPr/>
        </p:nvSpPr>
        <p:spPr bwMode="auto">
          <a:xfrm>
            <a:off x="-4234" y="486834"/>
            <a:ext cx="973667" cy="1729317"/>
          </a:xfrm>
          <a:custGeom>
            <a:avLst/>
            <a:gdLst/>
            <a:ahLst/>
            <a:cxnLst>
              <a:cxn ang="0">
                <a:pos x="460" y="460"/>
              </a:cxn>
              <a:cxn ang="0">
                <a:pos x="460" y="817"/>
              </a:cxn>
              <a:cxn ang="0">
                <a:pos x="0" y="357"/>
              </a:cxn>
              <a:cxn ang="0">
                <a:pos x="0" y="0"/>
              </a:cxn>
              <a:cxn ang="0">
                <a:pos x="460" y="460"/>
              </a:cxn>
            </a:cxnLst>
            <a:rect l="0" t="0" r="r" b="b"/>
            <a:pathLst>
              <a:path w="460" h="817">
                <a:moveTo>
                  <a:pt x="460" y="460"/>
                </a:moveTo>
                <a:lnTo>
                  <a:pt x="460" y="817"/>
                </a:lnTo>
                <a:lnTo>
                  <a:pt x="0" y="357"/>
                </a:lnTo>
                <a:lnTo>
                  <a:pt x="0" y="0"/>
                </a:lnTo>
                <a:lnTo>
                  <a:pt x="460" y="46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111" name="Freeform 15"/>
          <p:cNvSpPr>
            <a:spLocks/>
          </p:cNvSpPr>
          <p:nvPr/>
        </p:nvSpPr>
        <p:spPr bwMode="auto">
          <a:xfrm>
            <a:off x="-4234" y="2749551"/>
            <a:ext cx="973667" cy="172296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60" y="459"/>
              </a:cxn>
              <a:cxn ang="0">
                <a:pos x="460" y="814"/>
              </a:cxn>
              <a:cxn ang="0">
                <a:pos x="0" y="355"/>
              </a:cxn>
              <a:cxn ang="0">
                <a:pos x="0" y="0"/>
              </a:cxn>
            </a:cxnLst>
            <a:rect l="0" t="0" r="r" b="b"/>
            <a:pathLst>
              <a:path w="460" h="814">
                <a:moveTo>
                  <a:pt x="0" y="0"/>
                </a:moveTo>
                <a:lnTo>
                  <a:pt x="460" y="459"/>
                </a:lnTo>
                <a:lnTo>
                  <a:pt x="460" y="814"/>
                </a:lnTo>
                <a:lnTo>
                  <a:pt x="0" y="35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112" name="Freeform 16"/>
          <p:cNvSpPr>
            <a:spLocks/>
          </p:cNvSpPr>
          <p:nvPr/>
        </p:nvSpPr>
        <p:spPr bwMode="auto">
          <a:xfrm>
            <a:off x="-4234" y="3500967"/>
            <a:ext cx="973667" cy="1727200"/>
          </a:xfrm>
          <a:custGeom>
            <a:avLst/>
            <a:gdLst/>
            <a:ahLst/>
            <a:cxnLst>
              <a:cxn ang="0">
                <a:pos x="460" y="459"/>
              </a:cxn>
              <a:cxn ang="0">
                <a:pos x="460" y="816"/>
              </a:cxn>
              <a:cxn ang="0">
                <a:pos x="0" y="356"/>
              </a:cxn>
              <a:cxn ang="0">
                <a:pos x="0" y="0"/>
              </a:cxn>
              <a:cxn ang="0">
                <a:pos x="460" y="459"/>
              </a:cxn>
            </a:cxnLst>
            <a:rect l="0" t="0" r="r" b="b"/>
            <a:pathLst>
              <a:path w="460" h="816">
                <a:moveTo>
                  <a:pt x="460" y="459"/>
                </a:moveTo>
                <a:lnTo>
                  <a:pt x="460" y="816"/>
                </a:lnTo>
                <a:lnTo>
                  <a:pt x="0" y="356"/>
                </a:lnTo>
                <a:lnTo>
                  <a:pt x="0" y="0"/>
                </a:lnTo>
                <a:lnTo>
                  <a:pt x="460" y="45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114" name="Freeform 18"/>
          <p:cNvSpPr>
            <a:spLocks/>
          </p:cNvSpPr>
          <p:nvPr/>
        </p:nvSpPr>
        <p:spPr bwMode="auto">
          <a:xfrm>
            <a:off x="-4234" y="4254500"/>
            <a:ext cx="973667" cy="172931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60" y="460"/>
              </a:cxn>
              <a:cxn ang="0">
                <a:pos x="460" y="817"/>
              </a:cxn>
              <a:cxn ang="0">
                <a:pos x="0" y="357"/>
              </a:cxn>
              <a:cxn ang="0">
                <a:pos x="0" y="0"/>
              </a:cxn>
            </a:cxnLst>
            <a:rect l="0" t="0" r="r" b="b"/>
            <a:pathLst>
              <a:path w="460" h="817">
                <a:moveTo>
                  <a:pt x="0" y="0"/>
                </a:moveTo>
                <a:lnTo>
                  <a:pt x="460" y="460"/>
                </a:lnTo>
                <a:lnTo>
                  <a:pt x="460" y="817"/>
                </a:lnTo>
                <a:lnTo>
                  <a:pt x="0" y="3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5" name="Rectangle 6"/>
          <p:cNvSpPr>
            <a:spLocks noChangeArrowheads="1"/>
          </p:cNvSpPr>
          <p:nvPr/>
        </p:nvSpPr>
        <p:spPr bwMode="auto">
          <a:xfrm>
            <a:off x="11299160" y="1460500"/>
            <a:ext cx="892841" cy="75565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6" name="Rectangle 7"/>
          <p:cNvSpPr>
            <a:spLocks noChangeArrowheads="1"/>
          </p:cNvSpPr>
          <p:nvPr/>
        </p:nvSpPr>
        <p:spPr bwMode="auto">
          <a:xfrm>
            <a:off x="11299160" y="2216152"/>
            <a:ext cx="892841" cy="75141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7" name="Rectangle 8"/>
          <p:cNvSpPr>
            <a:spLocks noChangeArrowheads="1"/>
          </p:cNvSpPr>
          <p:nvPr/>
        </p:nvSpPr>
        <p:spPr bwMode="auto">
          <a:xfrm>
            <a:off x="11299160" y="2967567"/>
            <a:ext cx="892841" cy="753533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8" name="Rectangle 9"/>
          <p:cNvSpPr>
            <a:spLocks noChangeArrowheads="1"/>
          </p:cNvSpPr>
          <p:nvPr/>
        </p:nvSpPr>
        <p:spPr bwMode="auto">
          <a:xfrm>
            <a:off x="11299160" y="3721101"/>
            <a:ext cx="892841" cy="751417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9" name="Rectangle 10"/>
          <p:cNvSpPr>
            <a:spLocks noChangeArrowheads="1"/>
          </p:cNvSpPr>
          <p:nvPr/>
        </p:nvSpPr>
        <p:spPr bwMode="auto">
          <a:xfrm>
            <a:off x="11299160" y="4472517"/>
            <a:ext cx="892841" cy="755651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20" name="Rectangle 11"/>
          <p:cNvSpPr>
            <a:spLocks noChangeArrowheads="1"/>
          </p:cNvSpPr>
          <p:nvPr/>
        </p:nvSpPr>
        <p:spPr bwMode="auto">
          <a:xfrm>
            <a:off x="11299160" y="5228167"/>
            <a:ext cx="892841" cy="755651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969434" y="3718137"/>
            <a:ext cx="4008967" cy="755651"/>
          </a:xfrm>
          <a:prstGeom prst="homePlate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28818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10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AIRCRAFT DAMAGE DISTRIBUTION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Open San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3352800" y="994897"/>
            <a:ext cx="5486400" cy="267661"/>
          </a:xfrm>
        </p:spPr>
        <p:txBody>
          <a:bodyPr/>
          <a:lstStyle/>
          <a:p>
            <a:r>
              <a:rPr lang="en-US" dirty="0">
                <a:latin typeface="Open Sans"/>
              </a:rPr>
              <a:t>Distribution of Damage to Aircraft caused by Wildlife Strikes</a:t>
            </a: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7004"/>
          <a:stretch/>
        </p:blipFill>
        <p:spPr>
          <a:xfrm>
            <a:off x="2336800" y="1804945"/>
            <a:ext cx="7065808" cy="460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3876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TIME SERIES ANALYSIS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Open San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3352800" y="994897"/>
            <a:ext cx="5486400" cy="267661"/>
          </a:xfrm>
        </p:spPr>
        <p:txBody>
          <a:bodyPr/>
          <a:lstStyle/>
          <a:p>
            <a:r>
              <a:rPr lang="en-US" dirty="0" smtClean="0">
                <a:latin typeface="Open Sans"/>
              </a:rPr>
              <a:t>Number of airstrikes over the years</a:t>
            </a:r>
            <a:endParaRPr lang="en-US" dirty="0">
              <a:latin typeface="Open Sans"/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048"/>
          <a:stretch/>
        </p:blipFill>
        <p:spPr>
          <a:xfrm>
            <a:off x="1363674" y="1518699"/>
            <a:ext cx="8987575" cy="440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881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/>
              </a:rPr>
              <a:t>DAMAGE DISTRIBUTION ACROSS AIRCRAFT TYPES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Open San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3352800" y="994897"/>
            <a:ext cx="5486400" cy="267661"/>
          </a:xfrm>
        </p:spPr>
        <p:txBody>
          <a:bodyPr/>
          <a:lstStyle/>
          <a:p>
            <a:r>
              <a:rPr lang="en-US" dirty="0">
                <a:latin typeface="Open Sans"/>
              </a:rPr>
              <a:t>Damage Incurred by Aircraft Class and Damage Type</a:t>
            </a: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209"/>
          <a:stretch/>
        </p:blipFill>
        <p:spPr>
          <a:xfrm>
            <a:off x="1993154" y="1415332"/>
            <a:ext cx="7309871" cy="475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0932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011-business-presentation-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0_New them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237DB9"/>
      </a:accent1>
      <a:accent2>
        <a:srgbClr val="15AA96"/>
      </a:accent2>
      <a:accent3>
        <a:srgbClr val="9BB955"/>
      </a:accent3>
      <a:accent4>
        <a:srgbClr val="F19B14"/>
      </a:accent4>
      <a:accent5>
        <a:srgbClr val="BE382C"/>
      </a:accent5>
      <a:accent6>
        <a:srgbClr val="633247"/>
      </a:accent6>
      <a:hlink>
        <a:srgbClr val="FFFFFF"/>
      </a:hlink>
      <a:folHlink>
        <a:srgbClr val="595959"/>
      </a:folHlink>
    </a:clrScheme>
    <a:fontScheme name="Roboto">
      <a:majorFont>
        <a:latin typeface="Roboto Medium"/>
        <a:ea typeface=""/>
        <a:cs typeface="FontAwesome"/>
      </a:majorFont>
      <a:minorFont>
        <a:latin typeface="Roboto Condensed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>
          <a:noFill/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501</Words>
  <Application>Microsoft Office PowerPoint</Application>
  <PresentationFormat>Widescreen</PresentationFormat>
  <Paragraphs>90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FontAwesome</vt:lpstr>
      <vt:lpstr>Open Sans</vt:lpstr>
      <vt:lpstr>Roboto Condensed</vt:lpstr>
      <vt:lpstr>Roboto Medium</vt:lpstr>
      <vt:lpstr>30011-business-presentation-2</vt:lpstr>
      <vt:lpstr>1_Custom Design</vt:lpstr>
      <vt:lpstr>PowerPoint Presentation</vt:lpstr>
      <vt:lpstr>PROJECT SUMMARY</vt:lpstr>
      <vt:lpstr>DATA DECISION &amp; ACQUISITION</vt:lpstr>
      <vt:lpstr>DATA CLEANING</vt:lpstr>
      <vt:lpstr>DATA ANALYSIS &amp; INTERPRETATION</vt:lpstr>
      <vt:lpstr>PowerPoint Presentation</vt:lpstr>
      <vt:lpstr>AIRCRAFT DAMAGE DISTRIBUTION</vt:lpstr>
      <vt:lpstr>TIME SERIES ANALYSIS</vt:lpstr>
      <vt:lpstr>DAMAGE DISTRIBUTION ACROSS AIRCRAFT TYPES</vt:lpstr>
      <vt:lpstr>SPECIES ANALYSIS</vt:lpstr>
      <vt:lpstr>FAA REGION BASED DAMAGE DISTRIBUTION</vt:lpstr>
      <vt:lpstr>AIRCRAFT STRIKE ANALYSIS FOR THE YEAR 2022</vt:lpstr>
      <vt:lpstr>AIRSTRIKES COUNT</vt:lpstr>
      <vt:lpstr>AIRCRAFT MASS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30011-business-presentation-2</dc:title>
  <dc:creator/>
  <cp:lastModifiedBy>Gaurav Mehta</cp:lastModifiedBy>
  <cp:revision>29</cp:revision>
  <dcterms:created xsi:type="dcterms:W3CDTF">2020-04-04T15:00:52Z</dcterms:created>
  <dcterms:modified xsi:type="dcterms:W3CDTF">2023-12-13T18:26:36Z</dcterms:modified>
</cp:coreProperties>
</file>