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6400800" cy="457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58"/>
  </p:normalViewPr>
  <p:slideViewPr>
    <p:cSldViewPr snapToGrid="0">
      <p:cViewPr>
        <p:scale>
          <a:sx n="75" d="100"/>
          <a:sy n="75" d="100"/>
        </p:scale>
        <p:origin x="3336" y="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748242"/>
            <a:ext cx="5440680" cy="1591733"/>
          </a:xfrm>
        </p:spPr>
        <p:txBody>
          <a:bodyPr anchor="b"/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2401359"/>
            <a:ext cx="4800600" cy="1103841"/>
          </a:xfrm>
        </p:spPr>
        <p:txBody>
          <a:bodyPr/>
          <a:lstStyle>
            <a:lvl1pPr marL="0" indent="0" algn="ctr">
              <a:buNone/>
              <a:defRPr sz="1600"/>
            </a:lvl1pPr>
            <a:lvl2pPr marL="304815" indent="0" algn="ctr">
              <a:buNone/>
              <a:defRPr sz="1333"/>
            </a:lvl2pPr>
            <a:lvl3pPr marL="609630" indent="0" algn="ctr">
              <a:buNone/>
              <a:defRPr sz="1200"/>
            </a:lvl3pPr>
            <a:lvl4pPr marL="914446" indent="0" algn="ctr">
              <a:buNone/>
              <a:defRPr sz="1067"/>
            </a:lvl4pPr>
            <a:lvl5pPr marL="1219261" indent="0" algn="ctr">
              <a:buNone/>
              <a:defRPr sz="1067"/>
            </a:lvl5pPr>
            <a:lvl6pPr marL="1524076" indent="0" algn="ctr">
              <a:buNone/>
              <a:defRPr sz="1067"/>
            </a:lvl6pPr>
            <a:lvl7pPr marL="1828891" indent="0" algn="ctr">
              <a:buNone/>
              <a:defRPr sz="1067"/>
            </a:lvl7pPr>
            <a:lvl8pPr marL="2133707" indent="0" algn="ctr">
              <a:buNone/>
              <a:defRPr sz="1067"/>
            </a:lvl8pPr>
            <a:lvl9pPr marL="2438522" indent="0" algn="ctr">
              <a:buNone/>
              <a:defRPr sz="106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57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52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243416"/>
            <a:ext cx="1380173" cy="387455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243416"/>
            <a:ext cx="4060508" cy="387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24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769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139826"/>
            <a:ext cx="5520690" cy="19018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3059643"/>
            <a:ext cx="5520690" cy="1000125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1pPr>
            <a:lvl2pPr marL="304815" indent="0">
              <a:buNone/>
              <a:defRPr sz="1333">
                <a:solidFill>
                  <a:schemeClr val="tx1">
                    <a:tint val="82000"/>
                  </a:schemeClr>
                </a:solidFill>
              </a:defRPr>
            </a:lvl2pPr>
            <a:lvl3pPr marL="60963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3pPr>
            <a:lvl4pPr marL="91444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4pPr>
            <a:lvl5pPr marL="121926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5pPr>
            <a:lvl6pPr marL="1524076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6pPr>
            <a:lvl7pPr marL="1828891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7pPr>
            <a:lvl8pPr marL="2133707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8pPr>
            <a:lvl9pPr marL="2438522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0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217083"/>
            <a:ext cx="2720340" cy="29008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8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243417"/>
            <a:ext cx="5520690" cy="8837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120775"/>
            <a:ext cx="2707838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1670050"/>
            <a:ext cx="2707838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120775"/>
            <a:ext cx="2721174" cy="549275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1670050"/>
            <a:ext cx="2721174" cy="24563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81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93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658284"/>
            <a:ext cx="3240405" cy="3249083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805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04800"/>
            <a:ext cx="2064425" cy="1066800"/>
          </a:xfrm>
        </p:spPr>
        <p:txBody>
          <a:bodyPr anchor="b"/>
          <a:lstStyle>
            <a:lvl1pPr>
              <a:defRPr sz="213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658284"/>
            <a:ext cx="3240405" cy="3249083"/>
          </a:xfrm>
        </p:spPr>
        <p:txBody>
          <a:bodyPr anchor="t"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371600"/>
            <a:ext cx="2064425" cy="2541059"/>
          </a:xfrm>
        </p:spPr>
        <p:txBody>
          <a:bodyPr/>
          <a:lstStyle>
            <a:lvl1pPr marL="0" indent="0">
              <a:buNone/>
              <a:defRPr sz="1067"/>
            </a:lvl1pPr>
            <a:lvl2pPr marL="304815" indent="0">
              <a:buNone/>
              <a:defRPr sz="933"/>
            </a:lvl2pPr>
            <a:lvl3pPr marL="609630" indent="0">
              <a:buNone/>
              <a:defRPr sz="800"/>
            </a:lvl3pPr>
            <a:lvl4pPr marL="914446" indent="0">
              <a:buNone/>
              <a:defRPr sz="667"/>
            </a:lvl4pPr>
            <a:lvl5pPr marL="1219261" indent="0">
              <a:buNone/>
              <a:defRPr sz="667"/>
            </a:lvl5pPr>
            <a:lvl6pPr marL="1524076" indent="0">
              <a:buNone/>
              <a:defRPr sz="667"/>
            </a:lvl6pPr>
            <a:lvl7pPr marL="1828891" indent="0">
              <a:buNone/>
              <a:defRPr sz="667"/>
            </a:lvl7pPr>
            <a:lvl8pPr marL="2133707" indent="0">
              <a:buNone/>
              <a:defRPr sz="667"/>
            </a:lvl8pPr>
            <a:lvl9pPr marL="2438522" indent="0">
              <a:buNone/>
              <a:defRPr sz="6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1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243417"/>
            <a:ext cx="5520690" cy="8837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217083"/>
            <a:ext cx="5520690" cy="29008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ECC810-9FC1-CF42-980F-C61B4757912A}" type="datetimeFigureOut">
              <a:rPr lang="en-US" smtClean="0"/>
              <a:t>6/20/25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4237568"/>
            <a:ext cx="216027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4237568"/>
            <a:ext cx="144018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AFB093-4465-024F-BAF4-44350DCA2E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42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09630" rtl="0" eaLnBrk="1" latinLnBrk="0" hangingPunct="1">
        <a:lnSpc>
          <a:spcPct val="90000"/>
        </a:lnSpc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2408" indent="-152408" algn="l" defTabSz="60963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22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lnSpc>
          <a:spcPct val="90000"/>
        </a:lnSpc>
        <a:spcBef>
          <a:spcPts val="333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B253369-B31F-C97A-0E99-3FE5F9CD5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-497607" y="497609"/>
            <a:ext cx="3980865" cy="2985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946CDA-BA54-8109-3A78-1C97D45FB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182" y="0"/>
            <a:ext cx="3310618" cy="441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80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Bassiouni, Sarah</dc:creator>
  <cp:lastModifiedBy>Bassiouni, Sarah</cp:lastModifiedBy>
  <cp:revision>1</cp:revision>
  <dcterms:created xsi:type="dcterms:W3CDTF">2025-06-20T19:48:04Z</dcterms:created>
  <dcterms:modified xsi:type="dcterms:W3CDTF">2025-06-20T19:50:09Z</dcterms:modified>
</cp:coreProperties>
</file>