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4"/>
  </p:sldMasterIdLst>
  <p:notesMasterIdLst>
    <p:notesMasterId r:id="rId15"/>
  </p:notesMasterIdLst>
  <p:handoutMasterIdLst>
    <p:handoutMasterId r:id="rId16"/>
  </p:handoutMasterIdLst>
  <p:sldIdLst>
    <p:sldId id="258" r:id="rId5"/>
    <p:sldId id="265" r:id="rId6"/>
    <p:sldId id="302" r:id="rId7"/>
    <p:sldId id="268" r:id="rId8"/>
    <p:sldId id="277" r:id="rId9"/>
    <p:sldId id="292" r:id="rId10"/>
    <p:sldId id="300" r:id="rId11"/>
    <p:sldId id="301" r:id="rId12"/>
    <p:sldId id="303" r:id="rId13"/>
    <p:sldId id="299" r:id="rId14"/>
  </p:sldIdLst>
  <p:sldSz cx="12192000" cy="6858000"/>
  <p:notesSz cx="6858000" cy="9144000"/>
  <p:embeddedFontLst>
    <p:embeddedFont>
      <p:font typeface="Avenir Next LT Pro" panose="020B0504020202020204" pitchFamily="34" charset="0"/>
      <p:regular r:id="rId17"/>
      <p:bold r:id="rId18"/>
      <p:italic r:id="rId19"/>
      <p:boldItalic r:id="rId20"/>
    </p:embeddedFont>
    <p:embeddedFont>
      <p:font typeface="Speak Pro" panose="020B0504020101020102" pitchFamily="34" charset="0"/>
      <p:regular r:id="rId21"/>
      <p:bold r:id="rId22"/>
      <p:italic r:id="rId23"/>
      <p:bold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9" autoAdjust="0"/>
  </p:normalViewPr>
  <p:slideViewPr>
    <p:cSldViewPr snapToGrid="0">
      <p:cViewPr varScale="1">
        <p:scale>
          <a:sx n="66" d="100"/>
          <a:sy n="66" d="100"/>
        </p:scale>
        <p:origin x="668" y="44"/>
      </p:cViewPr>
      <p:guideLst/>
    </p:cSldViewPr>
  </p:slideViewPr>
  <p:outlineViewPr>
    <p:cViewPr>
      <p:scale>
        <a:sx n="33" d="100"/>
        <a:sy n="33" d="100"/>
      </p:scale>
      <p:origin x="0" y="-33540"/>
    </p:cViewPr>
  </p:outlineViewPr>
  <p:notesTextViewPr>
    <p:cViewPr>
      <p:scale>
        <a:sx n="1" d="1"/>
        <a:sy n="1" d="1"/>
      </p:scale>
      <p:origin x="0" y="0"/>
    </p:cViewPr>
  </p:notesText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8.fntdata"/><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FA9168-1AA0-4330-93C8-8A2BC786DA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C5761D6-F269-4E92-99D5-40AC843D86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8C0DD2-AAFF-40FB-B1D5-B76D6B9F63F5}" type="datetimeFigureOut">
              <a:rPr lang="en-US" smtClean="0"/>
              <a:t>7/31/2024</a:t>
            </a:fld>
            <a:endParaRPr lang="en-US"/>
          </a:p>
        </p:txBody>
      </p:sp>
      <p:sp>
        <p:nvSpPr>
          <p:cNvPr id="4" name="Footer Placeholder 3">
            <a:extLst>
              <a:ext uri="{FF2B5EF4-FFF2-40B4-BE49-F238E27FC236}">
                <a16:creationId xmlns:a16="http://schemas.microsoft.com/office/drawing/2014/main" id="{112D8426-202C-4385-BEF1-8D0C15BC74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CF91F5F-CE2D-4C59-9BE8-D5C9660BC8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82E420-31C0-4FAB-9C47-370244A3A0D7}" type="slidenum">
              <a:rPr lang="en-US" smtClean="0"/>
              <a:t>‹#›</a:t>
            </a:fld>
            <a:endParaRPr lang="en-US"/>
          </a:p>
        </p:txBody>
      </p:sp>
    </p:spTree>
    <p:extLst>
      <p:ext uri="{BB962C8B-B14F-4D97-AF65-F5344CB8AC3E}">
        <p14:creationId xmlns:p14="http://schemas.microsoft.com/office/powerpoint/2010/main" val="9953939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AA7A3-4278-43C6-8774-F62FA0274339}" type="datetimeFigureOut">
              <a:rPr lang="en-US" smtClean="0"/>
              <a:t>7/31/2024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BDF500-FE05-4D50-AB42-37EDEB80A66C}" type="slidenum">
              <a:rPr lang="en-US" smtClean="0"/>
              <a:t>‹#›</a:t>
            </a:fld>
            <a:endParaRPr lang="en-US" dirty="0"/>
          </a:p>
        </p:txBody>
      </p:sp>
    </p:spTree>
    <p:extLst>
      <p:ext uri="{BB962C8B-B14F-4D97-AF65-F5344CB8AC3E}">
        <p14:creationId xmlns:p14="http://schemas.microsoft.com/office/powerpoint/2010/main" val="2934920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5A1ED5E-125E-4828-9BC6-A73A2C8B88E0}"/>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318288"/>
            <a:ext cx="8807116" cy="2387600"/>
          </a:xfrm>
        </p:spPr>
        <p:txBody>
          <a:bodyPr anchor="b">
            <a:normAutofit/>
          </a:bodyPr>
          <a:lstStyle>
            <a:lvl1pPr algn="l">
              <a:defRPr sz="5500" b="1">
                <a:solidFill>
                  <a:schemeClr val="bg1"/>
                </a:solidFill>
              </a:defRPr>
            </a:lvl1pPr>
          </a:lstStyle>
          <a:p>
            <a:r>
              <a:rPr lang="en-US" dirty="0"/>
              <a:t>PRESENTATION</a:t>
            </a:r>
            <a:br>
              <a:rPr lang="en-US" dirty="0"/>
            </a:br>
            <a:r>
              <a:rPr lang="en-US" dirty="0"/>
              <a:t>TITLE</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3052756"/>
            <a:ext cx="9144000" cy="1397991"/>
          </a:xfrm>
        </p:spPr>
        <p:txBody>
          <a:bodyPr>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Lorem Ipsum</a:t>
            </a:r>
            <a:br>
              <a:rPr lang="en-US" dirty="0"/>
            </a:br>
            <a:r>
              <a:rPr lang="en-US" dirty="0"/>
              <a:t>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D2EBFB3C-F5CB-4FF4-9626-146326B1E467}" type="datetime1">
              <a:rPr lang="en-US" smtClean="0"/>
              <a:t>7/31/2024</a:t>
            </a:fld>
            <a:endParaRPr lang="en-US" dirty="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0"/>
            <a:ext cx="144000" cy="24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289770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4AF3E3-F20C-4D84-A158-6DFC09B69A91}"/>
              </a:ext>
            </a:extLst>
          </p:cNvPr>
          <p:cNvCxnSpPr>
            <a:cxnSpLocks/>
          </p:cNvCxnSpPr>
          <p:nvPr userDrawn="1"/>
        </p:nvCxnSpPr>
        <p:spPr>
          <a:xfrm rot="16200000">
            <a:off x="10391274" y="6172200"/>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9416048" y="5396630"/>
            <a:ext cx="1460500" cy="481013"/>
          </a:xfrm>
        </p:spPr>
        <p:txBody>
          <a:bodyPr/>
          <a:lstStyle>
            <a:lvl1pPr marL="0" indent="0" algn="r">
              <a:buNone/>
              <a:defRPr lang="en-US" sz="3000" b="1" i="0" kern="1200" dirty="0">
                <a:solidFill>
                  <a:schemeClr val="tx2"/>
                </a:solidFill>
                <a:latin typeface="+mn-lt"/>
                <a:ea typeface="+mn-ea"/>
                <a:cs typeface="+mn-cs"/>
              </a:defRPr>
            </a:lvl1pPr>
          </a:lstStyle>
          <a:p>
            <a:pPr lvl="0"/>
            <a:r>
              <a:rPr lang="en-US" dirty="0"/>
              <a:t>20XX</a:t>
            </a:r>
          </a:p>
        </p:txBody>
      </p:sp>
    </p:spTree>
    <p:extLst>
      <p:ext uri="{BB962C8B-B14F-4D97-AF65-F5344CB8AC3E}">
        <p14:creationId xmlns:p14="http://schemas.microsoft.com/office/powerpoint/2010/main" val="326781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700327"/>
            <a:ext cx="4143555" cy="1536580"/>
          </a:xfrm>
        </p:spPr>
        <p:txBody>
          <a:bodyPr/>
          <a:lstStyle>
            <a:lvl1pPr>
              <a:defRPr>
                <a:gradFill flip="none" rotWithShape="1">
                  <a:gsLst>
                    <a:gs pos="0">
                      <a:schemeClr val="bg2"/>
                    </a:gs>
                    <a:gs pos="100000">
                      <a:schemeClr val="accent1"/>
                    </a:gs>
                  </a:gsLst>
                  <a:lin ang="0" scaled="1"/>
                  <a:tileRect/>
                </a:gradFill>
              </a:defRPr>
            </a:lvl1pPr>
          </a:lstStyle>
          <a:p>
            <a:r>
              <a:rPr lang="en-US" dirty="0"/>
              <a:t>CONTENT</a:t>
            </a:r>
            <a:br>
              <a:rPr lang="en-US" dirty="0"/>
            </a:br>
            <a:r>
              <a:rPr lang="en-US" dirty="0"/>
              <a:t>SLIDE</a:t>
            </a:r>
          </a:p>
        </p:txBody>
      </p:sp>
      <p:sp>
        <p:nvSpPr>
          <p:cNvPr id="3" name="Content Placeholder 2">
            <a:extLst>
              <a:ext uri="{FF2B5EF4-FFF2-40B4-BE49-F238E27FC236}">
                <a16:creationId xmlns:a16="http://schemas.microsoft.com/office/drawing/2014/main" id="{CA18B931-E896-4471-A71A-819D3B682920}"/>
              </a:ext>
            </a:extLst>
          </p:cNvPr>
          <p:cNvSpPr>
            <a:spLocks noGrp="1"/>
          </p:cNvSpPr>
          <p:nvPr>
            <p:ph idx="1"/>
          </p:nvPr>
        </p:nvSpPr>
        <p:spPr>
          <a:xfrm>
            <a:off x="6914145" y="2138878"/>
            <a:ext cx="4361941" cy="3122935"/>
          </a:xfrm>
        </p:spPr>
        <p:txBody>
          <a:bodyPr>
            <a:normAutofit/>
          </a:bodyPr>
          <a:lstStyle>
            <a:lvl1pPr marL="0" indent="0">
              <a:lnSpc>
                <a:spcPct val="100000"/>
              </a:lnSpc>
              <a:spcBef>
                <a:spcPts val="600"/>
              </a:spcBef>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A19865D4-BE98-46E3-A6B7-4F34A5E5D254}" type="datetime1">
              <a:rPr lang="en-US" smtClean="0"/>
              <a:t>7/31/2024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1941196"/>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666741" y="313915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279799"/>
            <a:ext cx="4143555" cy="692595"/>
          </a:xfrm>
        </p:spPr>
        <p:txBody>
          <a:bodyPr>
            <a:normAutofit/>
          </a:bodyPr>
          <a:lstStyle>
            <a:lvl1pPr marL="0" indent="0" algn="l">
              <a:buNone/>
              <a:defRPr sz="2500" b="1" i="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056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2864D1B-05AA-49BC-BA1A-52FAC02DA923}"/>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F4F6DA-C141-44B8-A3D2-B717A87A83C8}"/>
              </a:ext>
            </a:extLst>
          </p:cNvPr>
          <p:cNvSpPr>
            <a:spLocks noGrp="1"/>
          </p:cNvSpPr>
          <p:nvPr>
            <p:ph type="title" hasCustomPrompt="1"/>
          </p:nvPr>
        </p:nvSpPr>
        <p:spPr>
          <a:xfrm>
            <a:off x="928800" y="2316701"/>
            <a:ext cx="10515600" cy="1500187"/>
          </a:xfrm>
        </p:spPr>
        <p:txBody>
          <a:bodyPr anchor="b">
            <a:normAutofit/>
          </a:bodyPr>
          <a:lstStyle>
            <a:lvl1pPr>
              <a:defRPr sz="4000"/>
            </a:lvl1pPr>
          </a:lstStyle>
          <a:p>
            <a:r>
              <a:rPr lang="en-US" dirty="0"/>
              <a:t>SECTION</a:t>
            </a:r>
            <a:br>
              <a:rPr lang="en-US" dirty="0"/>
            </a:br>
            <a:r>
              <a:rPr lang="en-US" dirty="0"/>
              <a:t>DIVIDER SLIDE</a:t>
            </a:r>
          </a:p>
        </p:txBody>
      </p:sp>
      <p:sp>
        <p:nvSpPr>
          <p:cNvPr id="3" name="Text Placeholder 2">
            <a:extLst>
              <a:ext uri="{FF2B5EF4-FFF2-40B4-BE49-F238E27FC236}">
                <a16:creationId xmlns:a16="http://schemas.microsoft.com/office/drawing/2014/main" id="{692DD7E2-5C7F-4027-B814-C7CC0E8D95A4}"/>
              </a:ext>
            </a:extLst>
          </p:cNvPr>
          <p:cNvSpPr>
            <a:spLocks noGrp="1"/>
          </p:cNvSpPr>
          <p:nvPr>
            <p:ph type="body" idx="1" hasCustomPrompt="1"/>
          </p:nvPr>
        </p:nvSpPr>
        <p:spPr>
          <a:xfrm>
            <a:off x="928800" y="4083026"/>
            <a:ext cx="10515600" cy="770328"/>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p>
        </p:txBody>
      </p:sp>
      <p:sp>
        <p:nvSpPr>
          <p:cNvPr id="4" name="Date Placeholder 3">
            <a:extLst>
              <a:ext uri="{FF2B5EF4-FFF2-40B4-BE49-F238E27FC236}">
                <a16:creationId xmlns:a16="http://schemas.microsoft.com/office/drawing/2014/main" id="{B3702D73-8A0A-45AB-A4F6-F8D00BF25845}"/>
              </a:ext>
            </a:extLst>
          </p:cNvPr>
          <p:cNvSpPr>
            <a:spLocks noGrp="1"/>
          </p:cNvSpPr>
          <p:nvPr>
            <p:ph type="dt" sz="half" idx="10"/>
          </p:nvPr>
        </p:nvSpPr>
        <p:spPr/>
        <p:txBody>
          <a:bodyPr/>
          <a:lstStyle/>
          <a:p>
            <a:fld id="{055060C0-AC53-4D64-ABD7-4A55C0A77859}" type="datetime1">
              <a:rPr lang="en-US" smtClean="0"/>
              <a:t>7/31/2024</a:t>
            </a:fld>
            <a:endParaRPr lang="en-US" dirty="0"/>
          </a:p>
        </p:txBody>
      </p:sp>
      <p:sp>
        <p:nvSpPr>
          <p:cNvPr id="5" name="Footer Placeholder 4">
            <a:extLst>
              <a:ext uri="{FF2B5EF4-FFF2-40B4-BE49-F238E27FC236}">
                <a16:creationId xmlns:a16="http://schemas.microsoft.com/office/drawing/2014/main" id="{1AABD5BA-639F-449E-A055-BE79772AE94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a:lstStyle/>
          <a:p>
            <a:fld id="{95CBEC59-7FF9-4688-98DF-89832A0C9025}" type="slidenum">
              <a:rPr lang="en-US" smtClean="0"/>
              <a:t>‹#›</a:t>
            </a:fld>
            <a:endParaRPr lang="en-US" dirty="0"/>
          </a:p>
        </p:txBody>
      </p:sp>
      <p:cxnSp>
        <p:nvCxnSpPr>
          <p:cNvPr id="7" name="Straight Connector 6">
            <a:extLst>
              <a:ext uri="{FF2B5EF4-FFF2-40B4-BE49-F238E27FC236}">
                <a16:creationId xmlns:a16="http://schemas.microsoft.com/office/drawing/2014/main" id="{7900A71E-3FCF-4E9F-9CE1-574118517636}"/>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ACAE552-11D7-45BF-8B66-071AE054F7B4}"/>
              </a:ext>
            </a:extLst>
          </p:cNvPr>
          <p:cNvSpPr/>
          <p:nvPr userDrawn="1"/>
        </p:nvSpPr>
        <p:spPr>
          <a:xfrm>
            <a:off x="687289" y="0"/>
            <a:ext cx="72000" cy="36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A14F7723-8043-4A0B-B2AB-BCF5A44ED246}"/>
              </a:ext>
            </a:extLst>
          </p:cNvPr>
          <p:cNvCxnSpPr/>
          <p:nvPr userDrawn="1"/>
        </p:nvCxnSpPr>
        <p:spPr>
          <a:xfrm>
            <a:off x="1068863" y="3940727"/>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5E0C289-2BC1-4B83-96F5-C1B9E010D027}"/>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4" name="Straight Connector 13">
            <a:extLst>
              <a:ext uri="{FF2B5EF4-FFF2-40B4-BE49-F238E27FC236}">
                <a16:creationId xmlns:a16="http://schemas.microsoft.com/office/drawing/2014/main" id="{5CB5B0FB-5693-42A3-BD99-CA01387F8DF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654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2864D1B-05AA-49BC-BA1A-52FAC02DA923}"/>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F4F6DA-C141-44B8-A3D2-B717A87A83C8}"/>
              </a:ext>
            </a:extLst>
          </p:cNvPr>
          <p:cNvSpPr>
            <a:spLocks noGrp="1"/>
          </p:cNvSpPr>
          <p:nvPr>
            <p:ph type="title" hasCustomPrompt="1"/>
          </p:nvPr>
        </p:nvSpPr>
        <p:spPr>
          <a:xfrm>
            <a:off x="928800" y="2781919"/>
            <a:ext cx="10515600" cy="1500187"/>
          </a:xfrm>
        </p:spPr>
        <p:txBody>
          <a:bodyPr anchor="b">
            <a:normAutofit/>
          </a:bodyPr>
          <a:lstStyle>
            <a:lvl1pPr>
              <a:defRPr sz="4000"/>
            </a:lvl1pPr>
          </a:lstStyle>
          <a:p>
            <a:r>
              <a:rPr lang="en-US" dirty="0"/>
              <a:t>SECTION</a:t>
            </a:r>
            <a:br>
              <a:rPr lang="en-US" dirty="0"/>
            </a:br>
            <a:r>
              <a:rPr lang="en-US" dirty="0"/>
              <a:t>DIVIDER SLIDE</a:t>
            </a:r>
          </a:p>
        </p:txBody>
      </p:sp>
      <p:sp>
        <p:nvSpPr>
          <p:cNvPr id="3" name="Text Placeholder 2">
            <a:extLst>
              <a:ext uri="{FF2B5EF4-FFF2-40B4-BE49-F238E27FC236}">
                <a16:creationId xmlns:a16="http://schemas.microsoft.com/office/drawing/2014/main" id="{692DD7E2-5C7F-4027-B814-C7CC0E8D95A4}"/>
              </a:ext>
            </a:extLst>
          </p:cNvPr>
          <p:cNvSpPr>
            <a:spLocks noGrp="1"/>
          </p:cNvSpPr>
          <p:nvPr>
            <p:ph type="body" idx="1" hasCustomPrompt="1"/>
          </p:nvPr>
        </p:nvSpPr>
        <p:spPr>
          <a:xfrm>
            <a:off x="928800" y="4548244"/>
            <a:ext cx="10515600" cy="770328"/>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p>
        </p:txBody>
      </p:sp>
      <p:sp>
        <p:nvSpPr>
          <p:cNvPr id="4" name="Date Placeholder 3">
            <a:extLst>
              <a:ext uri="{FF2B5EF4-FFF2-40B4-BE49-F238E27FC236}">
                <a16:creationId xmlns:a16="http://schemas.microsoft.com/office/drawing/2014/main" id="{B3702D73-8A0A-45AB-A4F6-F8D00BF25845}"/>
              </a:ext>
            </a:extLst>
          </p:cNvPr>
          <p:cNvSpPr>
            <a:spLocks noGrp="1"/>
          </p:cNvSpPr>
          <p:nvPr>
            <p:ph type="dt" sz="half" idx="10"/>
          </p:nvPr>
        </p:nvSpPr>
        <p:spPr/>
        <p:txBody>
          <a:bodyPr/>
          <a:lstStyle/>
          <a:p>
            <a:fld id="{DD6BC66F-F4C2-4254-902A-540C5FFDD766}" type="datetime1">
              <a:rPr lang="en-US" smtClean="0"/>
              <a:t>7/31/2024</a:t>
            </a:fld>
            <a:endParaRPr lang="en-US" dirty="0"/>
          </a:p>
        </p:txBody>
      </p:sp>
      <p:sp>
        <p:nvSpPr>
          <p:cNvPr id="5" name="Footer Placeholder 4">
            <a:extLst>
              <a:ext uri="{FF2B5EF4-FFF2-40B4-BE49-F238E27FC236}">
                <a16:creationId xmlns:a16="http://schemas.microsoft.com/office/drawing/2014/main" id="{1AABD5BA-639F-449E-A055-BE79772AE949}"/>
              </a:ext>
            </a:extLst>
          </p:cNvPr>
          <p:cNvSpPr>
            <a:spLocks noGrp="1"/>
          </p:cNvSpPr>
          <p:nvPr>
            <p:ph type="ftr" sz="quarter" idx="11"/>
          </p:nvPr>
        </p:nvSpPr>
        <p:spPr>
          <a:xfrm>
            <a:off x="928800" y="6159402"/>
            <a:ext cx="2919886"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FACAE552-11D7-45BF-8B66-071AE054F7B4}"/>
              </a:ext>
            </a:extLst>
          </p:cNvPr>
          <p:cNvSpPr/>
          <p:nvPr userDrawn="1"/>
        </p:nvSpPr>
        <p:spPr>
          <a:xfrm>
            <a:off x="687289" y="3186000"/>
            <a:ext cx="72000" cy="36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A14F7723-8043-4A0B-B2AB-BCF5A44ED246}"/>
              </a:ext>
            </a:extLst>
          </p:cNvPr>
          <p:cNvCxnSpPr/>
          <p:nvPr userDrawn="1"/>
        </p:nvCxnSpPr>
        <p:spPr>
          <a:xfrm>
            <a:off x="1068863" y="4405945"/>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5E0C289-2BC1-4B83-96F5-C1B9E010D027}"/>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4" name="Straight Connector 13">
            <a:extLst>
              <a:ext uri="{FF2B5EF4-FFF2-40B4-BE49-F238E27FC236}">
                <a16:creationId xmlns:a16="http://schemas.microsoft.com/office/drawing/2014/main" id="{5CB5B0FB-5693-42A3-BD99-CA01387F8DF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956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4F6DA-C141-44B8-A3D2-B717A87A83C8}"/>
              </a:ext>
            </a:extLst>
          </p:cNvPr>
          <p:cNvSpPr>
            <a:spLocks noGrp="1"/>
          </p:cNvSpPr>
          <p:nvPr>
            <p:ph type="title" hasCustomPrompt="1"/>
          </p:nvPr>
        </p:nvSpPr>
        <p:spPr>
          <a:xfrm>
            <a:off x="1698820" y="4537309"/>
            <a:ext cx="9384760" cy="915873"/>
          </a:xfrm>
        </p:spPr>
        <p:txBody>
          <a:bodyPr anchor="b">
            <a:normAutofit/>
          </a:bodyPr>
          <a:lstStyle>
            <a:lvl1pPr>
              <a:defRPr sz="4000">
                <a:gradFill>
                  <a:gsLst>
                    <a:gs pos="0">
                      <a:schemeClr val="bg2"/>
                    </a:gs>
                    <a:gs pos="100000">
                      <a:schemeClr val="accent1"/>
                    </a:gs>
                  </a:gsLst>
                  <a:lin ang="0" scaled="1"/>
                </a:gradFill>
              </a:defRPr>
            </a:lvl1pPr>
          </a:lstStyle>
          <a:p>
            <a:r>
              <a:rPr lang="en-US" dirty="0"/>
              <a:t>SECTION DIVIDER SLIDE</a:t>
            </a:r>
          </a:p>
        </p:txBody>
      </p:sp>
      <p:sp>
        <p:nvSpPr>
          <p:cNvPr id="19" name="Rectangle 18">
            <a:extLst>
              <a:ext uri="{FF2B5EF4-FFF2-40B4-BE49-F238E27FC236}">
                <a16:creationId xmlns:a16="http://schemas.microsoft.com/office/drawing/2014/main" id="{2ABAA4CC-3D2B-49F9-B077-001CA4738B89}"/>
              </a:ext>
            </a:extLst>
          </p:cNvPr>
          <p:cNvSpPr/>
          <p:nvPr userDrawn="1"/>
        </p:nvSpPr>
        <p:spPr>
          <a:xfrm>
            <a:off x="0" y="0"/>
            <a:ext cx="12192000" cy="4446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a:extLst>
              <a:ext uri="{FF2B5EF4-FFF2-40B4-BE49-F238E27FC236}">
                <a16:creationId xmlns:a16="http://schemas.microsoft.com/office/drawing/2014/main" id="{B3702D73-8A0A-45AB-A4F6-F8D00BF25845}"/>
              </a:ext>
            </a:extLst>
          </p:cNvPr>
          <p:cNvSpPr>
            <a:spLocks noGrp="1"/>
          </p:cNvSpPr>
          <p:nvPr>
            <p:ph type="dt" sz="half" idx="10"/>
          </p:nvPr>
        </p:nvSpPr>
        <p:spPr/>
        <p:txBody>
          <a:bodyPr/>
          <a:lstStyle/>
          <a:p>
            <a:fld id="{734453F6-9CD2-44E4-BBC5-2899F0ED8F61}" type="datetime1">
              <a:rPr lang="en-US" smtClean="0"/>
              <a:t>7/31/2024</a:t>
            </a:fld>
            <a:endParaRPr lang="en-US" dirty="0"/>
          </a:p>
        </p:txBody>
      </p:sp>
      <p:sp>
        <p:nvSpPr>
          <p:cNvPr id="5" name="Footer Placeholder 4">
            <a:extLst>
              <a:ext uri="{FF2B5EF4-FFF2-40B4-BE49-F238E27FC236}">
                <a16:creationId xmlns:a16="http://schemas.microsoft.com/office/drawing/2014/main" id="{1AABD5BA-639F-449E-A055-BE79772AE949}"/>
              </a:ext>
            </a:extLst>
          </p:cNvPr>
          <p:cNvSpPr>
            <a:spLocks noGrp="1"/>
          </p:cNvSpPr>
          <p:nvPr>
            <p:ph type="ftr" sz="quarter" idx="11"/>
          </p:nvPr>
        </p:nvSpPr>
        <p:spPr>
          <a:xfrm>
            <a:off x="1698819" y="6159402"/>
            <a:ext cx="2616158" cy="384202"/>
          </a:xfrm>
        </p:spPr>
        <p:txBody>
          <a:bodyPr/>
          <a:lstStyle>
            <a:lvl1pPr>
              <a:defRPr>
                <a:solidFill>
                  <a:schemeClr val="accent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a:lstStyle>
            <a:lvl1pPr>
              <a:defRPr>
                <a:solidFill>
                  <a:schemeClr val="accent1"/>
                </a:solidFill>
              </a:defRPr>
            </a:lvl1pPr>
          </a:lstStyle>
          <a:p>
            <a:fld id="{95CBEC59-7FF9-4688-98DF-89832A0C9025}" type="slidenum">
              <a:rPr lang="en-US" smtClean="0"/>
              <a:pPr/>
              <a:t>‹#›</a:t>
            </a:fld>
            <a:endParaRPr lang="en-US" dirty="0"/>
          </a:p>
        </p:txBody>
      </p:sp>
      <p:cxnSp>
        <p:nvCxnSpPr>
          <p:cNvPr id="12" name="Straight Connector 11">
            <a:extLst>
              <a:ext uri="{FF2B5EF4-FFF2-40B4-BE49-F238E27FC236}">
                <a16:creationId xmlns:a16="http://schemas.microsoft.com/office/drawing/2014/main" id="{75E0C289-2BC1-4B83-96F5-C1B9E010D027}"/>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4" name="Straight Connector 13">
            <a:extLst>
              <a:ext uri="{FF2B5EF4-FFF2-40B4-BE49-F238E27FC236}">
                <a16:creationId xmlns:a16="http://schemas.microsoft.com/office/drawing/2014/main" id="{5CB5B0FB-5693-42A3-BD99-CA01387F8DFE}"/>
              </a:ext>
            </a:extLst>
          </p:cNvPr>
          <p:cNvCxnSpPr>
            <a:cxnSpLocks/>
          </p:cNvCxnSpPr>
          <p:nvPr userDrawn="1"/>
        </p:nvCxnSpPr>
        <p:spPr>
          <a:xfrm rot="16200000">
            <a:off x="11384397" y="6579108"/>
            <a:ext cx="55778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2523DB2-F162-4E92-B6E1-B5E87D5D8ACF}"/>
              </a:ext>
            </a:extLst>
          </p:cNvPr>
          <p:cNvSpPr/>
          <p:nvPr userDrawn="1"/>
        </p:nvSpPr>
        <p:spPr>
          <a:xfrm>
            <a:off x="1283369" y="4914000"/>
            <a:ext cx="72000" cy="194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 Placeholder 2">
            <a:extLst>
              <a:ext uri="{FF2B5EF4-FFF2-40B4-BE49-F238E27FC236}">
                <a16:creationId xmlns:a16="http://schemas.microsoft.com/office/drawing/2014/main" id="{316CC9B7-E806-4C95-96A5-EEEEBB4E99A0}"/>
              </a:ext>
            </a:extLst>
          </p:cNvPr>
          <p:cNvSpPr>
            <a:spLocks noGrp="1"/>
          </p:cNvSpPr>
          <p:nvPr>
            <p:ph type="body" idx="1" hasCustomPrompt="1"/>
          </p:nvPr>
        </p:nvSpPr>
        <p:spPr>
          <a:xfrm>
            <a:off x="1698820" y="5702936"/>
            <a:ext cx="9384760" cy="526936"/>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accent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p>
        </p:txBody>
      </p:sp>
      <p:cxnSp>
        <p:nvCxnSpPr>
          <p:cNvPr id="21" name="Straight Connector 20">
            <a:extLst>
              <a:ext uri="{FF2B5EF4-FFF2-40B4-BE49-F238E27FC236}">
                <a16:creationId xmlns:a16="http://schemas.microsoft.com/office/drawing/2014/main" id="{595F7760-B839-4F89-B618-3371C8B08414}"/>
              </a:ext>
            </a:extLst>
          </p:cNvPr>
          <p:cNvCxnSpPr/>
          <p:nvPr userDrawn="1"/>
        </p:nvCxnSpPr>
        <p:spPr>
          <a:xfrm>
            <a:off x="1838883" y="5560637"/>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207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37245BE-F984-498B-9CBB-C4DDD775060D}"/>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F4F6DA-C141-44B8-A3D2-B717A87A83C8}"/>
              </a:ext>
            </a:extLst>
          </p:cNvPr>
          <p:cNvSpPr>
            <a:spLocks noGrp="1"/>
          </p:cNvSpPr>
          <p:nvPr>
            <p:ph type="title" hasCustomPrompt="1"/>
          </p:nvPr>
        </p:nvSpPr>
        <p:spPr>
          <a:xfrm>
            <a:off x="1527520" y="2316701"/>
            <a:ext cx="9556063" cy="1500187"/>
          </a:xfrm>
        </p:spPr>
        <p:txBody>
          <a:bodyPr anchor="b">
            <a:normAutofit/>
          </a:bodyPr>
          <a:lstStyle>
            <a:lvl1pPr>
              <a:defRPr sz="4000"/>
            </a:lvl1pPr>
          </a:lstStyle>
          <a:p>
            <a:r>
              <a:rPr lang="en-US" dirty="0"/>
              <a:t>SECTION</a:t>
            </a:r>
            <a:br>
              <a:rPr lang="en-US" dirty="0"/>
            </a:br>
            <a:r>
              <a:rPr lang="en-US" dirty="0"/>
              <a:t>DIVIDER SLIDE</a:t>
            </a:r>
          </a:p>
        </p:txBody>
      </p:sp>
      <p:sp>
        <p:nvSpPr>
          <p:cNvPr id="3" name="Text Placeholder 2">
            <a:extLst>
              <a:ext uri="{FF2B5EF4-FFF2-40B4-BE49-F238E27FC236}">
                <a16:creationId xmlns:a16="http://schemas.microsoft.com/office/drawing/2014/main" id="{692DD7E2-5C7F-4027-B814-C7CC0E8D95A4}"/>
              </a:ext>
            </a:extLst>
          </p:cNvPr>
          <p:cNvSpPr>
            <a:spLocks noGrp="1"/>
          </p:cNvSpPr>
          <p:nvPr>
            <p:ph type="body" idx="1" hasCustomPrompt="1"/>
          </p:nvPr>
        </p:nvSpPr>
        <p:spPr>
          <a:xfrm>
            <a:off x="1527520" y="4083026"/>
            <a:ext cx="9556064" cy="770328"/>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p>
        </p:txBody>
      </p:sp>
      <p:sp>
        <p:nvSpPr>
          <p:cNvPr id="4" name="Date Placeholder 3">
            <a:extLst>
              <a:ext uri="{FF2B5EF4-FFF2-40B4-BE49-F238E27FC236}">
                <a16:creationId xmlns:a16="http://schemas.microsoft.com/office/drawing/2014/main" id="{B3702D73-8A0A-45AB-A4F6-F8D00BF25845}"/>
              </a:ext>
            </a:extLst>
          </p:cNvPr>
          <p:cNvSpPr>
            <a:spLocks noGrp="1"/>
          </p:cNvSpPr>
          <p:nvPr>
            <p:ph type="dt" sz="half" idx="10"/>
          </p:nvPr>
        </p:nvSpPr>
        <p:spPr/>
        <p:txBody>
          <a:bodyPr/>
          <a:lstStyle/>
          <a:p>
            <a:fld id="{C0C19AD0-5F22-4AC8-A079-4E7FF62CE0BA}" type="datetime1">
              <a:rPr lang="en-US" smtClean="0"/>
              <a:t>7/31/2024</a:t>
            </a:fld>
            <a:endParaRPr lang="en-US" dirty="0"/>
          </a:p>
        </p:txBody>
      </p:sp>
      <p:sp>
        <p:nvSpPr>
          <p:cNvPr id="5" name="Footer Placeholder 4">
            <a:extLst>
              <a:ext uri="{FF2B5EF4-FFF2-40B4-BE49-F238E27FC236}">
                <a16:creationId xmlns:a16="http://schemas.microsoft.com/office/drawing/2014/main" id="{1AABD5BA-639F-449E-A055-BE79772AE94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FACAE552-11D7-45BF-8B66-071AE054F7B4}"/>
              </a:ext>
            </a:extLst>
          </p:cNvPr>
          <p:cNvSpPr/>
          <p:nvPr userDrawn="1"/>
        </p:nvSpPr>
        <p:spPr>
          <a:xfrm>
            <a:off x="1285167" y="255684"/>
            <a:ext cx="72000" cy="34119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A14F7723-8043-4A0B-B2AB-BCF5A44ED246}"/>
              </a:ext>
            </a:extLst>
          </p:cNvPr>
          <p:cNvCxnSpPr/>
          <p:nvPr userDrawn="1"/>
        </p:nvCxnSpPr>
        <p:spPr>
          <a:xfrm>
            <a:off x="1666742" y="3940727"/>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5E0C289-2BC1-4B83-96F5-C1B9E010D027}"/>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0832539"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21" name="Straight Connector 20">
            <a:extLst>
              <a:ext uri="{FF2B5EF4-FFF2-40B4-BE49-F238E27FC236}">
                <a16:creationId xmlns:a16="http://schemas.microsoft.com/office/drawing/2014/main" id="{BA8760C4-08C1-4929-A6AE-568F6788388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69AE345-7CB6-4F86-99E6-C8B881714A2B}"/>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740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443655"/>
            <a:ext cx="4143555" cy="1536580"/>
          </a:xfrm>
        </p:spPr>
        <p:txBody>
          <a:bodyPr/>
          <a:lstStyle>
            <a:lvl1pPr>
              <a:defRPr/>
            </a:lvl1pPr>
          </a:lstStyle>
          <a:p>
            <a:r>
              <a:rPr lang="en-US" dirty="0"/>
              <a:t>SECTION</a:t>
            </a:r>
            <a:br>
              <a:rPr lang="en-US" dirty="0"/>
            </a:br>
            <a:r>
              <a:rPr lang="en-US" dirty="0"/>
              <a:t>DIVIDER 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256FFA05-2726-422B-A595-CD6EE4C03A22}" type="datetime1">
              <a:rPr lang="en-US" smtClean="0"/>
              <a:t>7/31/2024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1684524"/>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666741" y="2882481"/>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023127"/>
            <a:ext cx="4143555" cy="692595"/>
          </a:xfrm>
        </p:spPr>
        <p:txBody>
          <a:bodyPr>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990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700327"/>
            <a:ext cx="4143555" cy="1536580"/>
          </a:xfrm>
        </p:spPr>
        <p:txBody>
          <a:bodyPr/>
          <a:lstStyle>
            <a:lvl1pPr>
              <a:defRPr>
                <a:gradFill flip="none" rotWithShape="1">
                  <a:gsLst>
                    <a:gs pos="0">
                      <a:schemeClr val="bg2"/>
                    </a:gs>
                    <a:gs pos="100000">
                      <a:schemeClr val="accent1"/>
                    </a:gs>
                  </a:gsLst>
                  <a:lin ang="0" scaled="1"/>
                  <a:tileRect/>
                </a:gradFill>
              </a:defRPr>
            </a:lvl1pPr>
          </a:lstStyle>
          <a:p>
            <a:r>
              <a:rPr lang="en-US" dirty="0"/>
              <a:t>SECTION</a:t>
            </a:r>
            <a:br>
              <a:rPr lang="en-US" dirty="0"/>
            </a:br>
            <a:r>
              <a:rPr lang="en-US" dirty="0"/>
              <a:t>DIVIDER 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57DDC830-91D4-4D76-B486-41F29E6EE30C}" type="datetime1">
              <a:rPr lang="en-US" smtClean="0"/>
              <a:t>7/31/2024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1941196"/>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666741" y="313915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279799"/>
            <a:ext cx="4143555" cy="692595"/>
          </a:xfrm>
        </p:spPr>
        <p:txBody>
          <a:bodyPr>
            <a:normAutofit/>
          </a:bodyPr>
          <a:lstStyle>
            <a:lvl1pPr marL="0" indent="0" algn="l">
              <a:buNone/>
              <a:defRPr sz="2500" b="1" i="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929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7A75830-97F6-4D74-A47F-8CD50EFD373D}"/>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195AFA-7DE7-4BBC-AE6C-B5FAE8A371C2}"/>
              </a:ext>
            </a:extLst>
          </p:cNvPr>
          <p:cNvSpPr>
            <a:spLocks noGrp="1"/>
          </p:cNvSpPr>
          <p:nvPr>
            <p:ph type="title" hasCustomPrompt="1"/>
          </p:nvPr>
        </p:nvSpPr>
        <p:spPr>
          <a:xfrm>
            <a:off x="928800" y="724195"/>
            <a:ext cx="10515600" cy="1325563"/>
          </a:xfrm>
        </p:spPr>
        <p:txBody>
          <a:bodyPr/>
          <a:lstStyle>
            <a:lvl1pPr>
              <a:defRPr/>
            </a:lvl1pPr>
          </a:lstStyle>
          <a:p>
            <a:r>
              <a:rPr lang="en-US" dirty="0"/>
              <a:t>TWO CONTENT</a:t>
            </a:r>
            <a:br>
              <a:rPr lang="en-US" dirty="0"/>
            </a:br>
            <a:r>
              <a:rPr lang="en-US" dirty="0"/>
              <a:t>SLIDE</a:t>
            </a:r>
          </a:p>
        </p:txBody>
      </p:sp>
      <p:sp>
        <p:nvSpPr>
          <p:cNvPr id="3" name="Text Placeholder 2">
            <a:extLst>
              <a:ext uri="{FF2B5EF4-FFF2-40B4-BE49-F238E27FC236}">
                <a16:creationId xmlns:a16="http://schemas.microsoft.com/office/drawing/2014/main" id="{A98AFDAC-3A23-4F5B-B2BE-CDF8D1AFCF86}"/>
              </a:ext>
            </a:extLst>
          </p:cNvPr>
          <p:cNvSpPr>
            <a:spLocks noGrp="1"/>
          </p:cNvSpPr>
          <p:nvPr>
            <p:ph type="body" idx="1"/>
          </p:nvPr>
        </p:nvSpPr>
        <p:spPr>
          <a:xfrm>
            <a:off x="928800" y="2272009"/>
            <a:ext cx="5157787" cy="823912"/>
          </a:xfrm>
        </p:spPr>
        <p:txBody>
          <a:bodyPr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BD9244-253B-4F61-9F15-81C783E03B05}"/>
              </a:ext>
            </a:extLst>
          </p:cNvPr>
          <p:cNvSpPr>
            <a:spLocks noGrp="1"/>
          </p:cNvSpPr>
          <p:nvPr>
            <p:ph sz="half" idx="2"/>
          </p:nvPr>
        </p:nvSpPr>
        <p:spPr>
          <a:xfrm>
            <a:off x="928800" y="3386142"/>
            <a:ext cx="5157787"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5" name="Text Placeholder 4">
            <a:extLst>
              <a:ext uri="{FF2B5EF4-FFF2-40B4-BE49-F238E27FC236}">
                <a16:creationId xmlns:a16="http://schemas.microsoft.com/office/drawing/2014/main" id="{EBA65450-4B24-4A6B-9987-1F3CF67B414D}"/>
              </a:ext>
            </a:extLst>
          </p:cNvPr>
          <p:cNvSpPr>
            <a:spLocks noGrp="1"/>
          </p:cNvSpPr>
          <p:nvPr>
            <p:ph type="body" sz="quarter" idx="3"/>
          </p:nvPr>
        </p:nvSpPr>
        <p:spPr>
          <a:xfrm>
            <a:off x="6284744" y="2272009"/>
            <a:ext cx="5183188"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a:extLst>
              <a:ext uri="{FF2B5EF4-FFF2-40B4-BE49-F238E27FC236}">
                <a16:creationId xmlns:a16="http://schemas.microsoft.com/office/drawing/2014/main" id="{753D5824-9ACF-4E5F-AC80-9ACD7B67FFDE}"/>
              </a:ext>
            </a:extLst>
          </p:cNvPr>
          <p:cNvSpPr>
            <a:spLocks noGrp="1"/>
          </p:cNvSpPr>
          <p:nvPr>
            <p:ph type="dt" sz="half" idx="10"/>
          </p:nvPr>
        </p:nvSpPr>
        <p:spPr/>
        <p:txBody>
          <a:bodyPr/>
          <a:lstStyle/>
          <a:p>
            <a:fld id="{4B855260-6F71-4500-AA56-E197C8A5E92E}" type="datetime1">
              <a:rPr lang="en-US" smtClean="0"/>
              <a:t>7/31/2024</a:t>
            </a:fld>
            <a:endParaRPr lang="en-US" dirty="0"/>
          </a:p>
        </p:txBody>
      </p:sp>
      <p:sp>
        <p:nvSpPr>
          <p:cNvPr id="8" name="Footer Placeholder 7">
            <a:extLst>
              <a:ext uri="{FF2B5EF4-FFF2-40B4-BE49-F238E27FC236}">
                <a16:creationId xmlns:a16="http://schemas.microsoft.com/office/drawing/2014/main" id="{02F28EAD-9FFC-4EDD-96C6-CDAF179BAF01}"/>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96D156D5-5DCA-446B-8C31-2251F7ECE67C}"/>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454CE474-0060-44FE-B47E-DA6AF06C369C}"/>
              </a:ext>
            </a:extLst>
          </p:cNvPr>
          <p:cNvSpPr/>
          <p:nvPr userDrawn="1"/>
        </p:nvSpPr>
        <p:spPr>
          <a:xfrm>
            <a:off x="687289" y="0"/>
            <a:ext cx="7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D50FF488-85D0-4162-BF82-7F9DAA427094}"/>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726B73F3-1DAC-413E-B204-D9A6E14725E4}"/>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3" name="Straight Connector 12">
            <a:extLst>
              <a:ext uri="{FF2B5EF4-FFF2-40B4-BE49-F238E27FC236}">
                <a16:creationId xmlns:a16="http://schemas.microsoft.com/office/drawing/2014/main" id="{F78574EA-1B80-4D53-A1C5-929097CBD6A1}"/>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2DDB37A-C70A-4701-A519-6A882408133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DEED813-3D7D-4166-A729-7E883823CD5E}"/>
              </a:ext>
            </a:extLst>
          </p:cNvPr>
          <p:cNvCxnSpPr/>
          <p:nvPr userDrawn="1"/>
        </p:nvCxnSpPr>
        <p:spPr>
          <a:xfrm>
            <a:off x="1068863"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1CC230C-5438-4284-8FAA-05E533A44A5C}"/>
              </a:ext>
            </a:extLst>
          </p:cNvPr>
          <p:cNvCxnSpPr/>
          <p:nvPr userDrawn="1"/>
        </p:nvCxnSpPr>
        <p:spPr>
          <a:xfrm>
            <a:off x="641224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Content Placeholder 3">
            <a:extLst>
              <a:ext uri="{FF2B5EF4-FFF2-40B4-BE49-F238E27FC236}">
                <a16:creationId xmlns:a16="http://schemas.microsoft.com/office/drawing/2014/main" id="{ED988384-E3A4-482D-94EF-A8F8894AA508}"/>
              </a:ext>
            </a:extLst>
          </p:cNvPr>
          <p:cNvSpPr>
            <a:spLocks noGrp="1"/>
          </p:cNvSpPr>
          <p:nvPr>
            <p:ph sz="half" idx="15"/>
          </p:nvPr>
        </p:nvSpPr>
        <p:spPr>
          <a:xfrm>
            <a:off x="6310145" y="3386142"/>
            <a:ext cx="5157787"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Tree>
    <p:extLst>
      <p:ext uri="{BB962C8B-B14F-4D97-AF65-F5344CB8AC3E}">
        <p14:creationId xmlns:p14="http://schemas.microsoft.com/office/powerpoint/2010/main" val="31105900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A30FC14-A5B3-4B00-8DE8-B6E28CF32743}"/>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195AFA-7DE7-4BBC-AE6C-B5FAE8A371C2}"/>
              </a:ext>
            </a:extLst>
          </p:cNvPr>
          <p:cNvSpPr>
            <a:spLocks noGrp="1"/>
          </p:cNvSpPr>
          <p:nvPr>
            <p:ph type="title" hasCustomPrompt="1"/>
          </p:nvPr>
        </p:nvSpPr>
        <p:spPr>
          <a:xfrm>
            <a:off x="928800" y="724195"/>
            <a:ext cx="10515600" cy="1325563"/>
          </a:xfrm>
        </p:spPr>
        <p:txBody>
          <a:bodyPr/>
          <a:lstStyle>
            <a:lvl1pPr>
              <a:defRPr>
                <a:gradFill>
                  <a:gsLst>
                    <a:gs pos="0">
                      <a:schemeClr val="bg2"/>
                    </a:gs>
                    <a:gs pos="100000">
                      <a:schemeClr val="accent1"/>
                    </a:gs>
                  </a:gsLst>
                  <a:lin ang="0" scaled="1"/>
                </a:gradFill>
              </a:defRPr>
            </a:lvl1pPr>
          </a:lstStyle>
          <a:p>
            <a:r>
              <a:rPr lang="en-US" dirty="0"/>
              <a:t>TWO CONTENT</a:t>
            </a:r>
            <a:br>
              <a:rPr lang="en-US" dirty="0"/>
            </a:br>
            <a:r>
              <a:rPr lang="en-US" dirty="0"/>
              <a:t>SLIDE</a:t>
            </a:r>
          </a:p>
        </p:txBody>
      </p:sp>
      <p:sp>
        <p:nvSpPr>
          <p:cNvPr id="3" name="Text Placeholder 2">
            <a:extLst>
              <a:ext uri="{FF2B5EF4-FFF2-40B4-BE49-F238E27FC236}">
                <a16:creationId xmlns:a16="http://schemas.microsoft.com/office/drawing/2014/main" id="{A98AFDAC-3A23-4F5B-B2BE-CDF8D1AFCF86}"/>
              </a:ext>
            </a:extLst>
          </p:cNvPr>
          <p:cNvSpPr>
            <a:spLocks noGrp="1"/>
          </p:cNvSpPr>
          <p:nvPr>
            <p:ph type="body" idx="1"/>
          </p:nvPr>
        </p:nvSpPr>
        <p:spPr>
          <a:xfrm>
            <a:off x="928800" y="2272009"/>
            <a:ext cx="5157787" cy="823912"/>
          </a:xfrm>
        </p:spPr>
        <p:txBody>
          <a:bodyPr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BD9244-253B-4F61-9F15-81C783E03B05}"/>
              </a:ext>
            </a:extLst>
          </p:cNvPr>
          <p:cNvSpPr>
            <a:spLocks noGrp="1"/>
          </p:cNvSpPr>
          <p:nvPr>
            <p:ph sz="half" idx="2"/>
          </p:nvPr>
        </p:nvSpPr>
        <p:spPr>
          <a:xfrm>
            <a:off x="928800" y="3386142"/>
            <a:ext cx="5157787" cy="2015247"/>
          </a:xfrm>
        </p:spPr>
        <p:txBody>
          <a:bodyPr>
            <a:normAutofit/>
          </a:bodyPr>
          <a:lstStyle>
            <a:lvl1pPr marL="180000" indent="-180000" algn="l" defTabSz="914400" rtl="0" eaLnBrk="1" latinLnBrk="0" hangingPunct="1">
              <a:lnSpc>
                <a:spcPct val="100000"/>
              </a:lnSpc>
              <a:spcBef>
                <a:spcPts val="600"/>
              </a:spcBef>
              <a:buClr>
                <a:schemeClr val="bg2"/>
              </a:buClr>
              <a:buFont typeface="Arial" panose="020B0604020202020204" pitchFamily="34" charset="0"/>
              <a:buChar char="•"/>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5" name="Text Placeholder 4">
            <a:extLst>
              <a:ext uri="{FF2B5EF4-FFF2-40B4-BE49-F238E27FC236}">
                <a16:creationId xmlns:a16="http://schemas.microsoft.com/office/drawing/2014/main" id="{EBA65450-4B24-4A6B-9987-1F3CF67B414D}"/>
              </a:ext>
            </a:extLst>
          </p:cNvPr>
          <p:cNvSpPr>
            <a:spLocks noGrp="1"/>
          </p:cNvSpPr>
          <p:nvPr>
            <p:ph type="body" sz="quarter" idx="3"/>
          </p:nvPr>
        </p:nvSpPr>
        <p:spPr>
          <a:xfrm>
            <a:off x="6284744" y="2272009"/>
            <a:ext cx="5183188" cy="823912"/>
          </a:xfrm>
        </p:spPr>
        <p:txBody>
          <a:bodyPr anchor="b">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9DAC08-B52B-4DCC-9D22-E4E54E711637}"/>
              </a:ext>
            </a:extLst>
          </p:cNvPr>
          <p:cNvSpPr>
            <a:spLocks noGrp="1"/>
          </p:cNvSpPr>
          <p:nvPr>
            <p:ph sz="quarter" idx="4"/>
          </p:nvPr>
        </p:nvSpPr>
        <p:spPr>
          <a:xfrm>
            <a:off x="6284744" y="3386142"/>
            <a:ext cx="5183188" cy="2015247"/>
          </a:xfrm>
        </p:spPr>
        <p:txBody>
          <a:bodyPr>
            <a:normAutofit/>
          </a:bodyPr>
          <a:lstStyle>
            <a:lvl1pPr marL="180000" indent="-180000">
              <a:lnSpc>
                <a:spcPct val="100000"/>
              </a:lnSpc>
              <a:spcBef>
                <a:spcPts val="600"/>
              </a:spcBef>
              <a:buClr>
                <a:schemeClr val="accent1"/>
              </a:buClr>
              <a:buFont typeface="Arial" panose="020B0604020202020204" pitchFamily="34" charset="0"/>
              <a:buChar char="•"/>
              <a:defRPr lang="en-US" sz="1600" i="0" kern="1200" dirty="0" smtClean="0">
                <a:solidFill>
                  <a:schemeClr val="tx1">
                    <a:lumMod val="75000"/>
                    <a:lumOff val="25000"/>
                  </a:schemeClr>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600"/>
              </a:spcBef>
            </a:pPr>
            <a:r>
              <a:rPr lang="en-US"/>
              <a:t>Click to edit Master text styles</a:t>
            </a:r>
          </a:p>
        </p:txBody>
      </p:sp>
      <p:sp>
        <p:nvSpPr>
          <p:cNvPr id="7" name="Date Placeholder 6">
            <a:extLst>
              <a:ext uri="{FF2B5EF4-FFF2-40B4-BE49-F238E27FC236}">
                <a16:creationId xmlns:a16="http://schemas.microsoft.com/office/drawing/2014/main" id="{753D5824-9ACF-4E5F-AC80-9ACD7B67FFDE}"/>
              </a:ext>
            </a:extLst>
          </p:cNvPr>
          <p:cNvSpPr>
            <a:spLocks noGrp="1"/>
          </p:cNvSpPr>
          <p:nvPr>
            <p:ph type="dt" sz="half" idx="10"/>
          </p:nvPr>
        </p:nvSpPr>
        <p:spPr/>
        <p:txBody>
          <a:bodyPr/>
          <a:lstStyle/>
          <a:p>
            <a:fld id="{32401007-55FE-4B9E-99B0-5FCA5C63BEEE}" type="datetime1">
              <a:rPr lang="en-US" smtClean="0"/>
              <a:t>7/31/2024</a:t>
            </a:fld>
            <a:endParaRPr lang="en-US" dirty="0"/>
          </a:p>
        </p:txBody>
      </p:sp>
      <p:sp>
        <p:nvSpPr>
          <p:cNvPr id="8" name="Footer Placeholder 7">
            <a:extLst>
              <a:ext uri="{FF2B5EF4-FFF2-40B4-BE49-F238E27FC236}">
                <a16:creationId xmlns:a16="http://schemas.microsoft.com/office/drawing/2014/main" id="{02F28EAD-9FFC-4EDD-96C6-CDAF179BAF01}"/>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96D156D5-5DCA-446B-8C31-2251F7ECE67C}"/>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454CE474-0060-44FE-B47E-DA6AF06C369C}"/>
              </a:ext>
            </a:extLst>
          </p:cNvPr>
          <p:cNvSpPr/>
          <p:nvPr userDrawn="1"/>
        </p:nvSpPr>
        <p:spPr>
          <a:xfrm>
            <a:off x="687289" y="0"/>
            <a:ext cx="720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D50FF488-85D0-4162-BF82-7F9DAA427094}"/>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726B73F3-1DAC-413E-B204-D9A6E14725E4}"/>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accent1"/>
                </a:solidFill>
              </a:defRPr>
            </a:lvl1pPr>
          </a:lstStyle>
          <a:p>
            <a:pPr lvl="0"/>
            <a:r>
              <a:rPr lang="en-US" dirty="0"/>
              <a:t>20XX</a:t>
            </a:r>
          </a:p>
        </p:txBody>
      </p:sp>
      <p:cxnSp>
        <p:nvCxnSpPr>
          <p:cNvPr id="13" name="Straight Connector 12">
            <a:extLst>
              <a:ext uri="{FF2B5EF4-FFF2-40B4-BE49-F238E27FC236}">
                <a16:creationId xmlns:a16="http://schemas.microsoft.com/office/drawing/2014/main" id="{F78574EA-1B80-4D53-A1C5-929097CBD6A1}"/>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2DDB37A-C70A-4701-A519-6A882408133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DEED813-3D7D-4166-A729-7E883823CD5E}"/>
              </a:ext>
            </a:extLst>
          </p:cNvPr>
          <p:cNvCxnSpPr/>
          <p:nvPr userDrawn="1"/>
        </p:nvCxnSpPr>
        <p:spPr>
          <a:xfrm>
            <a:off x="1068863" y="322696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1CC230C-5438-4284-8FAA-05E533A44A5C}"/>
              </a:ext>
            </a:extLst>
          </p:cNvPr>
          <p:cNvCxnSpPr/>
          <p:nvPr userDrawn="1"/>
        </p:nvCxnSpPr>
        <p:spPr>
          <a:xfrm>
            <a:off x="6412241" y="3226963"/>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2774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BBFDD45-3FE7-46CA-9142-8DBABF181C24}"/>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195AFA-7DE7-4BBC-AE6C-B5FAE8A371C2}"/>
              </a:ext>
            </a:extLst>
          </p:cNvPr>
          <p:cNvSpPr>
            <a:spLocks noGrp="1"/>
          </p:cNvSpPr>
          <p:nvPr>
            <p:ph type="title" hasCustomPrompt="1"/>
          </p:nvPr>
        </p:nvSpPr>
        <p:spPr>
          <a:xfrm>
            <a:off x="928800" y="724195"/>
            <a:ext cx="10515600" cy="1325563"/>
          </a:xfrm>
        </p:spPr>
        <p:txBody>
          <a:bodyPr/>
          <a:lstStyle>
            <a:lvl1pPr>
              <a:defRPr/>
            </a:lvl1pPr>
          </a:lstStyle>
          <a:p>
            <a:r>
              <a:rPr lang="en-US" dirty="0"/>
              <a:t>TWO CONTENT</a:t>
            </a:r>
            <a:br>
              <a:rPr lang="en-US" dirty="0"/>
            </a:br>
            <a:r>
              <a:rPr lang="en-US" dirty="0"/>
              <a:t>SLIDE</a:t>
            </a:r>
          </a:p>
        </p:txBody>
      </p:sp>
      <p:sp>
        <p:nvSpPr>
          <p:cNvPr id="3" name="Text Placeholder 2">
            <a:extLst>
              <a:ext uri="{FF2B5EF4-FFF2-40B4-BE49-F238E27FC236}">
                <a16:creationId xmlns:a16="http://schemas.microsoft.com/office/drawing/2014/main" id="{A98AFDAC-3A23-4F5B-B2BE-CDF8D1AFCF86}"/>
              </a:ext>
            </a:extLst>
          </p:cNvPr>
          <p:cNvSpPr>
            <a:spLocks noGrp="1"/>
          </p:cNvSpPr>
          <p:nvPr>
            <p:ph type="body" idx="1"/>
          </p:nvPr>
        </p:nvSpPr>
        <p:spPr>
          <a:xfrm>
            <a:off x="928800" y="2272009"/>
            <a:ext cx="5157787" cy="823912"/>
          </a:xfrm>
        </p:spPr>
        <p:txBody>
          <a:bodyPr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EBA65450-4B24-4A6B-9987-1F3CF67B414D}"/>
              </a:ext>
            </a:extLst>
          </p:cNvPr>
          <p:cNvSpPr>
            <a:spLocks noGrp="1"/>
          </p:cNvSpPr>
          <p:nvPr>
            <p:ph type="body" sz="quarter" idx="3"/>
          </p:nvPr>
        </p:nvSpPr>
        <p:spPr>
          <a:xfrm>
            <a:off x="6284744" y="2272009"/>
            <a:ext cx="5183188"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a:extLst>
              <a:ext uri="{FF2B5EF4-FFF2-40B4-BE49-F238E27FC236}">
                <a16:creationId xmlns:a16="http://schemas.microsoft.com/office/drawing/2014/main" id="{753D5824-9ACF-4E5F-AC80-9ACD7B67FFDE}"/>
              </a:ext>
            </a:extLst>
          </p:cNvPr>
          <p:cNvSpPr>
            <a:spLocks noGrp="1"/>
          </p:cNvSpPr>
          <p:nvPr>
            <p:ph type="dt" sz="half" idx="10"/>
          </p:nvPr>
        </p:nvSpPr>
        <p:spPr/>
        <p:txBody>
          <a:bodyPr/>
          <a:lstStyle/>
          <a:p>
            <a:fld id="{76871A2B-ADE3-40A2-A02A-09FC8B80F731}" type="datetime1">
              <a:rPr lang="en-US" smtClean="0"/>
              <a:t>7/31/2024</a:t>
            </a:fld>
            <a:endParaRPr lang="en-US" dirty="0"/>
          </a:p>
        </p:txBody>
      </p:sp>
      <p:sp>
        <p:nvSpPr>
          <p:cNvPr id="8" name="Footer Placeholder 7">
            <a:extLst>
              <a:ext uri="{FF2B5EF4-FFF2-40B4-BE49-F238E27FC236}">
                <a16:creationId xmlns:a16="http://schemas.microsoft.com/office/drawing/2014/main" id="{02F28EAD-9FFC-4EDD-96C6-CDAF179BAF01}"/>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96D156D5-5DCA-446B-8C31-2251F7ECE67C}"/>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454CE474-0060-44FE-B47E-DA6AF06C369C}"/>
              </a:ext>
            </a:extLst>
          </p:cNvPr>
          <p:cNvSpPr/>
          <p:nvPr userDrawn="1"/>
        </p:nvSpPr>
        <p:spPr>
          <a:xfrm>
            <a:off x="687288" y="255684"/>
            <a:ext cx="72000" cy="157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0DEED813-3D7D-4166-A729-7E883823CD5E}"/>
              </a:ext>
            </a:extLst>
          </p:cNvPr>
          <p:cNvCxnSpPr/>
          <p:nvPr userDrawn="1"/>
        </p:nvCxnSpPr>
        <p:spPr>
          <a:xfrm>
            <a:off x="1068863"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1CC230C-5438-4284-8FAA-05E533A44A5C}"/>
              </a:ext>
            </a:extLst>
          </p:cNvPr>
          <p:cNvCxnSpPr/>
          <p:nvPr userDrawn="1"/>
        </p:nvCxnSpPr>
        <p:spPr>
          <a:xfrm>
            <a:off x="641224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28791ED-1F60-48B9-B73C-7835714E670D}"/>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F968FAF7-548C-4383-BE8C-5A194EC21F17}"/>
              </a:ext>
            </a:extLst>
          </p:cNvPr>
          <p:cNvSpPr>
            <a:spLocks noGrp="1"/>
          </p:cNvSpPr>
          <p:nvPr>
            <p:ph type="body" sz="quarter" idx="14" hasCustomPrompt="1"/>
          </p:nvPr>
        </p:nvSpPr>
        <p:spPr>
          <a:xfrm>
            <a:off x="10832539"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23" name="Straight Connector 22">
            <a:extLst>
              <a:ext uri="{FF2B5EF4-FFF2-40B4-BE49-F238E27FC236}">
                <a16:creationId xmlns:a16="http://schemas.microsoft.com/office/drawing/2014/main" id="{DBEDEE03-9903-44CE-8EB8-22B19F5E8DD7}"/>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FE8DF3E-FD5B-4215-B847-DFFB761C21A4}"/>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Content Placeholder 3">
            <a:extLst>
              <a:ext uri="{FF2B5EF4-FFF2-40B4-BE49-F238E27FC236}">
                <a16:creationId xmlns:a16="http://schemas.microsoft.com/office/drawing/2014/main" id="{C2B73E5D-AD65-4FEE-89DE-2E2643A3456B}"/>
              </a:ext>
            </a:extLst>
          </p:cNvPr>
          <p:cNvSpPr>
            <a:spLocks noGrp="1"/>
          </p:cNvSpPr>
          <p:nvPr>
            <p:ph sz="half" idx="2"/>
          </p:nvPr>
        </p:nvSpPr>
        <p:spPr>
          <a:xfrm>
            <a:off x="928800" y="3386142"/>
            <a:ext cx="5157787"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E10D0906-57D4-410E-823B-3BAD416949E1}"/>
              </a:ext>
            </a:extLst>
          </p:cNvPr>
          <p:cNvSpPr>
            <a:spLocks noGrp="1"/>
          </p:cNvSpPr>
          <p:nvPr>
            <p:ph sz="half" idx="15"/>
          </p:nvPr>
        </p:nvSpPr>
        <p:spPr>
          <a:xfrm>
            <a:off x="6310145" y="3386142"/>
            <a:ext cx="5157787"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Tree>
    <p:extLst>
      <p:ext uri="{BB962C8B-B14F-4D97-AF65-F5344CB8AC3E}">
        <p14:creationId xmlns:p14="http://schemas.microsoft.com/office/powerpoint/2010/main" val="1297393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6F6CA0-765E-484B-B9C2-16E6A4F4986D}"/>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522758"/>
            <a:ext cx="8807116" cy="2387600"/>
          </a:xfrm>
        </p:spPr>
        <p:txBody>
          <a:bodyPr anchor="b">
            <a:normAutofit/>
          </a:bodyPr>
          <a:lstStyle>
            <a:lvl1pPr algn="l">
              <a:defRPr sz="5500" b="1">
                <a:solidFill>
                  <a:schemeClr val="bg1"/>
                </a:solidFill>
              </a:defRPr>
            </a:lvl1pPr>
          </a:lstStyle>
          <a:p>
            <a:r>
              <a:rPr lang="en-US" dirty="0"/>
              <a:t>PRESENTATION</a:t>
            </a:r>
            <a:br>
              <a:rPr lang="en-US" dirty="0"/>
            </a:br>
            <a:r>
              <a:rPr lang="en-US" dirty="0"/>
              <a:t>TITLE</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257226"/>
            <a:ext cx="9144000" cy="1397991"/>
          </a:xfrm>
        </p:spPr>
        <p:txBody>
          <a:bodyPr>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Lorem Ipsum</a:t>
            </a:r>
            <a:br>
              <a:rPr lang="en-US" dirty="0"/>
            </a:br>
            <a:r>
              <a:rPr lang="en-US" dirty="0"/>
              <a:t>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8E5174AC-6E10-46E9-BC4A-4E3A595D534E}" type="datetime1">
              <a:rPr lang="en-US" smtClean="0"/>
              <a:t>7/31/2024</a:t>
            </a:fld>
            <a:endParaRPr lang="en-US" dirty="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3438000"/>
            <a:ext cx="144000" cy="34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510217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4AF3E3-F20C-4D84-A158-6DFC09B69A91}"/>
              </a:ext>
            </a:extLst>
          </p:cNvPr>
          <p:cNvCxnSpPr>
            <a:cxnSpLocks/>
          </p:cNvCxnSpPr>
          <p:nvPr userDrawn="1"/>
        </p:nvCxnSpPr>
        <p:spPr>
          <a:xfrm rot="16200000">
            <a:off x="10391274" y="685801"/>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9416048" y="1015979"/>
            <a:ext cx="1460500" cy="481013"/>
          </a:xfrm>
        </p:spPr>
        <p:txBody>
          <a:bodyPr/>
          <a:lstStyle>
            <a:lvl1pPr marL="0" indent="0" algn="r">
              <a:buNone/>
              <a:defRPr lang="en-US" sz="3000" b="1" i="0" kern="1200" dirty="0">
                <a:solidFill>
                  <a:schemeClr val="tx2"/>
                </a:solidFill>
                <a:latin typeface="+mn-lt"/>
                <a:ea typeface="+mn-ea"/>
                <a:cs typeface="+mn-cs"/>
              </a:defRPr>
            </a:lvl1pPr>
          </a:lstStyle>
          <a:p>
            <a:pPr lvl="0"/>
            <a:r>
              <a:rPr lang="en-US" dirty="0"/>
              <a:t>20XX</a:t>
            </a:r>
          </a:p>
        </p:txBody>
      </p:sp>
    </p:spTree>
    <p:extLst>
      <p:ext uri="{BB962C8B-B14F-4D97-AF65-F5344CB8AC3E}">
        <p14:creationId xmlns:p14="http://schemas.microsoft.com/office/powerpoint/2010/main" val="687446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a:extLst>
              <a:ext uri="{FF2B5EF4-FFF2-40B4-BE49-F238E27FC236}">
                <a16:creationId xmlns:a16="http://schemas.microsoft.com/office/drawing/2014/main" id="{4D589D6B-831D-4563-A99C-EBE2564083ED}"/>
              </a:ext>
            </a:extLst>
          </p:cNvPr>
          <p:cNvSpPr>
            <a:spLocks noGrp="1"/>
          </p:cNvSpPr>
          <p:nvPr>
            <p:ph type="body" idx="1"/>
          </p:nvPr>
        </p:nvSpPr>
        <p:spPr>
          <a:xfrm>
            <a:off x="1555328" y="2272009"/>
            <a:ext cx="4759643" cy="823912"/>
          </a:xfrm>
        </p:spPr>
        <p:txBody>
          <a:bodyPr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a:lstStyle>
            <a:lvl1pPr>
              <a:defRPr/>
            </a:lvl1pPr>
          </a:lstStyle>
          <a:p>
            <a:r>
              <a:rPr lang="en-US" dirty="0"/>
              <a:t>TWO CONTENT</a:t>
            </a:r>
            <a:br>
              <a:rPr lang="en-US" dirty="0"/>
            </a:br>
            <a:r>
              <a:rPr lang="en-US" dirty="0"/>
              <a:t>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85B3913D-DE21-4303-8F9D-A21ACDBC3B69}" type="datetime1">
              <a:rPr lang="en-US" smtClean="0"/>
              <a:t>7/31/2024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Text Placeholder 4">
            <a:extLst>
              <a:ext uri="{FF2B5EF4-FFF2-40B4-BE49-F238E27FC236}">
                <a16:creationId xmlns:a16="http://schemas.microsoft.com/office/drawing/2014/main" id="{73B77664-6718-4048-AA03-DCFB4D6D880C}"/>
              </a:ext>
            </a:extLst>
          </p:cNvPr>
          <p:cNvSpPr>
            <a:spLocks noGrp="1"/>
          </p:cNvSpPr>
          <p:nvPr>
            <p:ph type="body" sz="quarter" idx="3"/>
          </p:nvPr>
        </p:nvSpPr>
        <p:spPr>
          <a:xfrm>
            <a:off x="6911272" y="2272009"/>
            <a:ext cx="4783083"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22" name="Straight Connector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34F3080-CEDC-41FB-BA9C-9C93575A8C71}"/>
              </a:ext>
            </a:extLst>
          </p:cNvPr>
          <p:cNvCxnSpPr>
            <a:cxnSpLocks/>
          </p:cNvCxnSpPr>
          <p:nvPr userDrawn="1"/>
        </p:nvCxnSpPr>
        <p:spPr>
          <a:xfrm>
            <a:off x="7038769"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Content Placeholder 3">
            <a:extLst>
              <a:ext uri="{FF2B5EF4-FFF2-40B4-BE49-F238E27FC236}">
                <a16:creationId xmlns:a16="http://schemas.microsoft.com/office/drawing/2014/main" id="{757A12BA-9C40-44B2-BB42-FE7A1F89A090}"/>
              </a:ext>
            </a:extLst>
          </p:cNvPr>
          <p:cNvSpPr>
            <a:spLocks noGrp="1"/>
          </p:cNvSpPr>
          <p:nvPr>
            <p:ph sz="half" idx="15"/>
          </p:nvPr>
        </p:nvSpPr>
        <p:spPr>
          <a:xfrm>
            <a:off x="1527519" y="3386142"/>
            <a:ext cx="4783074"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16A390F6-1520-488F-97A9-78F0B2119006}"/>
              </a:ext>
            </a:extLst>
          </p:cNvPr>
          <p:cNvSpPr>
            <a:spLocks noGrp="1"/>
          </p:cNvSpPr>
          <p:nvPr>
            <p:ph sz="half" idx="16"/>
          </p:nvPr>
        </p:nvSpPr>
        <p:spPr>
          <a:xfrm>
            <a:off x="6911271" y="3386142"/>
            <a:ext cx="4783075"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Tree>
    <p:extLst>
      <p:ext uri="{BB962C8B-B14F-4D97-AF65-F5344CB8AC3E}">
        <p14:creationId xmlns:p14="http://schemas.microsoft.com/office/powerpoint/2010/main" val="35902670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a:extLst>
              <a:ext uri="{FF2B5EF4-FFF2-40B4-BE49-F238E27FC236}">
                <a16:creationId xmlns:a16="http://schemas.microsoft.com/office/drawing/2014/main" id="{4D589D6B-831D-4563-A99C-EBE2564083ED}"/>
              </a:ext>
            </a:extLst>
          </p:cNvPr>
          <p:cNvSpPr>
            <a:spLocks noGrp="1"/>
          </p:cNvSpPr>
          <p:nvPr>
            <p:ph type="body" idx="1"/>
          </p:nvPr>
        </p:nvSpPr>
        <p:spPr>
          <a:xfrm>
            <a:off x="1555329" y="2272009"/>
            <a:ext cx="4540672" cy="823912"/>
          </a:xfrm>
        </p:spPr>
        <p:txBody>
          <a:bodyPr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a:lstStyle>
            <a:lvl1pPr>
              <a:defRPr>
                <a:gradFill>
                  <a:gsLst>
                    <a:gs pos="0">
                      <a:schemeClr val="bg2"/>
                    </a:gs>
                    <a:gs pos="100000">
                      <a:schemeClr val="accent1"/>
                    </a:gs>
                  </a:gsLst>
                  <a:lin ang="0" scaled="1"/>
                </a:gradFill>
              </a:defRPr>
            </a:lvl1pPr>
          </a:lstStyle>
          <a:p>
            <a:r>
              <a:rPr lang="en-US" dirty="0"/>
              <a:t>TWO CONTENT</a:t>
            </a:r>
            <a:br>
              <a:rPr lang="en-US" dirty="0"/>
            </a:br>
            <a:r>
              <a:rPr lang="en-US" dirty="0"/>
              <a:t>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3C51E45D-B5D1-4EF4-9967-78E83BC898CC}" type="datetime1">
              <a:rPr lang="en-US" smtClean="0"/>
              <a:t>7/31/2024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Text Placeholder 4">
            <a:extLst>
              <a:ext uri="{FF2B5EF4-FFF2-40B4-BE49-F238E27FC236}">
                <a16:creationId xmlns:a16="http://schemas.microsoft.com/office/drawing/2014/main" id="{73B77664-6718-4048-AA03-DCFB4D6D880C}"/>
              </a:ext>
            </a:extLst>
          </p:cNvPr>
          <p:cNvSpPr>
            <a:spLocks noGrp="1"/>
          </p:cNvSpPr>
          <p:nvPr>
            <p:ph type="body" sz="quarter" idx="3"/>
          </p:nvPr>
        </p:nvSpPr>
        <p:spPr>
          <a:xfrm>
            <a:off x="6911272" y="2272009"/>
            <a:ext cx="4783083"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22" name="Straight Connector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34F3080-CEDC-41FB-BA9C-9C93575A8C71}"/>
              </a:ext>
            </a:extLst>
          </p:cNvPr>
          <p:cNvCxnSpPr>
            <a:cxnSpLocks/>
          </p:cNvCxnSpPr>
          <p:nvPr userDrawn="1"/>
        </p:nvCxnSpPr>
        <p:spPr>
          <a:xfrm>
            <a:off x="7038769"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Content Placeholder 3">
            <a:extLst>
              <a:ext uri="{FF2B5EF4-FFF2-40B4-BE49-F238E27FC236}">
                <a16:creationId xmlns:a16="http://schemas.microsoft.com/office/drawing/2014/main" id="{80E9747C-D5E4-4606-9D3D-103BF578726B}"/>
              </a:ext>
            </a:extLst>
          </p:cNvPr>
          <p:cNvSpPr>
            <a:spLocks noGrp="1"/>
          </p:cNvSpPr>
          <p:nvPr>
            <p:ph sz="half" idx="17"/>
          </p:nvPr>
        </p:nvSpPr>
        <p:spPr>
          <a:xfrm>
            <a:off x="1527519" y="3386142"/>
            <a:ext cx="4559068" cy="2773258"/>
          </a:xfrm>
        </p:spPr>
        <p:txBody>
          <a:bodyPr>
            <a:normAutofit/>
          </a:bodyPr>
          <a:lstStyle>
            <a:lvl1pPr marL="180000" indent="-180000" algn="l" defTabSz="914400" rtl="0" eaLnBrk="1" latinLnBrk="0" hangingPunct="1">
              <a:lnSpc>
                <a:spcPct val="100000"/>
              </a:lnSpc>
              <a:spcBef>
                <a:spcPts val="600"/>
              </a:spcBef>
              <a:buClr>
                <a:schemeClr val="bg2"/>
              </a:buClr>
              <a:buFont typeface="Arial" panose="020B0604020202020204" pitchFamily="34" charset="0"/>
              <a:buChar char="•"/>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29" name="Content Placeholder 3">
            <a:extLst>
              <a:ext uri="{FF2B5EF4-FFF2-40B4-BE49-F238E27FC236}">
                <a16:creationId xmlns:a16="http://schemas.microsoft.com/office/drawing/2014/main" id="{C45F91F2-CC9B-43AA-A5DF-A0BCEB342754}"/>
              </a:ext>
            </a:extLst>
          </p:cNvPr>
          <p:cNvSpPr>
            <a:spLocks noGrp="1"/>
          </p:cNvSpPr>
          <p:nvPr>
            <p:ph sz="half" idx="18"/>
          </p:nvPr>
        </p:nvSpPr>
        <p:spPr>
          <a:xfrm>
            <a:off x="6911271" y="3386142"/>
            <a:ext cx="4783069"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Tree>
    <p:extLst>
      <p:ext uri="{BB962C8B-B14F-4D97-AF65-F5344CB8AC3E}">
        <p14:creationId xmlns:p14="http://schemas.microsoft.com/office/powerpoint/2010/main" val="6117924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and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7FDF157-A493-4A5F-9B08-356A30F203CD}"/>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B0ED56-F1B1-4DBE-9DF3-13C23A2BEF6D}"/>
              </a:ext>
            </a:extLst>
          </p:cNvPr>
          <p:cNvSpPr>
            <a:spLocks noGrp="1"/>
          </p:cNvSpPr>
          <p:nvPr>
            <p:ph type="title" hasCustomPrompt="1"/>
          </p:nvPr>
        </p:nvSpPr>
        <p:spPr>
          <a:xfrm>
            <a:off x="928800" y="472822"/>
            <a:ext cx="10515600" cy="1325563"/>
          </a:xfrm>
        </p:spPr>
        <p:txBody>
          <a:bodyPr/>
          <a:lstStyle>
            <a:lvl1pPr>
              <a:defRPr/>
            </a:lvl1pPr>
          </a:lstStyle>
          <a:p>
            <a:r>
              <a:rPr lang="en-US" dirty="0"/>
              <a:t>PICTURE SLIDE</a:t>
            </a:r>
          </a:p>
        </p:txBody>
      </p:sp>
      <p:sp>
        <p:nvSpPr>
          <p:cNvPr id="5" name="Date Placeholder 4">
            <a:extLst>
              <a:ext uri="{FF2B5EF4-FFF2-40B4-BE49-F238E27FC236}">
                <a16:creationId xmlns:a16="http://schemas.microsoft.com/office/drawing/2014/main" id="{E5D93C86-ABD2-4554-A6DC-88EB255699E1}"/>
              </a:ext>
            </a:extLst>
          </p:cNvPr>
          <p:cNvSpPr>
            <a:spLocks noGrp="1"/>
          </p:cNvSpPr>
          <p:nvPr>
            <p:ph type="dt" sz="half" idx="10"/>
          </p:nvPr>
        </p:nvSpPr>
        <p:spPr/>
        <p:txBody>
          <a:bodyPr/>
          <a:lstStyle/>
          <a:p>
            <a:fld id="{C5BAB17F-C031-4630-8FA3-EE6012C20DEF}" type="datetime1">
              <a:rPr lang="en-US" smtClean="0"/>
              <a:t>7/31/2024</a:t>
            </a:fld>
            <a:endParaRPr lang="en-US" dirty="0"/>
          </a:p>
        </p:txBody>
      </p:sp>
      <p:sp>
        <p:nvSpPr>
          <p:cNvPr id="6" name="Footer Placeholder 5">
            <a:extLst>
              <a:ext uri="{FF2B5EF4-FFF2-40B4-BE49-F238E27FC236}">
                <a16:creationId xmlns:a16="http://schemas.microsoft.com/office/drawing/2014/main" id="{54E45015-FD92-48FC-8C28-ACCBC8BAB98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AC07E4C-515F-4DA3-9B83-5C6CE5B980C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BD1F59C3-73BF-4D90-B580-4014C2B27C2C}"/>
              </a:ext>
            </a:extLst>
          </p:cNvPr>
          <p:cNvSpPr/>
          <p:nvPr userDrawn="1"/>
        </p:nvSpPr>
        <p:spPr>
          <a:xfrm>
            <a:off x="687289" y="0"/>
            <a:ext cx="72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2891E214-8AE6-4CA6-B994-7A8BDD0B394C}"/>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C95F487E-1B8C-4FBA-95B3-043C11DA1E65}"/>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4" name="Straight Connector 13">
            <a:extLst>
              <a:ext uri="{FF2B5EF4-FFF2-40B4-BE49-F238E27FC236}">
                <a16:creationId xmlns:a16="http://schemas.microsoft.com/office/drawing/2014/main" id="{AB912DCD-5EAD-419F-BF95-02B45172EDB0}"/>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Picture Placeholder 19">
            <a:extLst>
              <a:ext uri="{FF2B5EF4-FFF2-40B4-BE49-F238E27FC236}">
                <a16:creationId xmlns:a16="http://schemas.microsoft.com/office/drawing/2014/main" id="{E570BBF0-DF30-4898-89DD-8E929C0AD0B3}"/>
              </a:ext>
            </a:extLst>
          </p:cNvPr>
          <p:cNvSpPr>
            <a:spLocks noGrp="1"/>
          </p:cNvSpPr>
          <p:nvPr>
            <p:ph type="pic" sz="quarter" idx="15"/>
          </p:nvPr>
        </p:nvSpPr>
        <p:spPr>
          <a:xfrm>
            <a:off x="0" y="1659525"/>
            <a:ext cx="12192000" cy="4517136"/>
          </a:xfrm>
          <a:solidFill>
            <a:schemeClr val="bg1">
              <a:alpha val="50000"/>
            </a:schemeClr>
          </a:solidFill>
        </p:spPr>
        <p:txBody>
          <a:bodyPr anchor="ctr" anchorCtr="0">
            <a:normAutofit/>
          </a:bodyPr>
          <a:lstStyle>
            <a:lvl1pPr marL="0" indent="0" algn="ctr">
              <a:buNone/>
              <a:defRPr sz="1500"/>
            </a:lvl1pPr>
          </a:lstStyle>
          <a:p>
            <a:r>
              <a:rPr lang="en-US"/>
              <a:t>Click icon to add picture</a:t>
            </a:r>
            <a:endParaRPr lang="en-US" dirty="0"/>
          </a:p>
        </p:txBody>
      </p:sp>
    </p:spTree>
    <p:extLst>
      <p:ext uri="{BB962C8B-B14F-4D97-AF65-F5344CB8AC3E}">
        <p14:creationId xmlns:p14="http://schemas.microsoft.com/office/powerpoint/2010/main" val="28043271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icture and Titl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0DB8CD8-F2C6-48F5-8A73-E5FB643BC475}"/>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B0ED56-F1B1-4DBE-9DF3-13C23A2BEF6D}"/>
              </a:ext>
            </a:extLst>
          </p:cNvPr>
          <p:cNvSpPr>
            <a:spLocks noGrp="1"/>
          </p:cNvSpPr>
          <p:nvPr>
            <p:ph type="title" hasCustomPrompt="1"/>
          </p:nvPr>
        </p:nvSpPr>
        <p:spPr>
          <a:xfrm>
            <a:off x="928800" y="472822"/>
            <a:ext cx="10515600" cy="1325563"/>
          </a:xfrm>
        </p:spPr>
        <p:txBody>
          <a:bodyPr/>
          <a:lstStyle>
            <a:lvl1pPr>
              <a:defRPr>
                <a:gradFill>
                  <a:gsLst>
                    <a:gs pos="0">
                      <a:schemeClr val="bg2"/>
                    </a:gs>
                    <a:gs pos="100000">
                      <a:schemeClr val="accent1"/>
                    </a:gs>
                  </a:gsLst>
                  <a:lin ang="0" scaled="1"/>
                </a:gradFill>
              </a:defRPr>
            </a:lvl1pPr>
          </a:lstStyle>
          <a:p>
            <a:r>
              <a:rPr lang="en-US" dirty="0"/>
              <a:t>PICTURE SLIDE</a:t>
            </a:r>
          </a:p>
        </p:txBody>
      </p:sp>
      <p:sp>
        <p:nvSpPr>
          <p:cNvPr id="5" name="Date Placeholder 4">
            <a:extLst>
              <a:ext uri="{FF2B5EF4-FFF2-40B4-BE49-F238E27FC236}">
                <a16:creationId xmlns:a16="http://schemas.microsoft.com/office/drawing/2014/main" id="{E5D93C86-ABD2-4554-A6DC-88EB255699E1}"/>
              </a:ext>
            </a:extLst>
          </p:cNvPr>
          <p:cNvSpPr>
            <a:spLocks noGrp="1"/>
          </p:cNvSpPr>
          <p:nvPr>
            <p:ph type="dt" sz="half" idx="10"/>
          </p:nvPr>
        </p:nvSpPr>
        <p:spPr/>
        <p:txBody>
          <a:bodyPr/>
          <a:lstStyle/>
          <a:p>
            <a:fld id="{5406CC0F-AE50-44ED-8007-5467636E4C42}" type="datetime1">
              <a:rPr lang="en-US" smtClean="0"/>
              <a:t>7/31/2024</a:t>
            </a:fld>
            <a:endParaRPr lang="en-US" dirty="0"/>
          </a:p>
        </p:txBody>
      </p:sp>
      <p:sp>
        <p:nvSpPr>
          <p:cNvPr id="6" name="Footer Placeholder 5">
            <a:extLst>
              <a:ext uri="{FF2B5EF4-FFF2-40B4-BE49-F238E27FC236}">
                <a16:creationId xmlns:a16="http://schemas.microsoft.com/office/drawing/2014/main" id="{54E45015-FD92-48FC-8C28-ACCBC8BAB98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AC07E4C-515F-4DA3-9B83-5C6CE5B980C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BD1F59C3-73BF-4D90-B580-4014C2B27C2C}"/>
              </a:ext>
            </a:extLst>
          </p:cNvPr>
          <p:cNvSpPr/>
          <p:nvPr userDrawn="1"/>
        </p:nvSpPr>
        <p:spPr>
          <a:xfrm>
            <a:off x="687289" y="0"/>
            <a:ext cx="72000" cy="12893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2891E214-8AE6-4CA6-B994-7A8BDD0B394C}"/>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C95F487E-1B8C-4FBA-95B3-043C11DA1E65}"/>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accent1"/>
                </a:solidFill>
              </a:defRPr>
            </a:lvl1pPr>
          </a:lstStyle>
          <a:p>
            <a:pPr lvl="0"/>
            <a:r>
              <a:rPr lang="en-US" dirty="0"/>
              <a:t>20XX</a:t>
            </a:r>
          </a:p>
        </p:txBody>
      </p:sp>
      <p:cxnSp>
        <p:nvCxnSpPr>
          <p:cNvPr id="14" name="Straight Connector 13">
            <a:extLst>
              <a:ext uri="{FF2B5EF4-FFF2-40B4-BE49-F238E27FC236}">
                <a16:creationId xmlns:a16="http://schemas.microsoft.com/office/drawing/2014/main" id="{AB912DCD-5EAD-419F-BF95-02B45172EDB0}"/>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Picture Placeholder 19">
            <a:extLst>
              <a:ext uri="{FF2B5EF4-FFF2-40B4-BE49-F238E27FC236}">
                <a16:creationId xmlns:a16="http://schemas.microsoft.com/office/drawing/2014/main" id="{E570BBF0-DF30-4898-89DD-8E929C0AD0B3}"/>
              </a:ext>
            </a:extLst>
          </p:cNvPr>
          <p:cNvSpPr>
            <a:spLocks noGrp="1"/>
          </p:cNvSpPr>
          <p:nvPr>
            <p:ph type="pic" sz="quarter" idx="15"/>
          </p:nvPr>
        </p:nvSpPr>
        <p:spPr>
          <a:xfrm>
            <a:off x="0" y="1659525"/>
            <a:ext cx="12192000" cy="3872910"/>
          </a:xfrm>
          <a:solidFill>
            <a:schemeClr val="bg1">
              <a:alpha val="50000"/>
            </a:schemeClr>
          </a:solidFill>
        </p:spPr>
        <p:txBody>
          <a:bodyPr anchor="ctr" anchorCtr="0">
            <a:normAutofit/>
          </a:bodyPr>
          <a:lstStyle>
            <a:lvl1pPr marL="0" indent="0" algn="ctr">
              <a:buNone/>
              <a:defRPr sz="15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E25C7F29-6151-4F91-80D1-C96C51C06795}"/>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4107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Picture and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50F2065-1E46-45F4-8B82-40AFF3B380E4}"/>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B0ED56-F1B1-4DBE-9DF3-13C23A2BEF6D}"/>
              </a:ext>
            </a:extLst>
          </p:cNvPr>
          <p:cNvSpPr>
            <a:spLocks noGrp="1"/>
          </p:cNvSpPr>
          <p:nvPr>
            <p:ph type="title" hasCustomPrompt="1"/>
          </p:nvPr>
        </p:nvSpPr>
        <p:spPr>
          <a:xfrm>
            <a:off x="928800" y="472822"/>
            <a:ext cx="10515600" cy="1325563"/>
          </a:xfrm>
        </p:spPr>
        <p:txBody>
          <a:bodyPr/>
          <a:lstStyle>
            <a:lvl1pPr>
              <a:defRPr/>
            </a:lvl1pPr>
          </a:lstStyle>
          <a:p>
            <a:r>
              <a:rPr lang="en-US" dirty="0"/>
              <a:t>PICTURE SLIDE</a:t>
            </a:r>
          </a:p>
        </p:txBody>
      </p:sp>
      <p:sp>
        <p:nvSpPr>
          <p:cNvPr id="5" name="Date Placeholder 4">
            <a:extLst>
              <a:ext uri="{FF2B5EF4-FFF2-40B4-BE49-F238E27FC236}">
                <a16:creationId xmlns:a16="http://schemas.microsoft.com/office/drawing/2014/main" id="{E5D93C86-ABD2-4554-A6DC-88EB255699E1}"/>
              </a:ext>
            </a:extLst>
          </p:cNvPr>
          <p:cNvSpPr>
            <a:spLocks noGrp="1"/>
          </p:cNvSpPr>
          <p:nvPr>
            <p:ph type="dt" sz="half" idx="10"/>
          </p:nvPr>
        </p:nvSpPr>
        <p:spPr/>
        <p:txBody>
          <a:bodyPr/>
          <a:lstStyle/>
          <a:p>
            <a:fld id="{8F5BCE4A-56A6-49EC-A673-D7F2D2D770DB}" type="datetime1">
              <a:rPr lang="en-US" smtClean="0"/>
              <a:t>7/31/2024</a:t>
            </a:fld>
            <a:endParaRPr lang="en-US" dirty="0"/>
          </a:p>
        </p:txBody>
      </p:sp>
      <p:sp>
        <p:nvSpPr>
          <p:cNvPr id="6" name="Footer Placeholder 5">
            <a:extLst>
              <a:ext uri="{FF2B5EF4-FFF2-40B4-BE49-F238E27FC236}">
                <a16:creationId xmlns:a16="http://schemas.microsoft.com/office/drawing/2014/main" id="{54E45015-FD92-48FC-8C28-ACCBC8BAB98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AC07E4C-515F-4DA3-9B83-5C6CE5B980C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BD1F59C3-73BF-4D90-B580-4014C2B27C2C}"/>
              </a:ext>
            </a:extLst>
          </p:cNvPr>
          <p:cNvSpPr/>
          <p:nvPr userDrawn="1"/>
        </p:nvSpPr>
        <p:spPr>
          <a:xfrm>
            <a:off x="687289" y="0"/>
            <a:ext cx="72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Picture Placeholder 19">
            <a:extLst>
              <a:ext uri="{FF2B5EF4-FFF2-40B4-BE49-F238E27FC236}">
                <a16:creationId xmlns:a16="http://schemas.microsoft.com/office/drawing/2014/main" id="{E570BBF0-DF30-4898-89DD-8E929C0AD0B3}"/>
              </a:ext>
            </a:extLst>
          </p:cNvPr>
          <p:cNvSpPr>
            <a:spLocks noGrp="1"/>
          </p:cNvSpPr>
          <p:nvPr>
            <p:ph type="pic" sz="quarter" idx="15"/>
          </p:nvPr>
        </p:nvSpPr>
        <p:spPr>
          <a:xfrm>
            <a:off x="246000" y="1659525"/>
            <a:ext cx="11700000" cy="4517136"/>
          </a:xfrm>
          <a:solidFill>
            <a:schemeClr val="bg1">
              <a:alpha val="50000"/>
            </a:schemeClr>
          </a:solidFill>
        </p:spPr>
        <p:txBody>
          <a:bodyPr anchor="ctr" anchorCtr="0">
            <a:normAutofit/>
          </a:bodyPr>
          <a:lstStyle>
            <a:lvl1pPr marL="0" indent="0" algn="ctr">
              <a:buNone/>
              <a:defRPr sz="15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2A58BD2B-1B9B-49E6-8C1A-77F7A60420D7}"/>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 Placeholder 15">
            <a:extLst>
              <a:ext uri="{FF2B5EF4-FFF2-40B4-BE49-F238E27FC236}">
                <a16:creationId xmlns:a16="http://schemas.microsoft.com/office/drawing/2014/main" id="{A17DA84B-7C7B-413F-9A4E-88B7975E1CBB}"/>
              </a:ext>
            </a:extLst>
          </p:cNvPr>
          <p:cNvSpPr>
            <a:spLocks noGrp="1"/>
          </p:cNvSpPr>
          <p:nvPr>
            <p:ph type="body" sz="quarter" idx="14" hasCustomPrompt="1"/>
          </p:nvPr>
        </p:nvSpPr>
        <p:spPr>
          <a:xfrm>
            <a:off x="10832539"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453C73EB-9DF5-425B-B9EA-BADEC346708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0991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Picture and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icture Placeholder 19">
            <a:extLst>
              <a:ext uri="{FF2B5EF4-FFF2-40B4-BE49-F238E27FC236}">
                <a16:creationId xmlns:a16="http://schemas.microsoft.com/office/drawing/2014/main" id="{90DA0444-D1E1-48F5-9158-243679F7B638}"/>
              </a:ext>
            </a:extLst>
          </p:cNvPr>
          <p:cNvSpPr>
            <a:spLocks noGrp="1"/>
          </p:cNvSpPr>
          <p:nvPr>
            <p:ph type="pic" sz="quarter" idx="15"/>
          </p:nvPr>
        </p:nvSpPr>
        <p:spPr>
          <a:xfrm>
            <a:off x="0" y="2167439"/>
            <a:ext cx="12192000" cy="4009222"/>
          </a:xfrm>
          <a:solidFill>
            <a:schemeClr val="bg1">
              <a:alpha val="50000"/>
            </a:schemeClr>
          </a:solidFill>
        </p:spPr>
        <p:txBody>
          <a:bodyPr anchor="ctr" anchorCtr="0">
            <a:normAutofit/>
          </a:bodyPr>
          <a:lstStyle>
            <a:lvl1pPr marL="0" indent="0" algn="ctr">
              <a:buNone/>
              <a:defRPr sz="1500"/>
            </a:lvl1pPr>
          </a:lstStyle>
          <a:p>
            <a:r>
              <a:rPr lang="en-US"/>
              <a:t>Click icon to add picture</a:t>
            </a:r>
            <a:endParaRPr lang="en-US" dirty="0"/>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a:lstStyle>
            <a:lvl1pPr>
              <a:defRPr/>
            </a:lvl1pPr>
          </a:lstStyle>
          <a:p>
            <a:r>
              <a:rPr lang="en-US" dirty="0"/>
              <a:t>PICTURE</a:t>
            </a:r>
            <a:br>
              <a:rPr lang="en-US" dirty="0"/>
            </a:br>
            <a:r>
              <a:rPr lang="en-US" dirty="0"/>
              <a:t>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F6EF2B0D-49A2-441C-B800-8DA3FF9758CE}" type="datetime1">
              <a:rPr lang="en-US" smtClean="0"/>
              <a:t>7/31/2024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1391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Picture and Title">
    <p:bg>
      <p:bgPr>
        <a:solidFill>
          <a:schemeClr val="bg1"/>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4FC6DCA8-CFF5-4F20-A410-C3EA0873DEFA}"/>
              </a:ext>
            </a:extLst>
          </p:cNvPr>
          <p:cNvSpPr>
            <a:spLocks noGrp="1"/>
          </p:cNvSpPr>
          <p:nvPr>
            <p:ph type="pic" sz="quarter" idx="15"/>
          </p:nvPr>
        </p:nvSpPr>
        <p:spPr>
          <a:xfrm>
            <a:off x="0" y="0"/>
            <a:ext cx="12191999" cy="4251153"/>
          </a:xfrm>
          <a:custGeom>
            <a:avLst/>
            <a:gdLst>
              <a:gd name="connsiteX0" fmla="*/ 0 w 12191999"/>
              <a:gd name="connsiteY0" fmla="*/ 0 h 4251153"/>
              <a:gd name="connsiteX1" fmla="*/ 12191999 w 12191999"/>
              <a:gd name="connsiteY1" fmla="*/ 0 h 4251153"/>
              <a:gd name="connsiteX2" fmla="*/ 12191999 w 12191999"/>
              <a:gd name="connsiteY2" fmla="*/ 795243 h 4251153"/>
              <a:gd name="connsiteX3" fmla="*/ 11190767 w 12191999"/>
              <a:gd name="connsiteY3" fmla="*/ 795243 h 4251153"/>
              <a:gd name="connsiteX4" fmla="*/ 11190767 w 12191999"/>
              <a:gd name="connsiteY4" fmla="*/ 802443 h 4251153"/>
              <a:gd name="connsiteX5" fmla="*/ 12191999 w 12191999"/>
              <a:gd name="connsiteY5" fmla="*/ 802443 h 4251153"/>
              <a:gd name="connsiteX6" fmla="*/ 12191999 w 12191999"/>
              <a:gd name="connsiteY6" fmla="*/ 4251153 h 4251153"/>
              <a:gd name="connsiteX7" fmla="*/ 0 w 12191999"/>
              <a:gd name="connsiteY7" fmla="*/ 4251153 h 425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4251153">
                <a:moveTo>
                  <a:pt x="0" y="0"/>
                </a:moveTo>
                <a:lnTo>
                  <a:pt x="12191999" y="0"/>
                </a:lnTo>
                <a:lnTo>
                  <a:pt x="12191999" y="795243"/>
                </a:lnTo>
                <a:lnTo>
                  <a:pt x="11190767" y="795243"/>
                </a:lnTo>
                <a:lnTo>
                  <a:pt x="11190767" y="802443"/>
                </a:lnTo>
                <a:lnTo>
                  <a:pt x="12191999" y="802443"/>
                </a:lnTo>
                <a:lnTo>
                  <a:pt x="12191999" y="4251153"/>
                </a:lnTo>
                <a:lnTo>
                  <a:pt x="0" y="4251153"/>
                </a:lnTo>
                <a:close/>
              </a:path>
            </a:pathLst>
          </a:custGeom>
          <a:solidFill>
            <a:schemeClr val="bg1">
              <a:alpha val="50000"/>
            </a:schemeClr>
          </a:solidFill>
        </p:spPr>
        <p:txBody>
          <a:bodyPr wrap="square" anchor="ctr" anchorCtr="0">
            <a:noAutofit/>
          </a:bodyPr>
          <a:lstStyle>
            <a:lvl1pPr marL="0" indent="0" algn="ctr">
              <a:buNone/>
              <a:defRPr sz="1500"/>
            </a:lvl1pPr>
          </a:lstStyle>
          <a:p>
            <a:r>
              <a:rPr lang="en-US"/>
              <a:t>Click icon to add picture</a:t>
            </a:r>
            <a:endParaRPr lang="en-US" dirty="0"/>
          </a:p>
        </p:txBody>
      </p:sp>
      <p:sp>
        <p:nvSpPr>
          <p:cNvPr id="11" name="Rectangle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694227" y="4435638"/>
            <a:ext cx="8807116" cy="1571359"/>
          </a:xfrm>
        </p:spPr>
        <p:txBody>
          <a:bodyPr anchor="b">
            <a:normAutofit/>
          </a:bodyPr>
          <a:lstStyle>
            <a:lvl1pPr algn="l">
              <a:defRPr sz="4000" b="1">
                <a:solidFill>
                  <a:schemeClr val="bg1"/>
                </a:solidFill>
              </a:defRPr>
            </a:lvl1pPr>
          </a:lstStyle>
          <a:p>
            <a:r>
              <a:rPr lang="en-US" dirty="0"/>
              <a:t>PICTURE</a:t>
            </a:r>
            <a:br>
              <a:rPr lang="en-US" dirty="0"/>
            </a:br>
            <a:r>
              <a:rPr lang="en-US" dirty="0"/>
              <a:t>SLIDE</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2F5D5FDB-2FE7-44AD-B9BD-8BEF95F41952}" type="datetime1">
              <a:rPr lang="en-US" smtClean="0"/>
              <a:t>7/31/2024</a:t>
            </a:fld>
            <a:endParaRPr lang="en-US" dirty="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a:xfrm>
            <a:off x="1694226" y="6159402"/>
            <a:ext cx="215446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smtClean="0"/>
              <a:t>‹#›</a:t>
            </a:fld>
            <a:endParaRPr lang="en-US" dirty="0"/>
          </a:p>
        </p:txBody>
      </p:sp>
      <p:cxnSp>
        <p:nvCxnSpPr>
          <p:cNvPr id="17" name="Straight Connector 16">
            <a:extLst>
              <a:ext uri="{FF2B5EF4-FFF2-40B4-BE49-F238E27FC236}">
                <a16:creationId xmlns:a16="http://schemas.microsoft.com/office/drawing/2014/main" id="{3AE6B4C8-5DC5-48CB-A4AB-540F064C26C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BA6E06C-D6DA-4EDA-9A87-02C42E3144CB}"/>
              </a:ext>
            </a:extLst>
          </p:cNvPr>
          <p:cNvSpPr/>
          <p:nvPr userDrawn="1"/>
        </p:nvSpPr>
        <p:spPr>
          <a:xfrm>
            <a:off x="1283369" y="4914000"/>
            <a:ext cx="72000" cy="19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15">
            <a:extLst>
              <a:ext uri="{FF2B5EF4-FFF2-40B4-BE49-F238E27FC236}">
                <a16:creationId xmlns:a16="http://schemas.microsoft.com/office/drawing/2014/main" id="{D9DE605B-C51B-41B7-9FCB-86CE13FFB5F6}"/>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accent1"/>
                </a:solidFill>
              </a:defRPr>
            </a:lvl1pPr>
          </a:lstStyle>
          <a:p>
            <a:pPr lvl="0"/>
            <a:r>
              <a:rPr lang="en-US" dirty="0"/>
              <a:t>20XX</a:t>
            </a:r>
          </a:p>
        </p:txBody>
      </p:sp>
      <p:cxnSp>
        <p:nvCxnSpPr>
          <p:cNvPr id="12" name="Straight Connector 11">
            <a:extLst>
              <a:ext uri="{FF2B5EF4-FFF2-40B4-BE49-F238E27FC236}">
                <a16:creationId xmlns:a16="http://schemas.microsoft.com/office/drawing/2014/main" id="{E2311598-88E6-4CCA-AFD4-E5D87D3AAF1D}"/>
              </a:ext>
            </a:extLst>
          </p:cNvPr>
          <p:cNvCxnSpPr>
            <a:cxnSpLocks/>
          </p:cNvCxnSpPr>
          <p:nvPr userDrawn="1"/>
        </p:nvCxnSpPr>
        <p:spPr>
          <a:xfrm>
            <a:off x="11184000" y="805368"/>
            <a:ext cx="1008000"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6897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9B2A5FC-034D-4F4C-833F-A3DDC66E3E64}"/>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2C5870-C68D-4A7D-82BB-410BAD394DF1}"/>
              </a:ext>
            </a:extLst>
          </p:cNvPr>
          <p:cNvSpPr>
            <a:spLocks noGrp="1"/>
          </p:cNvSpPr>
          <p:nvPr>
            <p:ph type="title" hasCustomPrompt="1"/>
          </p:nvPr>
        </p:nvSpPr>
        <p:spPr>
          <a:xfrm>
            <a:off x="928800" y="470055"/>
            <a:ext cx="10515600" cy="1325563"/>
          </a:xfrm>
        </p:spPr>
        <p:txBody>
          <a:bodyPr/>
          <a:lstStyle>
            <a:lvl1pPr>
              <a:defRPr/>
            </a:lvl1pPr>
          </a:lstStyle>
          <a:p>
            <a:r>
              <a:rPr lang="en-US" dirty="0"/>
              <a:t>CHART SLIDE</a:t>
            </a:r>
          </a:p>
        </p:txBody>
      </p:sp>
      <p:sp>
        <p:nvSpPr>
          <p:cNvPr id="3" name="Date Placeholder 2">
            <a:extLst>
              <a:ext uri="{FF2B5EF4-FFF2-40B4-BE49-F238E27FC236}">
                <a16:creationId xmlns:a16="http://schemas.microsoft.com/office/drawing/2014/main" id="{6236F3ED-82D9-4642-A435-86170B8919AF}"/>
              </a:ext>
            </a:extLst>
          </p:cNvPr>
          <p:cNvSpPr>
            <a:spLocks noGrp="1"/>
          </p:cNvSpPr>
          <p:nvPr>
            <p:ph type="dt" sz="half" idx="10"/>
          </p:nvPr>
        </p:nvSpPr>
        <p:spPr/>
        <p:txBody>
          <a:bodyPr/>
          <a:lstStyle/>
          <a:p>
            <a:fld id="{9753FB07-8F96-4A12-BC7E-21F8E0954886}" type="datetime1">
              <a:rPr lang="en-US" smtClean="0"/>
              <a:t>7/31/2024</a:t>
            </a:fld>
            <a:endParaRPr lang="en-US" dirty="0"/>
          </a:p>
        </p:txBody>
      </p:sp>
      <p:sp>
        <p:nvSpPr>
          <p:cNvPr id="4" name="Footer Placeholder 3">
            <a:extLst>
              <a:ext uri="{FF2B5EF4-FFF2-40B4-BE49-F238E27FC236}">
                <a16:creationId xmlns:a16="http://schemas.microsoft.com/office/drawing/2014/main" id="{B172C020-7618-45BB-AF25-CD2F3A57D922}"/>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FAFB5F8-C1DD-4F45-9C62-6669B34800E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6D28A3A2-B6A3-4735-BBC9-E721BA710C9B}"/>
              </a:ext>
            </a:extLst>
          </p:cNvPr>
          <p:cNvSpPr/>
          <p:nvPr userDrawn="1"/>
        </p:nvSpPr>
        <p:spPr>
          <a:xfrm>
            <a:off x="687289" y="0"/>
            <a:ext cx="72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2">
            <a:extLst>
              <a:ext uri="{FF2B5EF4-FFF2-40B4-BE49-F238E27FC236}">
                <a16:creationId xmlns:a16="http://schemas.microsoft.com/office/drawing/2014/main" id="{BADDF5A7-229B-4731-9A6F-9DE095F66600}"/>
              </a:ext>
            </a:extLst>
          </p:cNvPr>
          <p:cNvSpPr>
            <a:spLocks noGrp="1"/>
          </p:cNvSpPr>
          <p:nvPr>
            <p:ph type="body" idx="1"/>
          </p:nvPr>
        </p:nvSpPr>
        <p:spPr>
          <a:xfrm>
            <a:off x="928800" y="2316979"/>
            <a:ext cx="5157787" cy="823912"/>
          </a:xfrm>
        </p:spPr>
        <p:txBody>
          <a:bodyPr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3">
            <a:extLst>
              <a:ext uri="{FF2B5EF4-FFF2-40B4-BE49-F238E27FC236}">
                <a16:creationId xmlns:a16="http://schemas.microsoft.com/office/drawing/2014/main" id="{131A72C0-870A-4F64-AE16-6B1FA2C61A94}"/>
              </a:ext>
            </a:extLst>
          </p:cNvPr>
          <p:cNvSpPr>
            <a:spLocks noGrp="1"/>
          </p:cNvSpPr>
          <p:nvPr>
            <p:ph sz="half" idx="2"/>
          </p:nvPr>
        </p:nvSpPr>
        <p:spPr>
          <a:xfrm>
            <a:off x="928800" y="3431112"/>
            <a:ext cx="5157787" cy="2773258"/>
          </a:xfrm>
        </p:spPr>
        <p:txBody>
          <a:bodyPr>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11" name="Text Placeholder 4">
            <a:extLst>
              <a:ext uri="{FF2B5EF4-FFF2-40B4-BE49-F238E27FC236}">
                <a16:creationId xmlns:a16="http://schemas.microsoft.com/office/drawing/2014/main" id="{9962AFC0-1C35-4CF7-B15A-469738360002}"/>
              </a:ext>
            </a:extLst>
          </p:cNvPr>
          <p:cNvSpPr>
            <a:spLocks noGrp="1"/>
          </p:cNvSpPr>
          <p:nvPr>
            <p:ph type="body" sz="quarter" idx="3"/>
          </p:nvPr>
        </p:nvSpPr>
        <p:spPr>
          <a:xfrm>
            <a:off x="6224784" y="1402584"/>
            <a:ext cx="5183188"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2A1EF39B-44B4-41E9-B813-11A664255B46}"/>
              </a:ext>
            </a:extLst>
          </p:cNvPr>
          <p:cNvSpPr>
            <a:spLocks noGrp="1"/>
          </p:cNvSpPr>
          <p:nvPr>
            <p:ph sz="quarter" idx="4"/>
          </p:nvPr>
        </p:nvSpPr>
        <p:spPr>
          <a:xfrm>
            <a:off x="6224784" y="2516716"/>
            <a:ext cx="5183188" cy="3687653"/>
          </a:xfrm>
        </p:spPr>
        <p:txBody>
          <a:bodyPr>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cxnSp>
        <p:nvCxnSpPr>
          <p:cNvPr id="13" name="Straight Connector 12">
            <a:extLst>
              <a:ext uri="{FF2B5EF4-FFF2-40B4-BE49-F238E27FC236}">
                <a16:creationId xmlns:a16="http://schemas.microsoft.com/office/drawing/2014/main" id="{0E13CA67-E267-486C-8B01-B07C27F7D30A}"/>
              </a:ext>
            </a:extLst>
          </p:cNvPr>
          <p:cNvCxnSpPr/>
          <p:nvPr userDrawn="1"/>
        </p:nvCxnSpPr>
        <p:spPr>
          <a:xfrm>
            <a:off x="1068863" y="327193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51A0EC-216D-492E-A209-7CD61B5343CC}"/>
              </a:ext>
            </a:extLst>
          </p:cNvPr>
          <p:cNvCxnSpPr/>
          <p:nvPr userDrawn="1"/>
        </p:nvCxnSpPr>
        <p:spPr>
          <a:xfrm>
            <a:off x="6352281" y="2357538"/>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BE7B492-C944-422B-9779-A95207B000CF}"/>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B7A18CA1-13F1-4B77-BA9C-71FAF3AEE43C}"/>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7" name="Straight Connector 16">
            <a:extLst>
              <a:ext uri="{FF2B5EF4-FFF2-40B4-BE49-F238E27FC236}">
                <a16:creationId xmlns:a16="http://schemas.microsoft.com/office/drawing/2014/main" id="{166915A3-52A7-4C8C-B8EC-41071CB1A90B}"/>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48B84D4-EC6A-481E-87B5-0AA6E59A5C12}"/>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17409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A48C424-A3E8-45D9-A344-780A64F65F99}"/>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2C5870-C68D-4A7D-82BB-410BAD394DF1}"/>
              </a:ext>
            </a:extLst>
          </p:cNvPr>
          <p:cNvSpPr>
            <a:spLocks noGrp="1"/>
          </p:cNvSpPr>
          <p:nvPr>
            <p:ph type="title" hasCustomPrompt="1"/>
          </p:nvPr>
        </p:nvSpPr>
        <p:spPr>
          <a:xfrm>
            <a:off x="928800" y="470055"/>
            <a:ext cx="10515600" cy="1325563"/>
          </a:xfrm>
        </p:spPr>
        <p:txBody>
          <a:bodyPr/>
          <a:lstStyle>
            <a:lvl1pPr>
              <a:defRPr>
                <a:gradFill>
                  <a:gsLst>
                    <a:gs pos="0">
                      <a:schemeClr val="bg2"/>
                    </a:gs>
                    <a:gs pos="100000">
                      <a:schemeClr val="accent1"/>
                    </a:gs>
                  </a:gsLst>
                  <a:lin ang="0" scaled="1"/>
                </a:gradFill>
              </a:defRPr>
            </a:lvl1pPr>
          </a:lstStyle>
          <a:p>
            <a:r>
              <a:rPr lang="en-US" dirty="0"/>
              <a:t>CHART SLIDE</a:t>
            </a:r>
          </a:p>
        </p:txBody>
      </p:sp>
      <p:sp>
        <p:nvSpPr>
          <p:cNvPr id="3" name="Date Placeholder 2">
            <a:extLst>
              <a:ext uri="{FF2B5EF4-FFF2-40B4-BE49-F238E27FC236}">
                <a16:creationId xmlns:a16="http://schemas.microsoft.com/office/drawing/2014/main" id="{6236F3ED-82D9-4642-A435-86170B8919AF}"/>
              </a:ext>
            </a:extLst>
          </p:cNvPr>
          <p:cNvSpPr>
            <a:spLocks noGrp="1"/>
          </p:cNvSpPr>
          <p:nvPr>
            <p:ph type="dt" sz="half" idx="10"/>
          </p:nvPr>
        </p:nvSpPr>
        <p:spPr/>
        <p:txBody>
          <a:bodyPr/>
          <a:lstStyle/>
          <a:p>
            <a:fld id="{C8790E14-8D81-41DD-8E4A-1160D6D337E4}" type="datetime1">
              <a:rPr lang="en-US" smtClean="0"/>
              <a:t>7/31/2024</a:t>
            </a:fld>
            <a:endParaRPr lang="en-US" dirty="0"/>
          </a:p>
        </p:txBody>
      </p:sp>
      <p:sp>
        <p:nvSpPr>
          <p:cNvPr id="4" name="Footer Placeholder 3">
            <a:extLst>
              <a:ext uri="{FF2B5EF4-FFF2-40B4-BE49-F238E27FC236}">
                <a16:creationId xmlns:a16="http://schemas.microsoft.com/office/drawing/2014/main" id="{B172C020-7618-45BB-AF25-CD2F3A57D922}"/>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FAFB5F8-C1DD-4F45-9C62-6669B34800E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6D28A3A2-B6A3-4735-BBC9-E721BA710C9B}"/>
              </a:ext>
            </a:extLst>
          </p:cNvPr>
          <p:cNvSpPr/>
          <p:nvPr userDrawn="1"/>
        </p:nvSpPr>
        <p:spPr>
          <a:xfrm>
            <a:off x="687289" y="0"/>
            <a:ext cx="72000" cy="12893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2">
            <a:extLst>
              <a:ext uri="{FF2B5EF4-FFF2-40B4-BE49-F238E27FC236}">
                <a16:creationId xmlns:a16="http://schemas.microsoft.com/office/drawing/2014/main" id="{BADDF5A7-229B-4731-9A6F-9DE095F66600}"/>
              </a:ext>
            </a:extLst>
          </p:cNvPr>
          <p:cNvSpPr>
            <a:spLocks noGrp="1"/>
          </p:cNvSpPr>
          <p:nvPr>
            <p:ph type="body" idx="1"/>
          </p:nvPr>
        </p:nvSpPr>
        <p:spPr>
          <a:xfrm>
            <a:off x="928800" y="2316979"/>
            <a:ext cx="5157787" cy="823912"/>
          </a:xfrm>
        </p:spPr>
        <p:txBody>
          <a:bodyPr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3">
            <a:extLst>
              <a:ext uri="{FF2B5EF4-FFF2-40B4-BE49-F238E27FC236}">
                <a16:creationId xmlns:a16="http://schemas.microsoft.com/office/drawing/2014/main" id="{131A72C0-870A-4F64-AE16-6B1FA2C61A94}"/>
              </a:ext>
            </a:extLst>
          </p:cNvPr>
          <p:cNvSpPr>
            <a:spLocks noGrp="1"/>
          </p:cNvSpPr>
          <p:nvPr>
            <p:ph sz="half" idx="2"/>
          </p:nvPr>
        </p:nvSpPr>
        <p:spPr>
          <a:xfrm>
            <a:off x="928800" y="3431112"/>
            <a:ext cx="5157787" cy="2017154"/>
          </a:xfrm>
        </p:spPr>
        <p:txBody>
          <a:bodyPr>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11" name="Text Placeholder 4">
            <a:extLst>
              <a:ext uri="{FF2B5EF4-FFF2-40B4-BE49-F238E27FC236}">
                <a16:creationId xmlns:a16="http://schemas.microsoft.com/office/drawing/2014/main" id="{9962AFC0-1C35-4CF7-B15A-469738360002}"/>
              </a:ext>
            </a:extLst>
          </p:cNvPr>
          <p:cNvSpPr>
            <a:spLocks noGrp="1"/>
          </p:cNvSpPr>
          <p:nvPr>
            <p:ph type="body" sz="quarter" idx="3"/>
          </p:nvPr>
        </p:nvSpPr>
        <p:spPr>
          <a:xfrm>
            <a:off x="6224784" y="1402584"/>
            <a:ext cx="5183188" cy="823912"/>
          </a:xfrm>
        </p:spPr>
        <p:txBody>
          <a:bodyPr anchor="b">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2A1EF39B-44B4-41E9-B813-11A664255B46}"/>
              </a:ext>
            </a:extLst>
          </p:cNvPr>
          <p:cNvSpPr>
            <a:spLocks noGrp="1"/>
          </p:cNvSpPr>
          <p:nvPr>
            <p:ph sz="quarter" idx="4"/>
          </p:nvPr>
        </p:nvSpPr>
        <p:spPr>
          <a:xfrm>
            <a:off x="6224784" y="2516716"/>
            <a:ext cx="5183188" cy="2931545"/>
          </a:xfrm>
        </p:spPr>
        <p:txBody>
          <a:bodyPr>
            <a:normAutofit/>
          </a:bodyPr>
          <a:lstStyle>
            <a:lvl1pPr>
              <a:defRPr lang="en-US" sz="1600" i="0" kern="1200" dirty="0" smtClean="0">
                <a:solidFill>
                  <a:schemeClr val="tx1">
                    <a:lumMod val="75000"/>
                    <a:lumOff val="25000"/>
                  </a:schemeClr>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cxnSp>
        <p:nvCxnSpPr>
          <p:cNvPr id="13" name="Straight Connector 12">
            <a:extLst>
              <a:ext uri="{FF2B5EF4-FFF2-40B4-BE49-F238E27FC236}">
                <a16:creationId xmlns:a16="http://schemas.microsoft.com/office/drawing/2014/main" id="{0E13CA67-E267-486C-8B01-B07C27F7D30A}"/>
              </a:ext>
            </a:extLst>
          </p:cNvPr>
          <p:cNvCxnSpPr/>
          <p:nvPr userDrawn="1"/>
        </p:nvCxnSpPr>
        <p:spPr>
          <a:xfrm>
            <a:off x="1068863" y="327193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51A0EC-216D-492E-A209-7CD61B5343CC}"/>
              </a:ext>
            </a:extLst>
          </p:cNvPr>
          <p:cNvCxnSpPr/>
          <p:nvPr userDrawn="1"/>
        </p:nvCxnSpPr>
        <p:spPr>
          <a:xfrm>
            <a:off x="6352281" y="2357538"/>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BE7B492-C944-422B-9779-A95207B000CF}"/>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B7A18CA1-13F1-4B77-BA9C-71FAF3AEE43C}"/>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accent1"/>
                </a:solidFill>
              </a:defRPr>
            </a:lvl1pPr>
          </a:lstStyle>
          <a:p>
            <a:pPr lvl="0"/>
            <a:r>
              <a:rPr lang="en-US" dirty="0"/>
              <a:t>20XX</a:t>
            </a:r>
          </a:p>
        </p:txBody>
      </p:sp>
      <p:cxnSp>
        <p:nvCxnSpPr>
          <p:cNvPr id="17" name="Straight Connector 16">
            <a:extLst>
              <a:ext uri="{FF2B5EF4-FFF2-40B4-BE49-F238E27FC236}">
                <a16:creationId xmlns:a16="http://schemas.microsoft.com/office/drawing/2014/main" id="{166915A3-52A7-4C8C-B8EC-41071CB1A90B}"/>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48B84D4-EC6A-481E-87B5-0AA6E59A5C12}"/>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561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0540321-6794-45E5-A403-F840A499D670}"/>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FA226BC7-E49E-4871-8B90-93766E659C8E}"/>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Text Placeholder 15">
            <a:extLst>
              <a:ext uri="{FF2B5EF4-FFF2-40B4-BE49-F238E27FC236}">
                <a16:creationId xmlns:a16="http://schemas.microsoft.com/office/drawing/2014/main" id="{7FD1F1BF-3901-435E-A225-44921D709763}"/>
              </a:ext>
            </a:extLst>
          </p:cNvPr>
          <p:cNvSpPr>
            <a:spLocks noGrp="1"/>
          </p:cNvSpPr>
          <p:nvPr>
            <p:ph type="body" sz="quarter" idx="15" hasCustomPrompt="1"/>
          </p:nvPr>
        </p:nvSpPr>
        <p:spPr>
          <a:xfrm>
            <a:off x="10832539"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29" name="Straight Connector 28">
            <a:extLst>
              <a:ext uri="{FF2B5EF4-FFF2-40B4-BE49-F238E27FC236}">
                <a16:creationId xmlns:a16="http://schemas.microsoft.com/office/drawing/2014/main" id="{3A349A95-A047-4A05-83FB-F32C3818143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A2C5870-C68D-4A7D-82BB-410BAD394DF1}"/>
              </a:ext>
            </a:extLst>
          </p:cNvPr>
          <p:cNvSpPr>
            <a:spLocks noGrp="1"/>
          </p:cNvSpPr>
          <p:nvPr>
            <p:ph type="title" hasCustomPrompt="1"/>
          </p:nvPr>
        </p:nvSpPr>
        <p:spPr>
          <a:xfrm>
            <a:off x="928800" y="470055"/>
            <a:ext cx="10515600" cy="1325563"/>
          </a:xfrm>
        </p:spPr>
        <p:txBody>
          <a:bodyPr/>
          <a:lstStyle>
            <a:lvl1pPr>
              <a:defRPr/>
            </a:lvl1pPr>
          </a:lstStyle>
          <a:p>
            <a:r>
              <a:rPr lang="en-US" dirty="0"/>
              <a:t>CHART SLIDE</a:t>
            </a:r>
          </a:p>
        </p:txBody>
      </p:sp>
      <p:sp>
        <p:nvSpPr>
          <p:cNvPr id="3" name="Date Placeholder 2">
            <a:extLst>
              <a:ext uri="{FF2B5EF4-FFF2-40B4-BE49-F238E27FC236}">
                <a16:creationId xmlns:a16="http://schemas.microsoft.com/office/drawing/2014/main" id="{6236F3ED-82D9-4642-A435-86170B8919AF}"/>
              </a:ext>
            </a:extLst>
          </p:cNvPr>
          <p:cNvSpPr>
            <a:spLocks noGrp="1"/>
          </p:cNvSpPr>
          <p:nvPr>
            <p:ph type="dt" sz="half" idx="10"/>
          </p:nvPr>
        </p:nvSpPr>
        <p:spPr/>
        <p:txBody>
          <a:bodyPr/>
          <a:lstStyle/>
          <a:p>
            <a:fld id="{2F825738-C96E-44D6-94FE-78EC73B11312}" type="datetime1">
              <a:rPr lang="en-US" smtClean="0"/>
              <a:t>7/31/2024</a:t>
            </a:fld>
            <a:endParaRPr lang="en-US" dirty="0"/>
          </a:p>
        </p:txBody>
      </p:sp>
      <p:sp>
        <p:nvSpPr>
          <p:cNvPr id="4" name="Footer Placeholder 3">
            <a:extLst>
              <a:ext uri="{FF2B5EF4-FFF2-40B4-BE49-F238E27FC236}">
                <a16:creationId xmlns:a16="http://schemas.microsoft.com/office/drawing/2014/main" id="{B172C020-7618-45BB-AF25-CD2F3A57D922}"/>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FAFB5F8-C1DD-4F45-9C62-6669B34800E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6D28A3A2-B6A3-4735-BBC9-E721BA710C9B}"/>
              </a:ext>
            </a:extLst>
          </p:cNvPr>
          <p:cNvSpPr/>
          <p:nvPr userDrawn="1"/>
        </p:nvSpPr>
        <p:spPr>
          <a:xfrm>
            <a:off x="687288" y="255842"/>
            <a:ext cx="72000" cy="1033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2">
            <a:extLst>
              <a:ext uri="{FF2B5EF4-FFF2-40B4-BE49-F238E27FC236}">
                <a16:creationId xmlns:a16="http://schemas.microsoft.com/office/drawing/2014/main" id="{BADDF5A7-229B-4731-9A6F-9DE095F66600}"/>
              </a:ext>
            </a:extLst>
          </p:cNvPr>
          <p:cNvSpPr>
            <a:spLocks noGrp="1"/>
          </p:cNvSpPr>
          <p:nvPr>
            <p:ph type="body" idx="1"/>
          </p:nvPr>
        </p:nvSpPr>
        <p:spPr>
          <a:xfrm>
            <a:off x="928800" y="2316979"/>
            <a:ext cx="5157787" cy="823912"/>
          </a:xfrm>
        </p:spPr>
        <p:txBody>
          <a:bodyPr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3">
            <a:extLst>
              <a:ext uri="{FF2B5EF4-FFF2-40B4-BE49-F238E27FC236}">
                <a16:creationId xmlns:a16="http://schemas.microsoft.com/office/drawing/2014/main" id="{131A72C0-870A-4F64-AE16-6B1FA2C61A94}"/>
              </a:ext>
            </a:extLst>
          </p:cNvPr>
          <p:cNvSpPr>
            <a:spLocks noGrp="1"/>
          </p:cNvSpPr>
          <p:nvPr>
            <p:ph sz="half" idx="2"/>
          </p:nvPr>
        </p:nvSpPr>
        <p:spPr>
          <a:xfrm>
            <a:off x="928800" y="3431112"/>
            <a:ext cx="5157787" cy="2773258"/>
          </a:xfrm>
        </p:spPr>
        <p:txBody>
          <a:bodyPr>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11" name="Text Placeholder 4">
            <a:extLst>
              <a:ext uri="{FF2B5EF4-FFF2-40B4-BE49-F238E27FC236}">
                <a16:creationId xmlns:a16="http://schemas.microsoft.com/office/drawing/2014/main" id="{9962AFC0-1C35-4CF7-B15A-469738360002}"/>
              </a:ext>
            </a:extLst>
          </p:cNvPr>
          <p:cNvSpPr>
            <a:spLocks noGrp="1"/>
          </p:cNvSpPr>
          <p:nvPr>
            <p:ph type="body" sz="quarter" idx="3"/>
          </p:nvPr>
        </p:nvSpPr>
        <p:spPr>
          <a:xfrm>
            <a:off x="6224784" y="1402584"/>
            <a:ext cx="5183188"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2A1EF39B-44B4-41E9-B813-11A664255B46}"/>
              </a:ext>
            </a:extLst>
          </p:cNvPr>
          <p:cNvSpPr>
            <a:spLocks noGrp="1"/>
          </p:cNvSpPr>
          <p:nvPr>
            <p:ph sz="quarter" idx="4"/>
          </p:nvPr>
        </p:nvSpPr>
        <p:spPr>
          <a:xfrm>
            <a:off x="6224784" y="2516716"/>
            <a:ext cx="5183188" cy="3687653"/>
          </a:xfrm>
        </p:spPr>
        <p:txBody>
          <a:bodyPr>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cxnSp>
        <p:nvCxnSpPr>
          <p:cNvPr id="13" name="Straight Connector 12">
            <a:extLst>
              <a:ext uri="{FF2B5EF4-FFF2-40B4-BE49-F238E27FC236}">
                <a16:creationId xmlns:a16="http://schemas.microsoft.com/office/drawing/2014/main" id="{0E13CA67-E267-486C-8B01-B07C27F7D30A}"/>
              </a:ext>
            </a:extLst>
          </p:cNvPr>
          <p:cNvCxnSpPr/>
          <p:nvPr userDrawn="1"/>
        </p:nvCxnSpPr>
        <p:spPr>
          <a:xfrm>
            <a:off x="1068863" y="327193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51A0EC-216D-492E-A209-7CD61B5343CC}"/>
              </a:ext>
            </a:extLst>
          </p:cNvPr>
          <p:cNvCxnSpPr/>
          <p:nvPr userDrawn="1"/>
        </p:nvCxnSpPr>
        <p:spPr>
          <a:xfrm>
            <a:off x="6352281" y="2357538"/>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DF95BF2-B52F-4059-BC20-4B61F5F92FC3}"/>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985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00582"/>
            <a:ext cx="8807116" cy="915873"/>
          </a:xfrm>
        </p:spPr>
        <p:txBody>
          <a:bodyPr anchor="b">
            <a:normAutofit/>
          </a:bodyPr>
          <a:lstStyle>
            <a:lvl1pPr algn="l">
              <a:defRPr sz="5500" b="1">
                <a:solidFill>
                  <a:schemeClr val="bg1"/>
                </a:solidFill>
              </a:defRPr>
            </a:lvl1pPr>
          </a:lstStyle>
          <a:p>
            <a:r>
              <a:rPr lang="en-US" noProof="0"/>
              <a:t>PRESENTATION TITLE</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949257"/>
            <a:ext cx="9144000" cy="601840"/>
          </a:xfrm>
        </p:spPr>
        <p:txBody>
          <a:bodyPr>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Lorem Ipsum 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B3903798-9F8A-4555-A128-691FDFB38DA9}" type="datetime1">
              <a:rPr lang="en-US" noProof="0" smtClean="0"/>
              <a:t>7/31/2024</a:t>
            </a:fld>
            <a:endParaRPr lang="en-US" noProof="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p>
            <a:r>
              <a:rPr lang="en-US" noProof="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noProof="0" smtClean="0"/>
              <a:t>‹#›</a:t>
            </a:fld>
            <a:endParaRPr lang="en-US" noProof="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4878000"/>
            <a:ext cx="144000" cy="19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579420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632EEF-732A-4DE7-BC5A-A86C31DB6F5A}"/>
              </a:ext>
            </a:extLst>
          </p:cNvPr>
          <p:cNvCxnSpPr>
            <a:cxnSpLocks/>
          </p:cNvCxnSpPr>
          <p:nvPr userDrawn="1"/>
        </p:nvCxnSpPr>
        <p:spPr>
          <a:xfrm rot="16200000">
            <a:off x="10391274" y="685801"/>
            <a:ext cx="13716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Text Placeholder 14">
            <a:extLst>
              <a:ext uri="{FF2B5EF4-FFF2-40B4-BE49-F238E27FC236}">
                <a16:creationId xmlns:a16="http://schemas.microsoft.com/office/drawing/2014/main" id="{C54CE062-7CDB-4AB7-B86E-461B22E7F450}"/>
              </a:ext>
            </a:extLst>
          </p:cNvPr>
          <p:cNvSpPr>
            <a:spLocks noGrp="1"/>
          </p:cNvSpPr>
          <p:nvPr>
            <p:ph type="body" sz="quarter" idx="14" hasCustomPrompt="1"/>
          </p:nvPr>
        </p:nvSpPr>
        <p:spPr>
          <a:xfrm>
            <a:off x="9416048" y="1013969"/>
            <a:ext cx="1460500" cy="481013"/>
          </a:xfrm>
        </p:spPr>
        <p:txBody>
          <a:bodyPr/>
          <a:lstStyle>
            <a:lvl1pPr marL="0" indent="0" algn="r">
              <a:buNone/>
              <a:defRPr lang="en-US" sz="3000" b="1" i="0" kern="1200" dirty="0">
                <a:solidFill>
                  <a:schemeClr val="bg2"/>
                </a:solidFill>
                <a:latin typeface="+mn-lt"/>
                <a:ea typeface="+mn-ea"/>
                <a:cs typeface="+mn-cs"/>
              </a:defRPr>
            </a:lvl1pPr>
          </a:lstStyle>
          <a:p>
            <a:pPr lvl="0"/>
            <a:r>
              <a:rPr lang="en-US" noProof="0"/>
              <a:t>20XX</a:t>
            </a:r>
          </a:p>
        </p:txBody>
      </p:sp>
    </p:spTree>
    <p:extLst>
      <p:ext uri="{BB962C8B-B14F-4D97-AF65-F5344CB8AC3E}">
        <p14:creationId xmlns:p14="http://schemas.microsoft.com/office/powerpoint/2010/main" val="20124478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a:extLst>
              <a:ext uri="{FF2B5EF4-FFF2-40B4-BE49-F238E27FC236}">
                <a16:creationId xmlns:a16="http://schemas.microsoft.com/office/drawing/2014/main" id="{4D589D6B-831D-4563-A99C-EBE2564083ED}"/>
              </a:ext>
            </a:extLst>
          </p:cNvPr>
          <p:cNvSpPr>
            <a:spLocks noGrp="1"/>
          </p:cNvSpPr>
          <p:nvPr>
            <p:ph type="body" idx="1"/>
          </p:nvPr>
        </p:nvSpPr>
        <p:spPr>
          <a:xfrm>
            <a:off x="1555328" y="2272009"/>
            <a:ext cx="4759643" cy="823912"/>
          </a:xfrm>
        </p:spPr>
        <p:txBody>
          <a:bodyPr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a:lstStyle>
            <a:lvl1pPr>
              <a:defRPr/>
            </a:lvl1pPr>
          </a:lstStyle>
          <a:p>
            <a:r>
              <a:rPr lang="en-US" dirty="0"/>
              <a:t>CHART</a:t>
            </a:r>
            <a:br>
              <a:rPr lang="en-US" dirty="0"/>
            </a:br>
            <a:r>
              <a:rPr lang="en-US" dirty="0"/>
              <a:t>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5989398F-A7F5-4300-AD8D-F2211496F365}" type="datetime1">
              <a:rPr lang="en-US" smtClean="0"/>
              <a:t>7/31/2024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3B530EAF-CF53-49F1-B6C8-C2B60A5F633E}"/>
              </a:ext>
            </a:extLst>
          </p:cNvPr>
          <p:cNvSpPr>
            <a:spLocks noGrp="1"/>
          </p:cNvSpPr>
          <p:nvPr>
            <p:ph sz="half" idx="2"/>
          </p:nvPr>
        </p:nvSpPr>
        <p:spPr>
          <a:xfrm>
            <a:off x="1555328" y="3386142"/>
            <a:ext cx="4759643" cy="2773258"/>
          </a:xfrm>
        </p:spPr>
        <p:txBody>
          <a:bodyPr>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20" name="Text Placeholder 4">
            <a:extLst>
              <a:ext uri="{FF2B5EF4-FFF2-40B4-BE49-F238E27FC236}">
                <a16:creationId xmlns:a16="http://schemas.microsoft.com/office/drawing/2014/main" id="{73B77664-6718-4048-AA03-DCFB4D6D880C}"/>
              </a:ext>
            </a:extLst>
          </p:cNvPr>
          <p:cNvSpPr>
            <a:spLocks noGrp="1"/>
          </p:cNvSpPr>
          <p:nvPr>
            <p:ph type="body" sz="quarter" idx="3"/>
          </p:nvPr>
        </p:nvSpPr>
        <p:spPr>
          <a:xfrm>
            <a:off x="6911272" y="1414759"/>
            <a:ext cx="4783083"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Content Placeholder 5">
            <a:extLst>
              <a:ext uri="{FF2B5EF4-FFF2-40B4-BE49-F238E27FC236}">
                <a16:creationId xmlns:a16="http://schemas.microsoft.com/office/drawing/2014/main" id="{17E62B55-2C81-4D0C-82F0-D765EFB74575}"/>
              </a:ext>
            </a:extLst>
          </p:cNvPr>
          <p:cNvSpPr>
            <a:spLocks noGrp="1"/>
          </p:cNvSpPr>
          <p:nvPr>
            <p:ph sz="quarter" idx="4"/>
          </p:nvPr>
        </p:nvSpPr>
        <p:spPr>
          <a:xfrm>
            <a:off x="6911272" y="2528891"/>
            <a:ext cx="4783083" cy="3630507"/>
          </a:xfrm>
        </p:spPr>
        <p:txBody>
          <a:bodyPr>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cxnSp>
        <p:nvCxnSpPr>
          <p:cNvPr id="22" name="Straight Connector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34F3080-CEDC-41FB-BA9C-9C93575A8C71}"/>
              </a:ext>
            </a:extLst>
          </p:cNvPr>
          <p:cNvCxnSpPr>
            <a:cxnSpLocks/>
          </p:cNvCxnSpPr>
          <p:nvPr userDrawn="1"/>
        </p:nvCxnSpPr>
        <p:spPr>
          <a:xfrm>
            <a:off x="7038769" y="236971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0670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0CD2376-834B-4EE0-BA14-A9AEA2135615}"/>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a:extLst>
              <a:ext uri="{FF2B5EF4-FFF2-40B4-BE49-F238E27FC236}">
                <a16:creationId xmlns:a16="http://schemas.microsoft.com/office/drawing/2014/main" id="{4D589D6B-831D-4563-A99C-EBE2564083ED}"/>
              </a:ext>
            </a:extLst>
          </p:cNvPr>
          <p:cNvSpPr>
            <a:spLocks noGrp="1"/>
          </p:cNvSpPr>
          <p:nvPr>
            <p:ph type="body" idx="1"/>
          </p:nvPr>
        </p:nvSpPr>
        <p:spPr>
          <a:xfrm>
            <a:off x="1555329" y="2272009"/>
            <a:ext cx="4540672" cy="823912"/>
          </a:xfrm>
        </p:spPr>
        <p:txBody>
          <a:bodyPr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a:lstStyle>
            <a:lvl1pPr>
              <a:defRPr>
                <a:gradFill>
                  <a:gsLst>
                    <a:gs pos="0">
                      <a:schemeClr val="bg2"/>
                    </a:gs>
                    <a:gs pos="100000">
                      <a:schemeClr val="accent1"/>
                    </a:gs>
                  </a:gsLst>
                  <a:lin ang="0" scaled="1"/>
                </a:gradFill>
              </a:defRPr>
            </a:lvl1pPr>
          </a:lstStyle>
          <a:p>
            <a:r>
              <a:rPr lang="en-US" dirty="0"/>
              <a:t>CHART</a:t>
            </a:r>
            <a:br>
              <a:rPr lang="en-US" dirty="0"/>
            </a:br>
            <a:r>
              <a:rPr lang="en-US" dirty="0"/>
              <a:t>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1F1D69A2-DE74-4722-929F-847049DD6A45}" type="datetime1">
              <a:rPr lang="en-US" smtClean="0"/>
              <a:t>7/31/2024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3B530EAF-CF53-49F1-B6C8-C2B60A5F633E}"/>
              </a:ext>
            </a:extLst>
          </p:cNvPr>
          <p:cNvSpPr>
            <a:spLocks noGrp="1"/>
          </p:cNvSpPr>
          <p:nvPr>
            <p:ph sz="half" idx="2"/>
          </p:nvPr>
        </p:nvSpPr>
        <p:spPr>
          <a:xfrm>
            <a:off x="1555329" y="3386142"/>
            <a:ext cx="4540672" cy="2773258"/>
          </a:xfrm>
        </p:spPr>
        <p:txBody>
          <a:bodyPr>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20" name="Text Placeholder 4">
            <a:extLst>
              <a:ext uri="{FF2B5EF4-FFF2-40B4-BE49-F238E27FC236}">
                <a16:creationId xmlns:a16="http://schemas.microsoft.com/office/drawing/2014/main" id="{73B77664-6718-4048-AA03-DCFB4D6D880C}"/>
              </a:ext>
            </a:extLst>
          </p:cNvPr>
          <p:cNvSpPr>
            <a:spLocks noGrp="1"/>
          </p:cNvSpPr>
          <p:nvPr>
            <p:ph type="body" sz="quarter" idx="3"/>
          </p:nvPr>
        </p:nvSpPr>
        <p:spPr>
          <a:xfrm>
            <a:off x="6911272" y="1414759"/>
            <a:ext cx="4783083"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Content Placeholder 5">
            <a:extLst>
              <a:ext uri="{FF2B5EF4-FFF2-40B4-BE49-F238E27FC236}">
                <a16:creationId xmlns:a16="http://schemas.microsoft.com/office/drawing/2014/main" id="{17E62B55-2C81-4D0C-82F0-D765EFB74575}"/>
              </a:ext>
            </a:extLst>
          </p:cNvPr>
          <p:cNvSpPr>
            <a:spLocks noGrp="1"/>
          </p:cNvSpPr>
          <p:nvPr>
            <p:ph sz="quarter" idx="4"/>
          </p:nvPr>
        </p:nvSpPr>
        <p:spPr>
          <a:xfrm>
            <a:off x="6911272" y="2528891"/>
            <a:ext cx="4783083" cy="3630507"/>
          </a:xfrm>
        </p:spPr>
        <p:txBody>
          <a:bodyPr>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cxnSp>
        <p:nvCxnSpPr>
          <p:cNvPr id="22" name="Straight Connector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34F3080-CEDC-41FB-BA9C-9C93575A8C71}"/>
              </a:ext>
            </a:extLst>
          </p:cNvPr>
          <p:cNvCxnSpPr>
            <a:cxnSpLocks/>
          </p:cNvCxnSpPr>
          <p:nvPr userDrawn="1"/>
        </p:nvCxnSpPr>
        <p:spPr>
          <a:xfrm>
            <a:off x="7038769" y="236971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3516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FC33DF7-D0A2-49E4-BF1D-6DC097E62DC5}"/>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EF872A-3B4F-4F8E-9C76-EEF7A4FEA4D3}"/>
              </a:ext>
            </a:extLst>
          </p:cNvPr>
          <p:cNvSpPr>
            <a:spLocks noGrp="1"/>
          </p:cNvSpPr>
          <p:nvPr>
            <p:ph type="title" hasCustomPrompt="1"/>
          </p:nvPr>
        </p:nvSpPr>
        <p:spPr>
          <a:xfrm>
            <a:off x="928800" y="652069"/>
            <a:ext cx="3932237" cy="2390931"/>
          </a:xfrm>
        </p:spPr>
        <p:txBody>
          <a:bodyPr anchor="b">
            <a:noAutofit/>
          </a:bodyPr>
          <a:lstStyle>
            <a:lvl1pPr>
              <a:defRPr sz="4000"/>
            </a:lvl1pPr>
          </a:lstStyle>
          <a:p>
            <a:r>
              <a:rPr lang="en-US" dirty="0"/>
              <a:t>PICTURE</a:t>
            </a:r>
            <a:br>
              <a:rPr lang="en-US" dirty="0"/>
            </a:br>
            <a:r>
              <a:rPr lang="en-US" dirty="0"/>
              <a:t>WITH</a:t>
            </a:r>
            <a:br>
              <a:rPr lang="en-US" dirty="0"/>
            </a:br>
            <a:r>
              <a:rPr lang="en-US" dirty="0"/>
              <a:t>CAPTION</a:t>
            </a:r>
            <a:br>
              <a:rPr lang="en-US" dirty="0"/>
            </a:br>
            <a:r>
              <a:rPr lang="en-US" dirty="0"/>
              <a:t>SLIDE</a:t>
            </a:r>
          </a:p>
        </p:txBody>
      </p:sp>
      <p:sp>
        <p:nvSpPr>
          <p:cNvPr id="3" name="Picture Placeholder 2">
            <a:extLst>
              <a:ext uri="{FF2B5EF4-FFF2-40B4-BE49-F238E27FC236}">
                <a16:creationId xmlns:a16="http://schemas.microsoft.com/office/drawing/2014/main" id="{8625F378-E3B6-430E-A0C8-CEF68EC34867}"/>
              </a:ext>
            </a:extLst>
          </p:cNvPr>
          <p:cNvSpPr>
            <a:spLocks noGrp="1"/>
          </p:cNvSpPr>
          <p:nvPr>
            <p:ph type="pic" idx="1"/>
          </p:nvPr>
        </p:nvSpPr>
        <p:spPr>
          <a:xfrm>
            <a:off x="5231566" y="0"/>
            <a:ext cx="5231567" cy="6857999"/>
          </a:xfrm>
          <a:solidFill>
            <a:schemeClr val="bg1">
              <a:alpha val="35000"/>
            </a:schemeClr>
          </a:solidFill>
        </p:spPr>
        <p:txBody>
          <a:bodyPr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109A766-AE6E-4EE0-BBA9-267550F4669F}"/>
              </a:ext>
            </a:extLst>
          </p:cNvPr>
          <p:cNvSpPr>
            <a:spLocks noGrp="1"/>
          </p:cNvSpPr>
          <p:nvPr>
            <p:ph type="body" sz="half" idx="2"/>
          </p:nvPr>
        </p:nvSpPr>
        <p:spPr>
          <a:xfrm>
            <a:off x="928800" y="3283710"/>
            <a:ext cx="3932237" cy="2439988"/>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5" name="Date Placeholder 4">
            <a:extLst>
              <a:ext uri="{FF2B5EF4-FFF2-40B4-BE49-F238E27FC236}">
                <a16:creationId xmlns:a16="http://schemas.microsoft.com/office/drawing/2014/main" id="{E93FA4ED-DF34-437A-A3DD-C590456AE163}"/>
              </a:ext>
            </a:extLst>
          </p:cNvPr>
          <p:cNvSpPr>
            <a:spLocks noGrp="1"/>
          </p:cNvSpPr>
          <p:nvPr>
            <p:ph type="dt" sz="half" idx="10"/>
          </p:nvPr>
        </p:nvSpPr>
        <p:spPr/>
        <p:txBody>
          <a:bodyPr/>
          <a:lstStyle/>
          <a:p>
            <a:fld id="{B4FDD192-6800-47D0-90F1-7D91FE57976D}" type="datetime1">
              <a:rPr lang="en-US" smtClean="0"/>
              <a:t>7/31/2024</a:t>
            </a:fld>
            <a:endParaRPr lang="en-US" dirty="0"/>
          </a:p>
        </p:txBody>
      </p:sp>
      <p:sp>
        <p:nvSpPr>
          <p:cNvPr id="6" name="Footer Placeholder 5">
            <a:extLst>
              <a:ext uri="{FF2B5EF4-FFF2-40B4-BE49-F238E27FC236}">
                <a16:creationId xmlns:a16="http://schemas.microsoft.com/office/drawing/2014/main" id="{96BE8EAD-D127-4320-BE56-300A2412569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841F678A-2BA4-4866-BA2B-804BAFA272E6}"/>
              </a:ext>
            </a:extLst>
          </p:cNvPr>
          <p:cNvSpPr/>
          <p:nvPr userDrawn="1"/>
        </p:nvSpPr>
        <p:spPr>
          <a:xfrm>
            <a:off x="687289" y="0"/>
            <a:ext cx="72000" cy="28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B37F503C-8741-4170-AB97-2F028D895E60}"/>
              </a:ext>
            </a:extLst>
          </p:cNvPr>
          <p:cNvCxnSpPr/>
          <p:nvPr userDrawn="1"/>
        </p:nvCxnSpPr>
        <p:spPr>
          <a:xfrm>
            <a:off x="1068863" y="316976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A339F42-187E-423E-888A-A223C1B2E02E}"/>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3156C8BB-DCB4-4A6F-9463-81442ECFAE6D}"/>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3" name="Straight Connector 12">
            <a:extLst>
              <a:ext uri="{FF2B5EF4-FFF2-40B4-BE49-F238E27FC236}">
                <a16:creationId xmlns:a16="http://schemas.microsoft.com/office/drawing/2014/main" id="{943ED311-FC15-4C06-8B1C-5C57F3F9A786}"/>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46941A3-2F65-4CFA-8EEF-AB50FBB6660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2895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ED1F5F9-2E42-493E-906D-AA9F7D5F0880}"/>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EF872A-3B4F-4F8E-9C76-EEF7A4FEA4D3}"/>
              </a:ext>
            </a:extLst>
          </p:cNvPr>
          <p:cNvSpPr>
            <a:spLocks noGrp="1"/>
          </p:cNvSpPr>
          <p:nvPr>
            <p:ph type="title" hasCustomPrompt="1"/>
          </p:nvPr>
        </p:nvSpPr>
        <p:spPr>
          <a:xfrm>
            <a:off x="928800" y="647703"/>
            <a:ext cx="6291150" cy="1328497"/>
          </a:xfrm>
        </p:spPr>
        <p:txBody>
          <a:bodyPr anchor="b">
            <a:noAutofit/>
          </a:bodyPr>
          <a:lstStyle>
            <a:lvl1pPr>
              <a:defRPr sz="4000">
                <a:gradFill>
                  <a:gsLst>
                    <a:gs pos="0">
                      <a:schemeClr val="bg2"/>
                    </a:gs>
                    <a:gs pos="100000">
                      <a:schemeClr val="accent1"/>
                    </a:gs>
                  </a:gsLst>
                  <a:lin ang="0" scaled="1"/>
                </a:gradFill>
              </a:defRPr>
            </a:lvl1pPr>
          </a:lstStyle>
          <a:p>
            <a:r>
              <a:rPr lang="en-US" dirty="0"/>
              <a:t>PICTURE WITH</a:t>
            </a:r>
            <a:br>
              <a:rPr lang="en-US" dirty="0"/>
            </a:br>
            <a:r>
              <a:rPr lang="en-US" dirty="0"/>
              <a:t>CAPTION SLIDE</a:t>
            </a:r>
          </a:p>
        </p:txBody>
      </p:sp>
      <p:sp>
        <p:nvSpPr>
          <p:cNvPr id="3" name="Picture Placeholder 2">
            <a:extLst>
              <a:ext uri="{FF2B5EF4-FFF2-40B4-BE49-F238E27FC236}">
                <a16:creationId xmlns:a16="http://schemas.microsoft.com/office/drawing/2014/main" id="{8625F378-E3B6-430E-A0C8-CEF68EC34867}"/>
              </a:ext>
            </a:extLst>
          </p:cNvPr>
          <p:cNvSpPr>
            <a:spLocks noGrp="1"/>
          </p:cNvSpPr>
          <p:nvPr>
            <p:ph type="pic" idx="1"/>
          </p:nvPr>
        </p:nvSpPr>
        <p:spPr>
          <a:xfrm>
            <a:off x="0" y="2950934"/>
            <a:ext cx="12192000" cy="2581498"/>
          </a:xfrm>
          <a:solidFill>
            <a:schemeClr val="bg1">
              <a:alpha val="35000"/>
            </a:schemeClr>
          </a:solidFill>
        </p:spPr>
        <p:txBody>
          <a:bodyPr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109A766-AE6E-4EE0-BBA9-267550F4669F}"/>
              </a:ext>
            </a:extLst>
          </p:cNvPr>
          <p:cNvSpPr>
            <a:spLocks noGrp="1"/>
          </p:cNvSpPr>
          <p:nvPr>
            <p:ph type="body" sz="half" idx="2"/>
          </p:nvPr>
        </p:nvSpPr>
        <p:spPr>
          <a:xfrm>
            <a:off x="928800" y="2216910"/>
            <a:ext cx="6291150" cy="654726"/>
          </a:xfrm>
        </p:spPr>
        <p:txBody>
          <a:bodyPr>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5" name="Date Placeholder 4">
            <a:extLst>
              <a:ext uri="{FF2B5EF4-FFF2-40B4-BE49-F238E27FC236}">
                <a16:creationId xmlns:a16="http://schemas.microsoft.com/office/drawing/2014/main" id="{E93FA4ED-DF34-437A-A3DD-C590456AE163}"/>
              </a:ext>
            </a:extLst>
          </p:cNvPr>
          <p:cNvSpPr>
            <a:spLocks noGrp="1"/>
          </p:cNvSpPr>
          <p:nvPr>
            <p:ph type="dt" sz="half" idx="10"/>
          </p:nvPr>
        </p:nvSpPr>
        <p:spPr/>
        <p:txBody>
          <a:bodyPr/>
          <a:lstStyle/>
          <a:p>
            <a:fld id="{CABEC1E2-BCC4-44B2-A3D7-036C18CBFA1C}" type="datetime1">
              <a:rPr lang="en-US" smtClean="0"/>
              <a:t>7/31/2024</a:t>
            </a:fld>
            <a:endParaRPr lang="en-US" dirty="0"/>
          </a:p>
        </p:txBody>
      </p:sp>
      <p:sp>
        <p:nvSpPr>
          <p:cNvPr id="6" name="Footer Placeholder 5">
            <a:extLst>
              <a:ext uri="{FF2B5EF4-FFF2-40B4-BE49-F238E27FC236}">
                <a16:creationId xmlns:a16="http://schemas.microsoft.com/office/drawing/2014/main" id="{96BE8EAD-D127-4320-BE56-300A2412569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841F678A-2BA4-4866-BA2B-804BAFA272E6}"/>
              </a:ext>
            </a:extLst>
          </p:cNvPr>
          <p:cNvSpPr/>
          <p:nvPr userDrawn="1"/>
        </p:nvSpPr>
        <p:spPr>
          <a:xfrm>
            <a:off x="687289" y="0"/>
            <a:ext cx="71723" cy="1813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B37F503C-8741-4170-AB97-2F028D895E60}"/>
              </a:ext>
            </a:extLst>
          </p:cNvPr>
          <p:cNvCxnSpPr/>
          <p:nvPr userDrawn="1"/>
        </p:nvCxnSpPr>
        <p:spPr>
          <a:xfrm>
            <a:off x="1068863" y="2102969"/>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A339F42-187E-423E-888A-A223C1B2E02E}"/>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3156C8BB-DCB4-4A6F-9463-81442ECFAE6D}"/>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accent1"/>
                </a:solidFill>
              </a:defRPr>
            </a:lvl1pPr>
          </a:lstStyle>
          <a:p>
            <a:pPr lvl="0"/>
            <a:r>
              <a:rPr lang="en-US" dirty="0"/>
              <a:t>20XX</a:t>
            </a:r>
          </a:p>
        </p:txBody>
      </p:sp>
      <p:cxnSp>
        <p:nvCxnSpPr>
          <p:cNvPr id="14" name="Straight Connector 13">
            <a:extLst>
              <a:ext uri="{FF2B5EF4-FFF2-40B4-BE49-F238E27FC236}">
                <a16:creationId xmlns:a16="http://schemas.microsoft.com/office/drawing/2014/main" id="{046941A3-2F65-4CFA-8EEF-AB50FBB6660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707FDA-D4BE-43FA-91CD-CBA55EB8CA17}"/>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7538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01289E2-E0FB-4100-99AE-FC48AB519EE0}"/>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EF872A-3B4F-4F8E-9C76-EEF7A4FEA4D3}"/>
              </a:ext>
            </a:extLst>
          </p:cNvPr>
          <p:cNvSpPr>
            <a:spLocks noGrp="1"/>
          </p:cNvSpPr>
          <p:nvPr>
            <p:ph type="title" hasCustomPrompt="1"/>
          </p:nvPr>
        </p:nvSpPr>
        <p:spPr>
          <a:xfrm>
            <a:off x="928800" y="652069"/>
            <a:ext cx="3932237" cy="2390931"/>
          </a:xfrm>
        </p:spPr>
        <p:txBody>
          <a:bodyPr anchor="b">
            <a:noAutofit/>
          </a:bodyPr>
          <a:lstStyle>
            <a:lvl1pPr>
              <a:defRPr sz="4000"/>
            </a:lvl1pPr>
          </a:lstStyle>
          <a:p>
            <a:r>
              <a:rPr lang="en-US" dirty="0"/>
              <a:t>PICTURE</a:t>
            </a:r>
            <a:br>
              <a:rPr lang="en-US" dirty="0"/>
            </a:br>
            <a:r>
              <a:rPr lang="en-US" dirty="0"/>
              <a:t>WITH</a:t>
            </a:r>
            <a:br>
              <a:rPr lang="en-US" dirty="0"/>
            </a:br>
            <a:r>
              <a:rPr lang="en-US" dirty="0"/>
              <a:t>CAPTION</a:t>
            </a:r>
            <a:br>
              <a:rPr lang="en-US" dirty="0"/>
            </a:br>
            <a:r>
              <a:rPr lang="en-US" dirty="0"/>
              <a:t>SLIDE</a:t>
            </a:r>
          </a:p>
        </p:txBody>
      </p:sp>
      <p:sp>
        <p:nvSpPr>
          <p:cNvPr id="3" name="Picture Placeholder 2">
            <a:extLst>
              <a:ext uri="{FF2B5EF4-FFF2-40B4-BE49-F238E27FC236}">
                <a16:creationId xmlns:a16="http://schemas.microsoft.com/office/drawing/2014/main" id="{8625F378-E3B6-430E-A0C8-CEF68EC34867}"/>
              </a:ext>
            </a:extLst>
          </p:cNvPr>
          <p:cNvSpPr>
            <a:spLocks noGrp="1"/>
          </p:cNvSpPr>
          <p:nvPr>
            <p:ph type="pic" idx="1"/>
          </p:nvPr>
        </p:nvSpPr>
        <p:spPr>
          <a:xfrm>
            <a:off x="5231566" y="255600"/>
            <a:ext cx="5231567" cy="6346800"/>
          </a:xfrm>
          <a:solidFill>
            <a:schemeClr val="bg1">
              <a:alpha val="35000"/>
            </a:schemeClr>
          </a:solidFill>
        </p:spPr>
        <p:txBody>
          <a:bodyPr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109A766-AE6E-4EE0-BBA9-267550F4669F}"/>
              </a:ext>
            </a:extLst>
          </p:cNvPr>
          <p:cNvSpPr>
            <a:spLocks noGrp="1"/>
          </p:cNvSpPr>
          <p:nvPr>
            <p:ph type="body" sz="half" idx="2"/>
          </p:nvPr>
        </p:nvSpPr>
        <p:spPr>
          <a:xfrm>
            <a:off x="928800" y="3283710"/>
            <a:ext cx="3932237" cy="2439988"/>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5" name="Date Placeholder 4">
            <a:extLst>
              <a:ext uri="{FF2B5EF4-FFF2-40B4-BE49-F238E27FC236}">
                <a16:creationId xmlns:a16="http://schemas.microsoft.com/office/drawing/2014/main" id="{E93FA4ED-DF34-437A-A3DD-C590456AE163}"/>
              </a:ext>
            </a:extLst>
          </p:cNvPr>
          <p:cNvSpPr>
            <a:spLocks noGrp="1"/>
          </p:cNvSpPr>
          <p:nvPr>
            <p:ph type="dt" sz="half" idx="10"/>
          </p:nvPr>
        </p:nvSpPr>
        <p:spPr/>
        <p:txBody>
          <a:bodyPr/>
          <a:lstStyle/>
          <a:p>
            <a:fld id="{7D989723-4BF4-48A4-B5CD-B482435A8942}" type="datetime1">
              <a:rPr lang="en-US" smtClean="0"/>
              <a:t>7/31/2024</a:t>
            </a:fld>
            <a:endParaRPr lang="en-US" dirty="0"/>
          </a:p>
        </p:txBody>
      </p:sp>
      <p:sp>
        <p:nvSpPr>
          <p:cNvPr id="6" name="Footer Placeholder 5">
            <a:extLst>
              <a:ext uri="{FF2B5EF4-FFF2-40B4-BE49-F238E27FC236}">
                <a16:creationId xmlns:a16="http://schemas.microsoft.com/office/drawing/2014/main" id="{96BE8EAD-D127-4320-BE56-300A2412569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841F678A-2BA4-4866-BA2B-804BAFA272E6}"/>
              </a:ext>
            </a:extLst>
          </p:cNvPr>
          <p:cNvSpPr/>
          <p:nvPr userDrawn="1"/>
        </p:nvSpPr>
        <p:spPr>
          <a:xfrm>
            <a:off x="687289" y="0"/>
            <a:ext cx="72000" cy="28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B37F503C-8741-4170-AB97-2F028D895E60}"/>
              </a:ext>
            </a:extLst>
          </p:cNvPr>
          <p:cNvCxnSpPr/>
          <p:nvPr userDrawn="1"/>
        </p:nvCxnSpPr>
        <p:spPr>
          <a:xfrm>
            <a:off x="1068863" y="316976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BF50E9D-E2D8-41FB-816D-829494C06AD8}"/>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Text Placeholder 15">
            <a:extLst>
              <a:ext uri="{FF2B5EF4-FFF2-40B4-BE49-F238E27FC236}">
                <a16:creationId xmlns:a16="http://schemas.microsoft.com/office/drawing/2014/main" id="{0C17ED7B-D5EA-4FB8-8E1B-F04BFE982E63}"/>
              </a:ext>
            </a:extLst>
          </p:cNvPr>
          <p:cNvSpPr>
            <a:spLocks noGrp="1"/>
          </p:cNvSpPr>
          <p:nvPr>
            <p:ph type="body" sz="quarter" idx="15" hasCustomPrompt="1"/>
          </p:nvPr>
        </p:nvSpPr>
        <p:spPr>
          <a:xfrm>
            <a:off x="10832539"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20" name="Straight Connector 19">
            <a:extLst>
              <a:ext uri="{FF2B5EF4-FFF2-40B4-BE49-F238E27FC236}">
                <a16:creationId xmlns:a16="http://schemas.microsoft.com/office/drawing/2014/main" id="{4A992C28-7C5F-479C-A649-564EFD0EEABF}"/>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D1F0C21-A9B5-47E2-93F8-6226D37312FC}"/>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4376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FC33DF7-D0A2-49E4-BF1D-6DC097E62DC5}"/>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EF872A-3B4F-4F8E-9C76-EEF7A4FEA4D3}"/>
              </a:ext>
            </a:extLst>
          </p:cNvPr>
          <p:cNvSpPr>
            <a:spLocks noGrp="1"/>
          </p:cNvSpPr>
          <p:nvPr>
            <p:ph type="title" hasCustomPrompt="1"/>
          </p:nvPr>
        </p:nvSpPr>
        <p:spPr>
          <a:xfrm>
            <a:off x="1519351" y="652069"/>
            <a:ext cx="3490800" cy="2390931"/>
          </a:xfrm>
        </p:spPr>
        <p:txBody>
          <a:bodyPr anchor="b">
            <a:noAutofit/>
          </a:bodyPr>
          <a:lstStyle>
            <a:lvl1pPr>
              <a:defRPr sz="4000"/>
            </a:lvl1pPr>
          </a:lstStyle>
          <a:p>
            <a:r>
              <a:rPr lang="en-US" dirty="0"/>
              <a:t>PICTURE</a:t>
            </a:r>
            <a:br>
              <a:rPr lang="en-US" dirty="0"/>
            </a:br>
            <a:r>
              <a:rPr lang="en-US" dirty="0"/>
              <a:t>WITH</a:t>
            </a:r>
            <a:br>
              <a:rPr lang="en-US" dirty="0"/>
            </a:br>
            <a:r>
              <a:rPr lang="en-US" dirty="0"/>
              <a:t>CAPTION</a:t>
            </a:r>
            <a:br>
              <a:rPr lang="en-US" dirty="0"/>
            </a:br>
            <a:r>
              <a:rPr lang="en-US" dirty="0"/>
              <a:t>SLIDE</a:t>
            </a:r>
          </a:p>
        </p:txBody>
      </p:sp>
      <p:sp>
        <p:nvSpPr>
          <p:cNvPr id="3" name="Picture Placeholder 2">
            <a:extLst>
              <a:ext uri="{FF2B5EF4-FFF2-40B4-BE49-F238E27FC236}">
                <a16:creationId xmlns:a16="http://schemas.microsoft.com/office/drawing/2014/main" id="{8625F378-E3B6-430E-A0C8-CEF68EC34867}"/>
              </a:ext>
            </a:extLst>
          </p:cNvPr>
          <p:cNvSpPr>
            <a:spLocks noGrp="1"/>
          </p:cNvSpPr>
          <p:nvPr>
            <p:ph type="pic" idx="1"/>
          </p:nvPr>
        </p:nvSpPr>
        <p:spPr>
          <a:xfrm>
            <a:off x="5231566" y="0"/>
            <a:ext cx="5231567" cy="6857999"/>
          </a:xfrm>
          <a:solidFill>
            <a:schemeClr val="bg1">
              <a:alpha val="35000"/>
            </a:schemeClr>
          </a:solidFill>
        </p:spPr>
        <p:txBody>
          <a:bodyPr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109A766-AE6E-4EE0-BBA9-267550F4669F}"/>
              </a:ext>
            </a:extLst>
          </p:cNvPr>
          <p:cNvSpPr>
            <a:spLocks noGrp="1"/>
          </p:cNvSpPr>
          <p:nvPr>
            <p:ph type="body" sz="half" idx="2"/>
          </p:nvPr>
        </p:nvSpPr>
        <p:spPr>
          <a:xfrm>
            <a:off x="1519351" y="3283710"/>
            <a:ext cx="3490800" cy="2439988"/>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5" name="Date Placeholder 4">
            <a:extLst>
              <a:ext uri="{FF2B5EF4-FFF2-40B4-BE49-F238E27FC236}">
                <a16:creationId xmlns:a16="http://schemas.microsoft.com/office/drawing/2014/main" id="{E93FA4ED-DF34-437A-A3DD-C590456AE163}"/>
              </a:ext>
            </a:extLst>
          </p:cNvPr>
          <p:cNvSpPr>
            <a:spLocks noGrp="1"/>
          </p:cNvSpPr>
          <p:nvPr>
            <p:ph type="dt" sz="half" idx="10"/>
          </p:nvPr>
        </p:nvSpPr>
        <p:spPr/>
        <p:txBody>
          <a:bodyPr/>
          <a:lstStyle/>
          <a:p>
            <a:fld id="{934AF4EC-7DDE-4C95-9956-59513BFBB065}" type="datetime1">
              <a:rPr lang="en-US" smtClean="0"/>
              <a:t>7/31/2024</a:t>
            </a:fld>
            <a:endParaRPr lang="en-US" dirty="0"/>
          </a:p>
        </p:txBody>
      </p:sp>
      <p:sp>
        <p:nvSpPr>
          <p:cNvPr id="6" name="Footer Placeholder 5">
            <a:extLst>
              <a:ext uri="{FF2B5EF4-FFF2-40B4-BE49-F238E27FC236}">
                <a16:creationId xmlns:a16="http://schemas.microsoft.com/office/drawing/2014/main" id="{96BE8EAD-D127-4320-BE56-300A2412569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841F678A-2BA4-4866-BA2B-804BAFA272E6}"/>
              </a:ext>
            </a:extLst>
          </p:cNvPr>
          <p:cNvSpPr/>
          <p:nvPr userDrawn="1"/>
        </p:nvSpPr>
        <p:spPr>
          <a:xfrm>
            <a:off x="1277838" y="837332"/>
            <a:ext cx="72843" cy="20426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B37F503C-8741-4170-AB97-2F028D895E60}"/>
              </a:ext>
            </a:extLst>
          </p:cNvPr>
          <p:cNvCxnSpPr/>
          <p:nvPr userDrawn="1"/>
        </p:nvCxnSpPr>
        <p:spPr>
          <a:xfrm>
            <a:off x="1659413" y="316976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A339F42-187E-423E-888A-A223C1B2E02E}"/>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3156C8BB-DCB4-4A6F-9463-81442ECFAE6D}"/>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3" name="Straight Connector 12">
            <a:extLst>
              <a:ext uri="{FF2B5EF4-FFF2-40B4-BE49-F238E27FC236}">
                <a16:creationId xmlns:a16="http://schemas.microsoft.com/office/drawing/2014/main" id="{943ED311-FC15-4C06-8B1C-5C57F3F9A786}"/>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46941A3-2F65-4CFA-8EEF-AB50FBB6660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0207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Picture with Caption">
    <p:bg>
      <p:bgPr>
        <a:solidFill>
          <a:schemeClr val="bg1"/>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4FC6DCA8-CFF5-4F20-A410-C3EA0873DEFA}"/>
              </a:ext>
            </a:extLst>
          </p:cNvPr>
          <p:cNvSpPr>
            <a:spLocks noGrp="1"/>
          </p:cNvSpPr>
          <p:nvPr>
            <p:ph type="pic" sz="quarter" idx="15"/>
          </p:nvPr>
        </p:nvSpPr>
        <p:spPr>
          <a:xfrm>
            <a:off x="0" y="0"/>
            <a:ext cx="12191999" cy="4251153"/>
          </a:xfrm>
          <a:custGeom>
            <a:avLst/>
            <a:gdLst>
              <a:gd name="connsiteX0" fmla="*/ 0 w 12191999"/>
              <a:gd name="connsiteY0" fmla="*/ 0 h 4251153"/>
              <a:gd name="connsiteX1" fmla="*/ 12191999 w 12191999"/>
              <a:gd name="connsiteY1" fmla="*/ 0 h 4251153"/>
              <a:gd name="connsiteX2" fmla="*/ 12191999 w 12191999"/>
              <a:gd name="connsiteY2" fmla="*/ 795243 h 4251153"/>
              <a:gd name="connsiteX3" fmla="*/ 11190767 w 12191999"/>
              <a:gd name="connsiteY3" fmla="*/ 795243 h 4251153"/>
              <a:gd name="connsiteX4" fmla="*/ 11190767 w 12191999"/>
              <a:gd name="connsiteY4" fmla="*/ 802443 h 4251153"/>
              <a:gd name="connsiteX5" fmla="*/ 12191999 w 12191999"/>
              <a:gd name="connsiteY5" fmla="*/ 802443 h 4251153"/>
              <a:gd name="connsiteX6" fmla="*/ 12191999 w 12191999"/>
              <a:gd name="connsiteY6" fmla="*/ 4251153 h 4251153"/>
              <a:gd name="connsiteX7" fmla="*/ 0 w 12191999"/>
              <a:gd name="connsiteY7" fmla="*/ 4251153 h 425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4251153">
                <a:moveTo>
                  <a:pt x="0" y="0"/>
                </a:moveTo>
                <a:lnTo>
                  <a:pt x="12191999" y="0"/>
                </a:lnTo>
                <a:lnTo>
                  <a:pt x="12191999" y="795243"/>
                </a:lnTo>
                <a:lnTo>
                  <a:pt x="11190767" y="795243"/>
                </a:lnTo>
                <a:lnTo>
                  <a:pt x="11190767" y="802443"/>
                </a:lnTo>
                <a:lnTo>
                  <a:pt x="12191999" y="802443"/>
                </a:lnTo>
                <a:lnTo>
                  <a:pt x="12191999" y="4251153"/>
                </a:lnTo>
                <a:lnTo>
                  <a:pt x="0" y="4251153"/>
                </a:lnTo>
                <a:close/>
              </a:path>
            </a:pathLst>
          </a:custGeom>
          <a:solidFill>
            <a:schemeClr val="bg1">
              <a:alpha val="50000"/>
            </a:schemeClr>
          </a:solidFill>
        </p:spPr>
        <p:txBody>
          <a:bodyPr wrap="square" anchor="ctr" anchorCtr="0">
            <a:noAutofit/>
          </a:bodyPr>
          <a:lstStyle>
            <a:lvl1pPr marL="0" indent="0" algn="ctr">
              <a:buNone/>
              <a:defRPr sz="1500"/>
            </a:lvl1pPr>
          </a:lstStyle>
          <a:p>
            <a:r>
              <a:rPr lang="en-US" noProof="0"/>
              <a:t>Click icon to add picture</a:t>
            </a:r>
          </a:p>
        </p:txBody>
      </p:sp>
      <p:sp>
        <p:nvSpPr>
          <p:cNvPr id="11" name="Rectangle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6320892" y="5027253"/>
            <a:ext cx="5373461" cy="1132143"/>
          </a:xfrm>
        </p:spPr>
        <p:txBody>
          <a:bodyPr>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Lorem Ipsum Dolor</a:t>
            </a:r>
          </a:p>
        </p:txBody>
      </p:sp>
      <p:cxnSp>
        <p:nvCxnSpPr>
          <p:cNvPr id="20" name="Straight Connector 19">
            <a:extLst>
              <a:ext uri="{FF2B5EF4-FFF2-40B4-BE49-F238E27FC236}">
                <a16:creationId xmlns:a16="http://schemas.microsoft.com/office/drawing/2014/main" id="{4B6A7686-9AC4-4F00-9096-A661393BEBDC}"/>
              </a:ext>
            </a:extLst>
          </p:cNvPr>
          <p:cNvCxnSpPr/>
          <p:nvPr userDrawn="1"/>
        </p:nvCxnSpPr>
        <p:spPr>
          <a:xfrm>
            <a:off x="1838883" y="6072701"/>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694226" y="4626870"/>
            <a:ext cx="4626665" cy="1389106"/>
          </a:xfrm>
        </p:spPr>
        <p:txBody>
          <a:bodyPr anchor="b">
            <a:normAutofit/>
          </a:bodyPr>
          <a:lstStyle>
            <a:lvl1pPr algn="l">
              <a:defRPr sz="4000" b="1">
                <a:solidFill>
                  <a:schemeClr val="bg1"/>
                </a:solidFill>
              </a:defRPr>
            </a:lvl1pPr>
          </a:lstStyle>
          <a:p>
            <a:r>
              <a:rPr lang="en-US" noProof="0"/>
              <a:t>PICTURE</a:t>
            </a:r>
            <a:br>
              <a:rPr lang="en-US" noProof="0"/>
            </a:br>
            <a:r>
              <a:rPr lang="en-US" noProof="0"/>
              <a:t>SLIDE</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E11F7C77-DBB5-4D0F-9120-27BDB5B99C32}" type="datetime1">
              <a:rPr lang="en-US" noProof="0" smtClean="0"/>
              <a:t>7/31/2024</a:t>
            </a:fld>
            <a:endParaRPr lang="en-US" noProof="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a:xfrm>
            <a:off x="1694226" y="6159402"/>
            <a:ext cx="2154460" cy="365125"/>
          </a:xfrm>
        </p:spPr>
        <p:txBody>
          <a:bodyPr/>
          <a:lstStyle/>
          <a:p>
            <a:r>
              <a:rPr lang="en-US" noProof="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noProof="0" smtClean="0"/>
              <a:t>‹#›</a:t>
            </a:fld>
            <a:endParaRPr lang="en-US" noProof="0"/>
          </a:p>
        </p:txBody>
      </p:sp>
      <p:cxnSp>
        <p:nvCxnSpPr>
          <p:cNvPr id="17" name="Straight Connector 16">
            <a:extLst>
              <a:ext uri="{FF2B5EF4-FFF2-40B4-BE49-F238E27FC236}">
                <a16:creationId xmlns:a16="http://schemas.microsoft.com/office/drawing/2014/main" id="{3AE6B4C8-5DC5-48CB-A4AB-540F064C26C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BA6E06C-D6DA-4EDA-9A87-02C42E3144CB}"/>
              </a:ext>
            </a:extLst>
          </p:cNvPr>
          <p:cNvSpPr/>
          <p:nvPr userDrawn="1"/>
        </p:nvSpPr>
        <p:spPr>
          <a:xfrm>
            <a:off x="1283369" y="4914000"/>
            <a:ext cx="72000" cy="19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2" name="Straight Connector 21">
            <a:extLst>
              <a:ext uri="{FF2B5EF4-FFF2-40B4-BE49-F238E27FC236}">
                <a16:creationId xmlns:a16="http://schemas.microsoft.com/office/drawing/2014/main" id="{E088D115-EF5A-444B-AD3E-D2EE18401B4A}"/>
              </a:ext>
            </a:extLst>
          </p:cNvPr>
          <p:cNvCxnSpPr>
            <a:cxnSpLocks/>
          </p:cNvCxnSpPr>
          <p:nvPr userDrawn="1"/>
        </p:nvCxnSpPr>
        <p:spPr>
          <a:xfrm>
            <a:off x="11184000" y="805368"/>
            <a:ext cx="1008000"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ext Placeholder 15">
            <a:extLst>
              <a:ext uri="{FF2B5EF4-FFF2-40B4-BE49-F238E27FC236}">
                <a16:creationId xmlns:a16="http://schemas.microsoft.com/office/drawing/2014/main" id="{D9DE605B-C51B-41B7-9FCB-86CE13FFB5F6}"/>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accent1"/>
                </a:solidFill>
              </a:defRPr>
            </a:lvl1pPr>
          </a:lstStyle>
          <a:p>
            <a:pPr lvl="0"/>
            <a:r>
              <a:rPr lang="en-US" noProof="0"/>
              <a:t>20XX</a:t>
            </a:r>
          </a:p>
        </p:txBody>
      </p:sp>
    </p:spTree>
    <p:extLst>
      <p:ext uri="{BB962C8B-B14F-4D97-AF65-F5344CB8AC3E}">
        <p14:creationId xmlns:p14="http://schemas.microsoft.com/office/powerpoint/2010/main" val="14624940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68D5CEF0-7838-4E94-B0E2-6286757235DA}"/>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45FD86-80D5-4520-8C38-1EDDAB179D77}"/>
              </a:ext>
            </a:extLst>
          </p:cNvPr>
          <p:cNvSpPr>
            <a:spLocks noGrp="1"/>
          </p:cNvSpPr>
          <p:nvPr>
            <p:ph type="title" hasCustomPrompt="1"/>
          </p:nvPr>
        </p:nvSpPr>
        <p:spPr>
          <a:xfrm>
            <a:off x="928800" y="607100"/>
            <a:ext cx="4737482" cy="697044"/>
          </a:xfrm>
        </p:spPr>
        <p:txBody>
          <a:bodyPr anchor="b">
            <a:noAutofit/>
          </a:bodyPr>
          <a:lstStyle>
            <a:lvl1pPr>
              <a:defRPr lang="en-US" sz="4000" b="1" kern="1200" dirty="0">
                <a:solidFill>
                  <a:schemeClr val="bg1"/>
                </a:solidFill>
                <a:latin typeface="+mj-lt"/>
                <a:ea typeface="+mj-ea"/>
                <a:cs typeface="+mj-cs"/>
              </a:defRPr>
            </a:lvl1pPr>
          </a:lstStyle>
          <a:p>
            <a:r>
              <a:rPr lang="en-US" dirty="0"/>
              <a:t>OVERVIEW SLIDE</a:t>
            </a:r>
          </a:p>
        </p:txBody>
      </p:sp>
      <p:sp>
        <p:nvSpPr>
          <p:cNvPr id="4" name="Text Placeholder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928801" y="26355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1 Title</a:t>
            </a:r>
          </a:p>
        </p:txBody>
      </p:sp>
      <p:sp>
        <p:nvSpPr>
          <p:cNvPr id="5" name="Date Placeholder 4">
            <a:extLst>
              <a:ext uri="{FF2B5EF4-FFF2-40B4-BE49-F238E27FC236}">
                <a16:creationId xmlns:a16="http://schemas.microsoft.com/office/drawing/2014/main" id="{0B4BC91B-2A3F-445A-9C91-9BF7826133E6}"/>
              </a:ext>
            </a:extLst>
          </p:cNvPr>
          <p:cNvSpPr>
            <a:spLocks noGrp="1"/>
          </p:cNvSpPr>
          <p:nvPr>
            <p:ph type="dt" sz="half" idx="10"/>
          </p:nvPr>
        </p:nvSpPr>
        <p:spPr/>
        <p:txBody>
          <a:bodyPr/>
          <a:lstStyle/>
          <a:p>
            <a:fld id="{0DA57DDE-1A3D-4921-8DA7-F028633C78C6}" type="datetime1">
              <a:rPr lang="en-US" smtClean="0"/>
              <a:t>7/31/2024</a:t>
            </a:fld>
            <a:endParaRPr lang="en-US" dirty="0"/>
          </a:p>
        </p:txBody>
      </p:sp>
      <p:sp>
        <p:nvSpPr>
          <p:cNvPr id="6" name="Footer Placeholder 5">
            <a:extLst>
              <a:ext uri="{FF2B5EF4-FFF2-40B4-BE49-F238E27FC236}">
                <a16:creationId xmlns:a16="http://schemas.microsoft.com/office/drawing/2014/main" id="{FBF24CAE-7220-4370-B793-B9D4AA1A3A5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663C2BC3-19D8-497A-B742-E2E5155DEA2E}"/>
              </a:ext>
            </a:extLst>
          </p:cNvPr>
          <p:cNvSpPr/>
          <p:nvPr userDrawn="1"/>
        </p:nvSpPr>
        <p:spPr>
          <a:xfrm>
            <a:off x="687289" y="0"/>
            <a:ext cx="72000" cy="11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4" name="Straight Connector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467663" y="26355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2 Title</a:t>
            </a:r>
          </a:p>
        </p:txBody>
      </p:sp>
      <p:sp>
        <p:nvSpPr>
          <p:cNvPr id="36" name="Text Placeholder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006525" y="26355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3 Title</a:t>
            </a:r>
          </a:p>
        </p:txBody>
      </p:sp>
      <p:sp>
        <p:nvSpPr>
          <p:cNvPr id="37" name="Text Placeholder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928801" y="47467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4 Title</a:t>
            </a:r>
          </a:p>
        </p:txBody>
      </p:sp>
      <p:sp>
        <p:nvSpPr>
          <p:cNvPr id="38" name="Text Placeholder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467663" y="47467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5 Title</a:t>
            </a:r>
          </a:p>
        </p:txBody>
      </p:sp>
      <p:sp>
        <p:nvSpPr>
          <p:cNvPr id="39" name="Text Placeholder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006525" y="47467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6 Title</a:t>
            </a:r>
          </a:p>
        </p:txBody>
      </p:sp>
      <p:sp>
        <p:nvSpPr>
          <p:cNvPr id="40" name="Text Placeholder 3">
            <a:extLst>
              <a:ext uri="{FF2B5EF4-FFF2-40B4-BE49-F238E27FC236}">
                <a16:creationId xmlns:a16="http://schemas.microsoft.com/office/drawing/2014/main" id="{F84CD40D-D65C-419A-B22F-5633C9254F52}"/>
              </a:ext>
            </a:extLst>
          </p:cNvPr>
          <p:cNvSpPr>
            <a:spLocks noGrp="1"/>
          </p:cNvSpPr>
          <p:nvPr>
            <p:ph type="body" sz="half" idx="21"/>
          </p:nvPr>
        </p:nvSpPr>
        <p:spPr>
          <a:xfrm>
            <a:off x="928801" y="3059153"/>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1" name="Text Placeholder 3">
            <a:extLst>
              <a:ext uri="{FF2B5EF4-FFF2-40B4-BE49-F238E27FC236}">
                <a16:creationId xmlns:a16="http://schemas.microsoft.com/office/drawing/2014/main" id="{4902ECF4-C668-49EA-AD7B-E0B3332DE48A}"/>
              </a:ext>
            </a:extLst>
          </p:cNvPr>
          <p:cNvSpPr>
            <a:spLocks noGrp="1"/>
          </p:cNvSpPr>
          <p:nvPr>
            <p:ph type="body" sz="half" idx="22"/>
          </p:nvPr>
        </p:nvSpPr>
        <p:spPr>
          <a:xfrm>
            <a:off x="4467663" y="3059153"/>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2" name="Text Placeholder 3">
            <a:extLst>
              <a:ext uri="{FF2B5EF4-FFF2-40B4-BE49-F238E27FC236}">
                <a16:creationId xmlns:a16="http://schemas.microsoft.com/office/drawing/2014/main" id="{648A6F22-3F59-4E0F-BAE5-9B7E0D16D33F}"/>
              </a:ext>
            </a:extLst>
          </p:cNvPr>
          <p:cNvSpPr>
            <a:spLocks noGrp="1"/>
          </p:cNvSpPr>
          <p:nvPr>
            <p:ph type="body" sz="half" idx="23"/>
          </p:nvPr>
        </p:nvSpPr>
        <p:spPr>
          <a:xfrm>
            <a:off x="8006525" y="3059153"/>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3" name="Text Placeholder 3">
            <a:extLst>
              <a:ext uri="{FF2B5EF4-FFF2-40B4-BE49-F238E27FC236}">
                <a16:creationId xmlns:a16="http://schemas.microsoft.com/office/drawing/2014/main" id="{5689CAE6-6963-412E-9DAD-B7B5AFC41DCF}"/>
              </a:ext>
            </a:extLst>
          </p:cNvPr>
          <p:cNvSpPr>
            <a:spLocks noGrp="1"/>
          </p:cNvSpPr>
          <p:nvPr>
            <p:ph type="body" sz="half" idx="24"/>
          </p:nvPr>
        </p:nvSpPr>
        <p:spPr>
          <a:xfrm>
            <a:off x="928801" y="5170358"/>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4" name="Text Placeholder 3">
            <a:extLst>
              <a:ext uri="{FF2B5EF4-FFF2-40B4-BE49-F238E27FC236}">
                <a16:creationId xmlns:a16="http://schemas.microsoft.com/office/drawing/2014/main" id="{98D9757D-1411-42F4-AABD-CC173E4A038B}"/>
              </a:ext>
            </a:extLst>
          </p:cNvPr>
          <p:cNvSpPr>
            <a:spLocks noGrp="1"/>
          </p:cNvSpPr>
          <p:nvPr>
            <p:ph type="body" sz="half" idx="25"/>
          </p:nvPr>
        </p:nvSpPr>
        <p:spPr>
          <a:xfrm>
            <a:off x="4467663" y="5170358"/>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5" name="Text Placeholder 3">
            <a:extLst>
              <a:ext uri="{FF2B5EF4-FFF2-40B4-BE49-F238E27FC236}">
                <a16:creationId xmlns:a16="http://schemas.microsoft.com/office/drawing/2014/main" id="{0590AA6E-50BC-4492-8B87-7D8D4A8A5E76}"/>
              </a:ext>
            </a:extLst>
          </p:cNvPr>
          <p:cNvSpPr>
            <a:spLocks noGrp="1"/>
          </p:cNvSpPr>
          <p:nvPr>
            <p:ph type="body" sz="half" idx="26"/>
          </p:nvPr>
        </p:nvSpPr>
        <p:spPr>
          <a:xfrm>
            <a:off x="8006525" y="5170358"/>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7" name="Picture Placeholder 46">
            <a:extLst>
              <a:ext uri="{FF2B5EF4-FFF2-40B4-BE49-F238E27FC236}">
                <a16:creationId xmlns:a16="http://schemas.microsoft.com/office/drawing/2014/main" id="{64786CCE-CCCC-4B2D-890D-9D719713DB79}"/>
              </a:ext>
            </a:extLst>
          </p:cNvPr>
          <p:cNvSpPr>
            <a:spLocks noGrp="1"/>
          </p:cNvSpPr>
          <p:nvPr>
            <p:ph type="pic" sz="quarter" idx="27"/>
          </p:nvPr>
        </p:nvSpPr>
        <p:spPr>
          <a:xfrm>
            <a:off x="977066" y="1757980"/>
            <a:ext cx="867600" cy="868680"/>
          </a:xfrm>
          <a:prstGeom prst="ellipse">
            <a:avLst/>
          </a:prstGeom>
          <a:noFill/>
          <a:ln w="19050">
            <a:no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48" name="Picture Placeholder 46">
            <a:extLst>
              <a:ext uri="{FF2B5EF4-FFF2-40B4-BE49-F238E27FC236}">
                <a16:creationId xmlns:a16="http://schemas.microsoft.com/office/drawing/2014/main" id="{EB08972C-68CE-41CC-9351-3DD741E53936}"/>
              </a:ext>
            </a:extLst>
          </p:cNvPr>
          <p:cNvSpPr>
            <a:spLocks noGrp="1"/>
          </p:cNvSpPr>
          <p:nvPr>
            <p:ph type="pic" sz="quarter" idx="28"/>
          </p:nvPr>
        </p:nvSpPr>
        <p:spPr>
          <a:xfrm>
            <a:off x="4512376" y="1757980"/>
            <a:ext cx="867600" cy="868680"/>
          </a:xfrm>
          <a:prstGeom prst="ellipse">
            <a:avLst/>
          </a:prstGeom>
          <a:noFill/>
          <a:ln w="19050">
            <a:no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49" name="Picture Placeholder 46">
            <a:extLst>
              <a:ext uri="{FF2B5EF4-FFF2-40B4-BE49-F238E27FC236}">
                <a16:creationId xmlns:a16="http://schemas.microsoft.com/office/drawing/2014/main" id="{6347D157-8108-4656-88F3-59B693C47F9B}"/>
              </a:ext>
            </a:extLst>
          </p:cNvPr>
          <p:cNvSpPr>
            <a:spLocks noGrp="1"/>
          </p:cNvSpPr>
          <p:nvPr>
            <p:ph type="pic" sz="quarter" idx="29"/>
          </p:nvPr>
        </p:nvSpPr>
        <p:spPr>
          <a:xfrm>
            <a:off x="8047686" y="1757980"/>
            <a:ext cx="867600" cy="868680"/>
          </a:xfrm>
          <a:prstGeom prst="ellipse">
            <a:avLst/>
          </a:prstGeom>
          <a:noFill/>
          <a:ln w="19050">
            <a:no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0" name="Picture Placeholder 46">
            <a:extLst>
              <a:ext uri="{FF2B5EF4-FFF2-40B4-BE49-F238E27FC236}">
                <a16:creationId xmlns:a16="http://schemas.microsoft.com/office/drawing/2014/main" id="{B4548244-F89A-4EA8-9DB4-056E45B2FDF5}"/>
              </a:ext>
            </a:extLst>
          </p:cNvPr>
          <p:cNvSpPr>
            <a:spLocks noGrp="1"/>
          </p:cNvSpPr>
          <p:nvPr>
            <p:ph type="pic" sz="quarter" idx="30"/>
          </p:nvPr>
        </p:nvSpPr>
        <p:spPr>
          <a:xfrm>
            <a:off x="977066" y="3890091"/>
            <a:ext cx="867600" cy="868680"/>
          </a:xfrm>
          <a:prstGeom prst="ellipse">
            <a:avLst/>
          </a:prstGeom>
          <a:noFill/>
          <a:ln w="19050">
            <a:no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1" name="Picture Placeholder 46">
            <a:extLst>
              <a:ext uri="{FF2B5EF4-FFF2-40B4-BE49-F238E27FC236}">
                <a16:creationId xmlns:a16="http://schemas.microsoft.com/office/drawing/2014/main" id="{6B46EEEA-383D-42CD-ABFC-86BD330E07A0}"/>
              </a:ext>
            </a:extLst>
          </p:cNvPr>
          <p:cNvSpPr>
            <a:spLocks noGrp="1"/>
          </p:cNvSpPr>
          <p:nvPr>
            <p:ph type="pic" sz="quarter" idx="31"/>
          </p:nvPr>
        </p:nvSpPr>
        <p:spPr>
          <a:xfrm>
            <a:off x="4512376" y="3890091"/>
            <a:ext cx="867600" cy="868680"/>
          </a:xfrm>
          <a:prstGeom prst="ellipse">
            <a:avLst/>
          </a:prstGeom>
          <a:noFill/>
          <a:ln w="19050">
            <a:no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2" name="Picture Placeholder 46">
            <a:extLst>
              <a:ext uri="{FF2B5EF4-FFF2-40B4-BE49-F238E27FC236}">
                <a16:creationId xmlns:a16="http://schemas.microsoft.com/office/drawing/2014/main" id="{DF75483C-CE05-4E90-8A93-D04244423927}"/>
              </a:ext>
            </a:extLst>
          </p:cNvPr>
          <p:cNvSpPr>
            <a:spLocks noGrp="1"/>
          </p:cNvSpPr>
          <p:nvPr>
            <p:ph type="pic" sz="quarter" idx="32"/>
          </p:nvPr>
        </p:nvSpPr>
        <p:spPr>
          <a:xfrm>
            <a:off x="8047686" y="3890091"/>
            <a:ext cx="867600" cy="868680"/>
          </a:xfrm>
          <a:prstGeom prst="ellipse">
            <a:avLst/>
          </a:prstGeom>
          <a:noFill/>
          <a:ln w="19050">
            <a:no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2366014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Overview">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7427B840-CC27-4923-A00E-7899AF7A4460}"/>
              </a:ext>
            </a:extLst>
          </p:cNvPr>
          <p:cNvSpPr/>
          <p:nvPr userDrawn="1"/>
        </p:nvSpPr>
        <p:spPr>
          <a:xfrm>
            <a:off x="0" y="5764039"/>
            <a:ext cx="12192000" cy="1093961"/>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45FD86-80D5-4520-8C38-1EDDAB179D77}"/>
              </a:ext>
            </a:extLst>
          </p:cNvPr>
          <p:cNvSpPr>
            <a:spLocks noGrp="1"/>
          </p:cNvSpPr>
          <p:nvPr>
            <p:ph type="title" hasCustomPrompt="1"/>
          </p:nvPr>
        </p:nvSpPr>
        <p:spPr>
          <a:xfrm>
            <a:off x="928800" y="607100"/>
            <a:ext cx="4737482" cy="697044"/>
          </a:xfrm>
        </p:spPr>
        <p:txBody>
          <a:bodyPr anchor="b">
            <a:noAutofit/>
          </a:bodyPr>
          <a:lstStyle>
            <a:lvl1pPr>
              <a:defRPr lang="en-US" sz="4000" b="1" kern="1200" dirty="0">
                <a:gradFill>
                  <a:gsLst>
                    <a:gs pos="0">
                      <a:schemeClr val="bg2"/>
                    </a:gs>
                    <a:gs pos="100000">
                      <a:schemeClr val="accent1"/>
                    </a:gs>
                  </a:gsLst>
                  <a:lin ang="0" scaled="1"/>
                </a:gradFill>
                <a:latin typeface="+mj-lt"/>
                <a:ea typeface="+mj-ea"/>
                <a:cs typeface="+mj-cs"/>
              </a:defRPr>
            </a:lvl1pPr>
          </a:lstStyle>
          <a:p>
            <a:r>
              <a:rPr lang="en-US" dirty="0"/>
              <a:t>OVERVIEW SLIDE</a:t>
            </a:r>
          </a:p>
        </p:txBody>
      </p:sp>
      <p:sp>
        <p:nvSpPr>
          <p:cNvPr id="4" name="Text Placeholder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928801" y="2452709"/>
            <a:ext cx="3256674" cy="499493"/>
          </a:xfrm>
        </p:spPr>
        <p:txBody>
          <a:bodyPr>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1 Title</a:t>
            </a:r>
          </a:p>
        </p:txBody>
      </p:sp>
      <p:sp>
        <p:nvSpPr>
          <p:cNvPr id="5" name="Date Placeholder 4">
            <a:extLst>
              <a:ext uri="{FF2B5EF4-FFF2-40B4-BE49-F238E27FC236}">
                <a16:creationId xmlns:a16="http://schemas.microsoft.com/office/drawing/2014/main" id="{0B4BC91B-2A3F-445A-9C91-9BF7826133E6}"/>
              </a:ext>
            </a:extLst>
          </p:cNvPr>
          <p:cNvSpPr>
            <a:spLocks noGrp="1"/>
          </p:cNvSpPr>
          <p:nvPr>
            <p:ph type="dt" sz="half" idx="10"/>
          </p:nvPr>
        </p:nvSpPr>
        <p:spPr/>
        <p:txBody>
          <a:bodyPr/>
          <a:lstStyle/>
          <a:p>
            <a:fld id="{7B3A6B8C-51E0-4512-9EB9-DD1BB2387348}" type="datetime1">
              <a:rPr lang="en-US" smtClean="0"/>
              <a:t>7/31/2024</a:t>
            </a:fld>
            <a:endParaRPr lang="en-US" dirty="0"/>
          </a:p>
        </p:txBody>
      </p:sp>
      <p:sp>
        <p:nvSpPr>
          <p:cNvPr id="6" name="Footer Placeholder 5">
            <a:extLst>
              <a:ext uri="{FF2B5EF4-FFF2-40B4-BE49-F238E27FC236}">
                <a16:creationId xmlns:a16="http://schemas.microsoft.com/office/drawing/2014/main" id="{FBF24CAE-7220-4370-B793-B9D4AA1A3A5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663C2BC3-19D8-497A-B742-E2E5155DEA2E}"/>
              </a:ext>
            </a:extLst>
          </p:cNvPr>
          <p:cNvSpPr/>
          <p:nvPr userDrawn="1"/>
        </p:nvSpPr>
        <p:spPr>
          <a:xfrm>
            <a:off x="687289" y="0"/>
            <a:ext cx="72000" cy="115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cxnSp>
        <p:nvCxnSpPr>
          <p:cNvPr id="12" name="Straight Connector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accent1"/>
                </a:solidFill>
              </a:defRPr>
            </a:lvl1pPr>
          </a:lstStyle>
          <a:p>
            <a:pPr lvl="0"/>
            <a:r>
              <a:rPr lang="en-US" dirty="0"/>
              <a:t>20XX</a:t>
            </a:r>
          </a:p>
        </p:txBody>
      </p:sp>
      <p:cxnSp>
        <p:nvCxnSpPr>
          <p:cNvPr id="14" name="Straight Connector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467663" y="2452709"/>
            <a:ext cx="3256674" cy="499493"/>
          </a:xfrm>
        </p:spPr>
        <p:txBody>
          <a:bodyPr>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2 Title</a:t>
            </a:r>
          </a:p>
        </p:txBody>
      </p:sp>
      <p:sp>
        <p:nvSpPr>
          <p:cNvPr id="36" name="Text Placeholder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006525" y="2452709"/>
            <a:ext cx="3256674" cy="499493"/>
          </a:xfrm>
        </p:spPr>
        <p:txBody>
          <a:bodyPr>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3 Title</a:t>
            </a:r>
          </a:p>
        </p:txBody>
      </p:sp>
      <p:sp>
        <p:nvSpPr>
          <p:cNvPr id="37" name="Text Placeholder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928801" y="4563914"/>
            <a:ext cx="3256674" cy="499493"/>
          </a:xfrm>
        </p:spPr>
        <p:txBody>
          <a:bodyPr>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4 Title</a:t>
            </a:r>
          </a:p>
        </p:txBody>
      </p:sp>
      <p:sp>
        <p:nvSpPr>
          <p:cNvPr id="38" name="Text Placeholder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467663" y="4563914"/>
            <a:ext cx="3256674" cy="499493"/>
          </a:xfrm>
        </p:spPr>
        <p:txBody>
          <a:bodyPr>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5 Title</a:t>
            </a:r>
          </a:p>
        </p:txBody>
      </p:sp>
      <p:sp>
        <p:nvSpPr>
          <p:cNvPr id="39" name="Text Placeholder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006525" y="4563914"/>
            <a:ext cx="3256674" cy="499493"/>
          </a:xfrm>
        </p:spPr>
        <p:txBody>
          <a:bodyPr>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6 Title</a:t>
            </a:r>
          </a:p>
        </p:txBody>
      </p:sp>
      <p:sp>
        <p:nvSpPr>
          <p:cNvPr id="40" name="Text Placeholder 3">
            <a:extLst>
              <a:ext uri="{FF2B5EF4-FFF2-40B4-BE49-F238E27FC236}">
                <a16:creationId xmlns:a16="http://schemas.microsoft.com/office/drawing/2014/main" id="{F84CD40D-D65C-419A-B22F-5633C9254F52}"/>
              </a:ext>
            </a:extLst>
          </p:cNvPr>
          <p:cNvSpPr>
            <a:spLocks noGrp="1"/>
          </p:cNvSpPr>
          <p:nvPr>
            <p:ph type="body" sz="half" idx="21"/>
          </p:nvPr>
        </p:nvSpPr>
        <p:spPr>
          <a:xfrm>
            <a:off x="928801" y="2876273"/>
            <a:ext cx="3256674" cy="499493"/>
          </a:xfrm>
        </p:spPr>
        <p:txBody>
          <a:bodyPr>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1" name="Text Placeholder 3">
            <a:extLst>
              <a:ext uri="{FF2B5EF4-FFF2-40B4-BE49-F238E27FC236}">
                <a16:creationId xmlns:a16="http://schemas.microsoft.com/office/drawing/2014/main" id="{4902ECF4-C668-49EA-AD7B-E0B3332DE48A}"/>
              </a:ext>
            </a:extLst>
          </p:cNvPr>
          <p:cNvSpPr>
            <a:spLocks noGrp="1"/>
          </p:cNvSpPr>
          <p:nvPr>
            <p:ph type="body" sz="half" idx="22"/>
          </p:nvPr>
        </p:nvSpPr>
        <p:spPr>
          <a:xfrm>
            <a:off x="4467663" y="2876273"/>
            <a:ext cx="3256674" cy="499493"/>
          </a:xfrm>
        </p:spPr>
        <p:txBody>
          <a:bodyPr>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2" name="Text Placeholder 3">
            <a:extLst>
              <a:ext uri="{FF2B5EF4-FFF2-40B4-BE49-F238E27FC236}">
                <a16:creationId xmlns:a16="http://schemas.microsoft.com/office/drawing/2014/main" id="{648A6F22-3F59-4E0F-BAE5-9B7E0D16D33F}"/>
              </a:ext>
            </a:extLst>
          </p:cNvPr>
          <p:cNvSpPr>
            <a:spLocks noGrp="1"/>
          </p:cNvSpPr>
          <p:nvPr>
            <p:ph type="body" sz="half" idx="23"/>
          </p:nvPr>
        </p:nvSpPr>
        <p:spPr>
          <a:xfrm>
            <a:off x="8006525" y="2876273"/>
            <a:ext cx="3256674" cy="499493"/>
          </a:xfrm>
        </p:spPr>
        <p:txBody>
          <a:bodyPr>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3" name="Text Placeholder 3">
            <a:extLst>
              <a:ext uri="{FF2B5EF4-FFF2-40B4-BE49-F238E27FC236}">
                <a16:creationId xmlns:a16="http://schemas.microsoft.com/office/drawing/2014/main" id="{5689CAE6-6963-412E-9DAD-B7B5AFC41DCF}"/>
              </a:ext>
            </a:extLst>
          </p:cNvPr>
          <p:cNvSpPr>
            <a:spLocks noGrp="1"/>
          </p:cNvSpPr>
          <p:nvPr>
            <p:ph type="body" sz="half" idx="24"/>
          </p:nvPr>
        </p:nvSpPr>
        <p:spPr>
          <a:xfrm>
            <a:off x="928801" y="4987478"/>
            <a:ext cx="3256674" cy="499493"/>
          </a:xfrm>
        </p:spPr>
        <p:txBody>
          <a:bodyPr>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4" name="Text Placeholder 3">
            <a:extLst>
              <a:ext uri="{FF2B5EF4-FFF2-40B4-BE49-F238E27FC236}">
                <a16:creationId xmlns:a16="http://schemas.microsoft.com/office/drawing/2014/main" id="{98D9757D-1411-42F4-AABD-CC173E4A038B}"/>
              </a:ext>
            </a:extLst>
          </p:cNvPr>
          <p:cNvSpPr>
            <a:spLocks noGrp="1"/>
          </p:cNvSpPr>
          <p:nvPr>
            <p:ph type="body" sz="half" idx="25"/>
          </p:nvPr>
        </p:nvSpPr>
        <p:spPr>
          <a:xfrm>
            <a:off x="4467663" y="4987478"/>
            <a:ext cx="3256674" cy="499493"/>
          </a:xfrm>
        </p:spPr>
        <p:txBody>
          <a:bodyPr>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5" name="Text Placeholder 3">
            <a:extLst>
              <a:ext uri="{FF2B5EF4-FFF2-40B4-BE49-F238E27FC236}">
                <a16:creationId xmlns:a16="http://schemas.microsoft.com/office/drawing/2014/main" id="{0590AA6E-50BC-4492-8B87-7D8D4A8A5E76}"/>
              </a:ext>
            </a:extLst>
          </p:cNvPr>
          <p:cNvSpPr>
            <a:spLocks noGrp="1"/>
          </p:cNvSpPr>
          <p:nvPr>
            <p:ph type="body" sz="half" idx="26"/>
          </p:nvPr>
        </p:nvSpPr>
        <p:spPr>
          <a:xfrm>
            <a:off x="8006525" y="4987478"/>
            <a:ext cx="3256674" cy="499493"/>
          </a:xfrm>
        </p:spPr>
        <p:txBody>
          <a:bodyPr>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7" name="Picture Placeholder 46">
            <a:extLst>
              <a:ext uri="{FF2B5EF4-FFF2-40B4-BE49-F238E27FC236}">
                <a16:creationId xmlns:a16="http://schemas.microsoft.com/office/drawing/2014/main" id="{64786CCE-CCCC-4B2D-890D-9D719713DB79}"/>
              </a:ext>
            </a:extLst>
          </p:cNvPr>
          <p:cNvSpPr>
            <a:spLocks noGrp="1"/>
          </p:cNvSpPr>
          <p:nvPr>
            <p:ph type="pic" sz="quarter" idx="27"/>
          </p:nvPr>
        </p:nvSpPr>
        <p:spPr>
          <a:xfrm>
            <a:off x="1041234" y="1575100"/>
            <a:ext cx="867600" cy="868680"/>
          </a:xfrm>
          <a:prstGeom prst="ellipse">
            <a:avLst/>
          </a:prstGeom>
          <a:ln w="19050">
            <a:gradFill flip="none" rotWithShape="1">
              <a:gsLst>
                <a:gs pos="0">
                  <a:schemeClr val="bg2"/>
                </a:gs>
                <a:gs pos="100000">
                  <a:schemeClr val="accent1"/>
                </a:gs>
              </a:gsLst>
              <a:lin ang="0" scaled="1"/>
              <a:tileRect/>
            </a:gradFill>
          </a:ln>
        </p:spPr>
        <p:txBody>
          <a:bodyPr anchor="ctr" anchorCtr="0">
            <a:normAutofit/>
          </a:bodyPr>
          <a:lstStyle>
            <a:lvl1pPr marL="0" indent="0" algn="ctr">
              <a:buNone/>
              <a:defRPr sz="1200">
                <a:solidFill>
                  <a:schemeClr val="tx1">
                    <a:lumMod val="75000"/>
                    <a:lumOff val="25000"/>
                  </a:schemeClr>
                </a:solidFill>
              </a:defRPr>
            </a:lvl1pPr>
          </a:lstStyle>
          <a:p>
            <a:r>
              <a:rPr lang="en-US"/>
              <a:t>Click icon to add picture</a:t>
            </a:r>
            <a:endParaRPr lang="en-US" dirty="0"/>
          </a:p>
        </p:txBody>
      </p:sp>
      <p:sp>
        <p:nvSpPr>
          <p:cNvPr id="48" name="Picture Placeholder 46">
            <a:extLst>
              <a:ext uri="{FF2B5EF4-FFF2-40B4-BE49-F238E27FC236}">
                <a16:creationId xmlns:a16="http://schemas.microsoft.com/office/drawing/2014/main" id="{EB08972C-68CE-41CC-9351-3DD741E53936}"/>
              </a:ext>
            </a:extLst>
          </p:cNvPr>
          <p:cNvSpPr>
            <a:spLocks noGrp="1"/>
          </p:cNvSpPr>
          <p:nvPr>
            <p:ph type="pic" sz="quarter" idx="28"/>
          </p:nvPr>
        </p:nvSpPr>
        <p:spPr>
          <a:xfrm>
            <a:off x="4576544" y="1575100"/>
            <a:ext cx="867600" cy="868680"/>
          </a:xfrm>
          <a:prstGeom prst="ellipse">
            <a:avLst/>
          </a:prstGeom>
          <a:ln w="19050">
            <a:gradFill flip="none" rotWithShape="1">
              <a:gsLst>
                <a:gs pos="0">
                  <a:schemeClr val="bg2"/>
                </a:gs>
                <a:gs pos="100000">
                  <a:schemeClr val="accent1"/>
                </a:gs>
              </a:gsLst>
              <a:lin ang="0" scaled="1"/>
              <a:tileRect/>
            </a:gradFill>
          </a:ln>
        </p:spPr>
        <p:txBody>
          <a:bodyPr anchor="ctr" anchorCtr="0">
            <a:normAutofit/>
          </a:bodyPr>
          <a:lstStyle>
            <a:lvl1pPr marL="0" indent="0" algn="ctr">
              <a:buNone/>
              <a:defRPr sz="1200">
                <a:solidFill>
                  <a:schemeClr val="tx1">
                    <a:lumMod val="75000"/>
                    <a:lumOff val="25000"/>
                  </a:schemeClr>
                </a:solidFill>
              </a:defRPr>
            </a:lvl1pPr>
          </a:lstStyle>
          <a:p>
            <a:r>
              <a:rPr lang="en-US"/>
              <a:t>Click icon to add picture</a:t>
            </a:r>
            <a:endParaRPr lang="en-US" dirty="0"/>
          </a:p>
        </p:txBody>
      </p:sp>
      <p:sp>
        <p:nvSpPr>
          <p:cNvPr id="49" name="Picture Placeholder 46">
            <a:extLst>
              <a:ext uri="{FF2B5EF4-FFF2-40B4-BE49-F238E27FC236}">
                <a16:creationId xmlns:a16="http://schemas.microsoft.com/office/drawing/2014/main" id="{6347D157-8108-4656-88F3-59B693C47F9B}"/>
              </a:ext>
            </a:extLst>
          </p:cNvPr>
          <p:cNvSpPr>
            <a:spLocks noGrp="1"/>
          </p:cNvSpPr>
          <p:nvPr>
            <p:ph type="pic" sz="quarter" idx="29"/>
          </p:nvPr>
        </p:nvSpPr>
        <p:spPr>
          <a:xfrm>
            <a:off x="8111854" y="1575100"/>
            <a:ext cx="867600" cy="868680"/>
          </a:xfrm>
          <a:prstGeom prst="ellipse">
            <a:avLst/>
          </a:prstGeom>
          <a:ln w="19050">
            <a:gradFill flip="none" rotWithShape="1">
              <a:gsLst>
                <a:gs pos="0">
                  <a:schemeClr val="bg2"/>
                </a:gs>
                <a:gs pos="100000">
                  <a:schemeClr val="accent1"/>
                </a:gs>
              </a:gsLst>
              <a:lin ang="0" scaled="1"/>
              <a:tileRect/>
            </a:gradFill>
          </a:ln>
        </p:spPr>
        <p:txBody>
          <a:bodyPr anchor="ctr" anchorCtr="0">
            <a:normAutofit/>
          </a:bodyPr>
          <a:lstStyle>
            <a:lvl1pPr marL="0" indent="0" algn="ctr">
              <a:buNone/>
              <a:defRPr sz="1200">
                <a:solidFill>
                  <a:schemeClr val="tx1">
                    <a:lumMod val="75000"/>
                    <a:lumOff val="25000"/>
                  </a:schemeClr>
                </a:solidFill>
              </a:defRPr>
            </a:lvl1pPr>
          </a:lstStyle>
          <a:p>
            <a:r>
              <a:rPr lang="en-US"/>
              <a:t>Click icon to add picture</a:t>
            </a:r>
            <a:endParaRPr lang="en-US" dirty="0"/>
          </a:p>
        </p:txBody>
      </p:sp>
      <p:sp>
        <p:nvSpPr>
          <p:cNvPr id="50" name="Picture Placeholder 46">
            <a:extLst>
              <a:ext uri="{FF2B5EF4-FFF2-40B4-BE49-F238E27FC236}">
                <a16:creationId xmlns:a16="http://schemas.microsoft.com/office/drawing/2014/main" id="{B4548244-F89A-4EA8-9DB4-056E45B2FDF5}"/>
              </a:ext>
            </a:extLst>
          </p:cNvPr>
          <p:cNvSpPr>
            <a:spLocks noGrp="1"/>
          </p:cNvSpPr>
          <p:nvPr>
            <p:ph type="pic" sz="quarter" idx="30"/>
          </p:nvPr>
        </p:nvSpPr>
        <p:spPr>
          <a:xfrm>
            <a:off x="1041234" y="3707211"/>
            <a:ext cx="867600" cy="868680"/>
          </a:xfrm>
          <a:prstGeom prst="ellipse">
            <a:avLst/>
          </a:prstGeom>
          <a:ln w="19050">
            <a:gradFill flip="none" rotWithShape="1">
              <a:gsLst>
                <a:gs pos="0">
                  <a:schemeClr val="bg2"/>
                </a:gs>
                <a:gs pos="100000">
                  <a:schemeClr val="accent1"/>
                </a:gs>
              </a:gsLst>
              <a:lin ang="0" scaled="1"/>
              <a:tileRect/>
            </a:gradFill>
          </a:ln>
        </p:spPr>
        <p:txBody>
          <a:bodyPr anchor="ctr" anchorCtr="0">
            <a:normAutofit/>
          </a:bodyPr>
          <a:lstStyle>
            <a:lvl1pPr marL="0" indent="0" algn="ctr">
              <a:buNone/>
              <a:defRPr sz="1200">
                <a:solidFill>
                  <a:schemeClr val="tx1">
                    <a:lumMod val="75000"/>
                    <a:lumOff val="25000"/>
                  </a:schemeClr>
                </a:solidFill>
              </a:defRPr>
            </a:lvl1pPr>
          </a:lstStyle>
          <a:p>
            <a:r>
              <a:rPr lang="en-US"/>
              <a:t>Click icon to add picture</a:t>
            </a:r>
            <a:endParaRPr lang="en-US" dirty="0"/>
          </a:p>
        </p:txBody>
      </p:sp>
      <p:sp>
        <p:nvSpPr>
          <p:cNvPr id="51" name="Picture Placeholder 46">
            <a:extLst>
              <a:ext uri="{FF2B5EF4-FFF2-40B4-BE49-F238E27FC236}">
                <a16:creationId xmlns:a16="http://schemas.microsoft.com/office/drawing/2014/main" id="{6B46EEEA-383D-42CD-ABFC-86BD330E07A0}"/>
              </a:ext>
            </a:extLst>
          </p:cNvPr>
          <p:cNvSpPr>
            <a:spLocks noGrp="1"/>
          </p:cNvSpPr>
          <p:nvPr>
            <p:ph type="pic" sz="quarter" idx="31"/>
          </p:nvPr>
        </p:nvSpPr>
        <p:spPr>
          <a:xfrm>
            <a:off x="4576544" y="3707211"/>
            <a:ext cx="867600" cy="868680"/>
          </a:xfrm>
          <a:prstGeom prst="ellipse">
            <a:avLst/>
          </a:prstGeom>
          <a:ln w="19050">
            <a:gradFill flip="none" rotWithShape="1">
              <a:gsLst>
                <a:gs pos="0">
                  <a:schemeClr val="bg2"/>
                </a:gs>
                <a:gs pos="100000">
                  <a:schemeClr val="accent1"/>
                </a:gs>
              </a:gsLst>
              <a:lin ang="0" scaled="1"/>
              <a:tileRect/>
            </a:gradFill>
          </a:ln>
        </p:spPr>
        <p:txBody>
          <a:bodyPr anchor="ctr" anchorCtr="0">
            <a:normAutofit/>
          </a:bodyPr>
          <a:lstStyle>
            <a:lvl1pPr marL="0" indent="0" algn="ctr">
              <a:buNone/>
              <a:defRPr sz="1200">
                <a:solidFill>
                  <a:schemeClr val="tx1">
                    <a:lumMod val="75000"/>
                    <a:lumOff val="25000"/>
                  </a:schemeClr>
                </a:solidFill>
              </a:defRPr>
            </a:lvl1pPr>
          </a:lstStyle>
          <a:p>
            <a:r>
              <a:rPr lang="en-US"/>
              <a:t>Click icon to add picture</a:t>
            </a:r>
            <a:endParaRPr lang="en-US" dirty="0"/>
          </a:p>
        </p:txBody>
      </p:sp>
      <p:sp>
        <p:nvSpPr>
          <p:cNvPr id="52" name="Picture Placeholder 46">
            <a:extLst>
              <a:ext uri="{FF2B5EF4-FFF2-40B4-BE49-F238E27FC236}">
                <a16:creationId xmlns:a16="http://schemas.microsoft.com/office/drawing/2014/main" id="{DF75483C-CE05-4E90-8A93-D04244423927}"/>
              </a:ext>
            </a:extLst>
          </p:cNvPr>
          <p:cNvSpPr>
            <a:spLocks noGrp="1"/>
          </p:cNvSpPr>
          <p:nvPr>
            <p:ph type="pic" sz="quarter" idx="32"/>
          </p:nvPr>
        </p:nvSpPr>
        <p:spPr>
          <a:xfrm>
            <a:off x="8111854" y="3707211"/>
            <a:ext cx="867600" cy="868680"/>
          </a:xfrm>
          <a:prstGeom prst="ellipse">
            <a:avLst/>
          </a:prstGeom>
          <a:ln w="19050">
            <a:gradFill flip="none" rotWithShape="1">
              <a:gsLst>
                <a:gs pos="0">
                  <a:schemeClr val="bg2"/>
                </a:gs>
                <a:gs pos="100000">
                  <a:schemeClr val="accent1"/>
                </a:gs>
              </a:gsLst>
              <a:lin ang="0" scaled="1"/>
              <a:tileRect/>
            </a:gradFill>
          </a:ln>
        </p:spPr>
        <p:txBody>
          <a:bodyPr anchor="ctr" anchorCtr="0">
            <a:normAutofit/>
          </a:bodyPr>
          <a:lstStyle>
            <a:lvl1pPr marL="0" indent="0" algn="ctr">
              <a:buNone/>
              <a:defRPr sz="1200">
                <a:solidFill>
                  <a:schemeClr val="tx1">
                    <a:lumMod val="75000"/>
                    <a:lumOff val="2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3260961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Overview">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70994831-EE46-4DEA-9077-4FEBBCD60EB3}"/>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45FD86-80D5-4520-8C38-1EDDAB179D77}"/>
              </a:ext>
            </a:extLst>
          </p:cNvPr>
          <p:cNvSpPr>
            <a:spLocks noGrp="1"/>
          </p:cNvSpPr>
          <p:nvPr>
            <p:ph type="title" hasCustomPrompt="1"/>
          </p:nvPr>
        </p:nvSpPr>
        <p:spPr>
          <a:xfrm>
            <a:off x="928800" y="607100"/>
            <a:ext cx="4737482" cy="697044"/>
          </a:xfrm>
        </p:spPr>
        <p:txBody>
          <a:bodyPr anchor="b">
            <a:noAutofit/>
          </a:bodyPr>
          <a:lstStyle>
            <a:lvl1pPr>
              <a:defRPr lang="en-US" sz="4000" b="1" kern="1200" dirty="0">
                <a:solidFill>
                  <a:schemeClr val="bg1"/>
                </a:solidFill>
                <a:latin typeface="+mj-lt"/>
                <a:ea typeface="+mj-ea"/>
                <a:cs typeface="+mj-cs"/>
              </a:defRPr>
            </a:lvl1pPr>
          </a:lstStyle>
          <a:p>
            <a:r>
              <a:rPr lang="en-US" dirty="0"/>
              <a:t>OVERVIEW SLIDE</a:t>
            </a:r>
          </a:p>
        </p:txBody>
      </p:sp>
      <p:sp>
        <p:nvSpPr>
          <p:cNvPr id="4" name="Text Placeholder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928801" y="26355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1 Title</a:t>
            </a:r>
          </a:p>
        </p:txBody>
      </p:sp>
      <p:sp>
        <p:nvSpPr>
          <p:cNvPr id="5" name="Date Placeholder 4">
            <a:extLst>
              <a:ext uri="{FF2B5EF4-FFF2-40B4-BE49-F238E27FC236}">
                <a16:creationId xmlns:a16="http://schemas.microsoft.com/office/drawing/2014/main" id="{0B4BC91B-2A3F-445A-9C91-9BF7826133E6}"/>
              </a:ext>
            </a:extLst>
          </p:cNvPr>
          <p:cNvSpPr>
            <a:spLocks noGrp="1"/>
          </p:cNvSpPr>
          <p:nvPr>
            <p:ph type="dt" sz="half" idx="10"/>
          </p:nvPr>
        </p:nvSpPr>
        <p:spPr/>
        <p:txBody>
          <a:bodyPr/>
          <a:lstStyle/>
          <a:p>
            <a:fld id="{E15065FF-3A74-4B0F-9624-362545A943D5}" type="datetime1">
              <a:rPr lang="en-US" smtClean="0"/>
              <a:t>7/31/2024</a:t>
            </a:fld>
            <a:endParaRPr lang="en-US" dirty="0"/>
          </a:p>
        </p:txBody>
      </p:sp>
      <p:sp>
        <p:nvSpPr>
          <p:cNvPr id="6" name="Footer Placeholder 5">
            <a:extLst>
              <a:ext uri="{FF2B5EF4-FFF2-40B4-BE49-F238E27FC236}">
                <a16:creationId xmlns:a16="http://schemas.microsoft.com/office/drawing/2014/main" id="{FBF24CAE-7220-4370-B793-B9D4AA1A3A5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663C2BC3-19D8-497A-B742-E2E5155DEA2E}"/>
              </a:ext>
            </a:extLst>
          </p:cNvPr>
          <p:cNvSpPr/>
          <p:nvPr userDrawn="1"/>
        </p:nvSpPr>
        <p:spPr>
          <a:xfrm>
            <a:off x="687289" y="244444"/>
            <a:ext cx="72000" cy="90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 Placeholder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467663" y="26355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2 Title</a:t>
            </a:r>
          </a:p>
        </p:txBody>
      </p:sp>
      <p:sp>
        <p:nvSpPr>
          <p:cNvPr id="36" name="Text Placeholder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006525" y="26355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3 Title</a:t>
            </a:r>
          </a:p>
        </p:txBody>
      </p:sp>
      <p:sp>
        <p:nvSpPr>
          <p:cNvPr id="37" name="Text Placeholder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928801" y="47467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4 Title</a:t>
            </a:r>
          </a:p>
        </p:txBody>
      </p:sp>
      <p:sp>
        <p:nvSpPr>
          <p:cNvPr id="38" name="Text Placeholder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467663" y="47467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5 Title</a:t>
            </a:r>
          </a:p>
        </p:txBody>
      </p:sp>
      <p:sp>
        <p:nvSpPr>
          <p:cNvPr id="39" name="Text Placeholder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006525" y="47467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6 Title</a:t>
            </a:r>
          </a:p>
        </p:txBody>
      </p:sp>
      <p:sp>
        <p:nvSpPr>
          <p:cNvPr id="40" name="Text Placeholder 3">
            <a:extLst>
              <a:ext uri="{FF2B5EF4-FFF2-40B4-BE49-F238E27FC236}">
                <a16:creationId xmlns:a16="http://schemas.microsoft.com/office/drawing/2014/main" id="{F84CD40D-D65C-419A-B22F-5633C9254F52}"/>
              </a:ext>
            </a:extLst>
          </p:cNvPr>
          <p:cNvSpPr>
            <a:spLocks noGrp="1"/>
          </p:cNvSpPr>
          <p:nvPr>
            <p:ph type="body" sz="half" idx="21"/>
          </p:nvPr>
        </p:nvSpPr>
        <p:spPr>
          <a:xfrm>
            <a:off x="928801" y="3059153"/>
            <a:ext cx="3256674" cy="499493"/>
          </a:xfrm>
        </p:spPr>
        <p:txBody>
          <a:bodyPr>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1" name="Text Placeholder 3">
            <a:extLst>
              <a:ext uri="{FF2B5EF4-FFF2-40B4-BE49-F238E27FC236}">
                <a16:creationId xmlns:a16="http://schemas.microsoft.com/office/drawing/2014/main" id="{4902ECF4-C668-49EA-AD7B-E0B3332DE48A}"/>
              </a:ext>
            </a:extLst>
          </p:cNvPr>
          <p:cNvSpPr>
            <a:spLocks noGrp="1"/>
          </p:cNvSpPr>
          <p:nvPr>
            <p:ph type="body" sz="half" idx="22"/>
          </p:nvPr>
        </p:nvSpPr>
        <p:spPr>
          <a:xfrm>
            <a:off x="4467663" y="3059153"/>
            <a:ext cx="3256674" cy="499493"/>
          </a:xfrm>
        </p:spPr>
        <p:txBody>
          <a:bodyPr>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2" name="Text Placeholder 3">
            <a:extLst>
              <a:ext uri="{FF2B5EF4-FFF2-40B4-BE49-F238E27FC236}">
                <a16:creationId xmlns:a16="http://schemas.microsoft.com/office/drawing/2014/main" id="{648A6F22-3F59-4E0F-BAE5-9B7E0D16D33F}"/>
              </a:ext>
            </a:extLst>
          </p:cNvPr>
          <p:cNvSpPr>
            <a:spLocks noGrp="1"/>
          </p:cNvSpPr>
          <p:nvPr>
            <p:ph type="body" sz="half" idx="23"/>
          </p:nvPr>
        </p:nvSpPr>
        <p:spPr>
          <a:xfrm>
            <a:off x="8006525" y="3059153"/>
            <a:ext cx="3256674" cy="499493"/>
          </a:xfrm>
        </p:spPr>
        <p:txBody>
          <a:bodyPr>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3" name="Text Placeholder 3">
            <a:extLst>
              <a:ext uri="{FF2B5EF4-FFF2-40B4-BE49-F238E27FC236}">
                <a16:creationId xmlns:a16="http://schemas.microsoft.com/office/drawing/2014/main" id="{5689CAE6-6963-412E-9DAD-B7B5AFC41DCF}"/>
              </a:ext>
            </a:extLst>
          </p:cNvPr>
          <p:cNvSpPr>
            <a:spLocks noGrp="1"/>
          </p:cNvSpPr>
          <p:nvPr>
            <p:ph type="body" sz="half" idx="24"/>
          </p:nvPr>
        </p:nvSpPr>
        <p:spPr>
          <a:xfrm>
            <a:off x="928801" y="5170358"/>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4" name="Text Placeholder 3">
            <a:extLst>
              <a:ext uri="{FF2B5EF4-FFF2-40B4-BE49-F238E27FC236}">
                <a16:creationId xmlns:a16="http://schemas.microsoft.com/office/drawing/2014/main" id="{98D9757D-1411-42F4-AABD-CC173E4A038B}"/>
              </a:ext>
            </a:extLst>
          </p:cNvPr>
          <p:cNvSpPr>
            <a:spLocks noGrp="1"/>
          </p:cNvSpPr>
          <p:nvPr>
            <p:ph type="body" sz="half" idx="25"/>
          </p:nvPr>
        </p:nvSpPr>
        <p:spPr>
          <a:xfrm>
            <a:off x="4467663" y="5170358"/>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5" name="Text Placeholder 3">
            <a:extLst>
              <a:ext uri="{FF2B5EF4-FFF2-40B4-BE49-F238E27FC236}">
                <a16:creationId xmlns:a16="http://schemas.microsoft.com/office/drawing/2014/main" id="{0590AA6E-50BC-4492-8B87-7D8D4A8A5E76}"/>
              </a:ext>
            </a:extLst>
          </p:cNvPr>
          <p:cNvSpPr>
            <a:spLocks noGrp="1"/>
          </p:cNvSpPr>
          <p:nvPr>
            <p:ph type="body" sz="half" idx="26"/>
          </p:nvPr>
        </p:nvSpPr>
        <p:spPr>
          <a:xfrm>
            <a:off x="8006525" y="5170358"/>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7" name="Picture Placeholder 46">
            <a:extLst>
              <a:ext uri="{FF2B5EF4-FFF2-40B4-BE49-F238E27FC236}">
                <a16:creationId xmlns:a16="http://schemas.microsoft.com/office/drawing/2014/main" id="{64786CCE-CCCC-4B2D-890D-9D719713DB79}"/>
              </a:ext>
            </a:extLst>
          </p:cNvPr>
          <p:cNvSpPr>
            <a:spLocks noGrp="1"/>
          </p:cNvSpPr>
          <p:nvPr>
            <p:ph type="pic" sz="quarter" idx="27"/>
          </p:nvPr>
        </p:nvSpPr>
        <p:spPr>
          <a:xfrm>
            <a:off x="1041234" y="1757980"/>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48" name="Picture Placeholder 46">
            <a:extLst>
              <a:ext uri="{FF2B5EF4-FFF2-40B4-BE49-F238E27FC236}">
                <a16:creationId xmlns:a16="http://schemas.microsoft.com/office/drawing/2014/main" id="{EB08972C-68CE-41CC-9351-3DD741E53936}"/>
              </a:ext>
            </a:extLst>
          </p:cNvPr>
          <p:cNvSpPr>
            <a:spLocks noGrp="1"/>
          </p:cNvSpPr>
          <p:nvPr>
            <p:ph type="pic" sz="quarter" idx="28"/>
          </p:nvPr>
        </p:nvSpPr>
        <p:spPr>
          <a:xfrm>
            <a:off x="4576544" y="1757980"/>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49" name="Picture Placeholder 46">
            <a:extLst>
              <a:ext uri="{FF2B5EF4-FFF2-40B4-BE49-F238E27FC236}">
                <a16:creationId xmlns:a16="http://schemas.microsoft.com/office/drawing/2014/main" id="{6347D157-8108-4656-88F3-59B693C47F9B}"/>
              </a:ext>
            </a:extLst>
          </p:cNvPr>
          <p:cNvSpPr>
            <a:spLocks noGrp="1"/>
          </p:cNvSpPr>
          <p:nvPr>
            <p:ph type="pic" sz="quarter" idx="29"/>
          </p:nvPr>
        </p:nvSpPr>
        <p:spPr>
          <a:xfrm>
            <a:off x="8111854" y="1757980"/>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0" name="Picture Placeholder 46">
            <a:extLst>
              <a:ext uri="{FF2B5EF4-FFF2-40B4-BE49-F238E27FC236}">
                <a16:creationId xmlns:a16="http://schemas.microsoft.com/office/drawing/2014/main" id="{B4548244-F89A-4EA8-9DB4-056E45B2FDF5}"/>
              </a:ext>
            </a:extLst>
          </p:cNvPr>
          <p:cNvSpPr>
            <a:spLocks noGrp="1"/>
          </p:cNvSpPr>
          <p:nvPr>
            <p:ph type="pic" sz="quarter" idx="30"/>
          </p:nvPr>
        </p:nvSpPr>
        <p:spPr>
          <a:xfrm>
            <a:off x="1041234" y="3890091"/>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1" name="Picture Placeholder 46">
            <a:extLst>
              <a:ext uri="{FF2B5EF4-FFF2-40B4-BE49-F238E27FC236}">
                <a16:creationId xmlns:a16="http://schemas.microsoft.com/office/drawing/2014/main" id="{6B46EEEA-383D-42CD-ABFC-86BD330E07A0}"/>
              </a:ext>
            </a:extLst>
          </p:cNvPr>
          <p:cNvSpPr>
            <a:spLocks noGrp="1"/>
          </p:cNvSpPr>
          <p:nvPr>
            <p:ph type="pic" sz="quarter" idx="31"/>
          </p:nvPr>
        </p:nvSpPr>
        <p:spPr>
          <a:xfrm>
            <a:off x="4576544" y="3890091"/>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2" name="Picture Placeholder 46">
            <a:extLst>
              <a:ext uri="{FF2B5EF4-FFF2-40B4-BE49-F238E27FC236}">
                <a16:creationId xmlns:a16="http://schemas.microsoft.com/office/drawing/2014/main" id="{DF75483C-CE05-4E90-8A93-D04244423927}"/>
              </a:ext>
            </a:extLst>
          </p:cNvPr>
          <p:cNvSpPr>
            <a:spLocks noGrp="1"/>
          </p:cNvSpPr>
          <p:nvPr>
            <p:ph type="pic" sz="quarter" idx="32"/>
          </p:nvPr>
        </p:nvSpPr>
        <p:spPr>
          <a:xfrm>
            <a:off x="8111854" y="3890091"/>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cxnSp>
        <p:nvCxnSpPr>
          <p:cNvPr id="57" name="Straight Connector 56">
            <a:extLst>
              <a:ext uri="{FF2B5EF4-FFF2-40B4-BE49-F238E27FC236}">
                <a16:creationId xmlns:a16="http://schemas.microsoft.com/office/drawing/2014/main" id="{6EC8F712-6C02-43F3-8A0A-5DCA975E7C38}"/>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8B62D71-4318-4C96-828A-D19FFBFA7BDA}"/>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Text Placeholder 15">
            <a:extLst>
              <a:ext uri="{FF2B5EF4-FFF2-40B4-BE49-F238E27FC236}">
                <a16:creationId xmlns:a16="http://schemas.microsoft.com/office/drawing/2014/main" id="{12E8DD1E-B3CA-4756-A792-B476AFA9AE24}"/>
              </a:ext>
            </a:extLst>
          </p:cNvPr>
          <p:cNvSpPr>
            <a:spLocks noGrp="1"/>
          </p:cNvSpPr>
          <p:nvPr>
            <p:ph type="body" sz="quarter" idx="15" hasCustomPrompt="1"/>
          </p:nvPr>
        </p:nvSpPr>
        <p:spPr>
          <a:xfrm>
            <a:off x="10832539"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34" name="Straight Connector 33">
            <a:extLst>
              <a:ext uri="{FF2B5EF4-FFF2-40B4-BE49-F238E27FC236}">
                <a16:creationId xmlns:a16="http://schemas.microsoft.com/office/drawing/2014/main" id="{9603F760-AD2F-4611-99B6-58C4666AEBA1}"/>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218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6F6CA0-765E-484B-B9C2-16E6A4F4986D}"/>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413986"/>
            <a:ext cx="7107331" cy="1838643"/>
          </a:xfrm>
        </p:spPr>
        <p:txBody>
          <a:bodyPr anchor="b">
            <a:normAutofit/>
          </a:bodyPr>
          <a:lstStyle>
            <a:lvl1pPr algn="l">
              <a:defRPr sz="5500" b="1">
                <a:solidFill>
                  <a:schemeClr val="bg1"/>
                </a:solidFill>
              </a:defRPr>
            </a:lvl1pPr>
          </a:lstStyle>
          <a:p>
            <a:r>
              <a:rPr lang="en-US" noProof="0"/>
              <a:t>PRESENTATION TITLE</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4599498"/>
            <a:ext cx="7107331" cy="966857"/>
          </a:xfrm>
        </p:spPr>
        <p:txBody>
          <a:bodyPr>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Lorem Ipsum</a:t>
            </a:r>
            <a:br>
              <a:rPr lang="en-US" noProof="0"/>
            </a:br>
            <a:r>
              <a:rPr lang="en-US" noProof="0"/>
              <a:t>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D229C6A1-E569-4FC9-9D93-90A846C9C5BB}" type="datetime1">
              <a:rPr lang="en-US" noProof="0" smtClean="0"/>
              <a:t>7/31/2024</a:t>
            </a:fld>
            <a:endParaRPr lang="en-US" noProof="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p>
            <a:r>
              <a:rPr lang="en-US" noProof="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noProof="0" smtClean="0"/>
              <a:t>‹#›</a:t>
            </a:fld>
            <a:endParaRPr lang="en-US" noProof="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2740862"/>
            <a:ext cx="144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4444451"/>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6E88EDA-C5A5-4C22-8CE4-5C7FDCF2E859}"/>
              </a:ext>
            </a:extLst>
          </p:cNvPr>
          <p:cNvCxnSpPr>
            <a:cxnSpLocks/>
          </p:cNvCxnSpPr>
          <p:nvPr userDrawn="1"/>
        </p:nvCxnSpPr>
        <p:spPr>
          <a:xfrm flipV="1">
            <a:off x="11077074" y="5622756"/>
            <a:ext cx="0" cy="98422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4">
            <a:extLst>
              <a:ext uri="{FF2B5EF4-FFF2-40B4-BE49-F238E27FC236}">
                <a16:creationId xmlns:a16="http://schemas.microsoft.com/office/drawing/2014/main" id="{1B98974C-AC7A-4E66-AE1A-DBA5F1A1D054}"/>
              </a:ext>
            </a:extLst>
          </p:cNvPr>
          <p:cNvSpPr>
            <a:spLocks noGrp="1"/>
          </p:cNvSpPr>
          <p:nvPr>
            <p:ph type="body" sz="quarter" idx="13" hasCustomPrompt="1"/>
          </p:nvPr>
        </p:nvSpPr>
        <p:spPr>
          <a:xfrm>
            <a:off x="9416048" y="5532986"/>
            <a:ext cx="1460500" cy="481013"/>
          </a:xfrm>
        </p:spPr>
        <p:txBody>
          <a:bodyPr/>
          <a:lstStyle>
            <a:lvl1pPr marL="0" indent="0" algn="r">
              <a:buNone/>
              <a:defRPr lang="en-US" sz="3000" b="1" i="0" kern="1200" dirty="0">
                <a:solidFill>
                  <a:schemeClr val="tx2"/>
                </a:solidFill>
                <a:latin typeface="+mn-lt"/>
                <a:ea typeface="+mn-ea"/>
                <a:cs typeface="+mn-cs"/>
              </a:defRPr>
            </a:lvl1pPr>
          </a:lstStyle>
          <a:p>
            <a:pPr lvl="0"/>
            <a:r>
              <a:rPr lang="en-US" noProof="0"/>
              <a:t>20XX</a:t>
            </a:r>
          </a:p>
        </p:txBody>
      </p:sp>
    </p:spTree>
    <p:extLst>
      <p:ext uri="{BB962C8B-B14F-4D97-AF65-F5344CB8AC3E}">
        <p14:creationId xmlns:p14="http://schemas.microsoft.com/office/powerpoint/2010/main" val="16251742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Overview">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68D5CEF0-7838-4E94-B0E2-6286757235DA}"/>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45FD86-80D5-4520-8C38-1EDDAB179D77}"/>
              </a:ext>
            </a:extLst>
          </p:cNvPr>
          <p:cNvSpPr>
            <a:spLocks noGrp="1"/>
          </p:cNvSpPr>
          <p:nvPr>
            <p:ph type="title" hasCustomPrompt="1"/>
          </p:nvPr>
        </p:nvSpPr>
        <p:spPr>
          <a:xfrm>
            <a:off x="1519350" y="645199"/>
            <a:ext cx="4737482" cy="1338841"/>
          </a:xfrm>
        </p:spPr>
        <p:txBody>
          <a:bodyPr anchor="b">
            <a:noAutofit/>
          </a:bodyPr>
          <a:lstStyle>
            <a:lvl1pPr>
              <a:defRPr lang="en-US" sz="4000" b="1" kern="1200" dirty="0">
                <a:solidFill>
                  <a:schemeClr val="bg1"/>
                </a:solidFill>
                <a:latin typeface="+mj-lt"/>
                <a:ea typeface="+mj-ea"/>
                <a:cs typeface="+mj-cs"/>
              </a:defRPr>
            </a:lvl1pPr>
          </a:lstStyle>
          <a:p>
            <a:r>
              <a:rPr lang="en-US" dirty="0"/>
              <a:t>OVERVIEW</a:t>
            </a:r>
            <a:br>
              <a:rPr lang="en-US" dirty="0"/>
            </a:br>
            <a:r>
              <a:rPr lang="en-US" dirty="0"/>
              <a:t>SLIDE</a:t>
            </a:r>
          </a:p>
        </p:txBody>
      </p:sp>
      <p:sp>
        <p:nvSpPr>
          <p:cNvPr id="4" name="Text Placeholder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1386001" y="30927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1 Title</a:t>
            </a:r>
          </a:p>
        </p:txBody>
      </p:sp>
      <p:sp>
        <p:nvSpPr>
          <p:cNvPr id="5" name="Date Placeholder 4">
            <a:extLst>
              <a:ext uri="{FF2B5EF4-FFF2-40B4-BE49-F238E27FC236}">
                <a16:creationId xmlns:a16="http://schemas.microsoft.com/office/drawing/2014/main" id="{0B4BC91B-2A3F-445A-9C91-9BF7826133E6}"/>
              </a:ext>
            </a:extLst>
          </p:cNvPr>
          <p:cNvSpPr>
            <a:spLocks noGrp="1"/>
          </p:cNvSpPr>
          <p:nvPr>
            <p:ph type="dt" sz="half" idx="10"/>
          </p:nvPr>
        </p:nvSpPr>
        <p:spPr/>
        <p:txBody>
          <a:bodyPr/>
          <a:lstStyle/>
          <a:p>
            <a:fld id="{D578B35B-55DE-4D82-AAED-127142AD1F9F}" type="datetime1">
              <a:rPr lang="en-US" smtClean="0"/>
              <a:t>7/31/2024</a:t>
            </a:fld>
            <a:endParaRPr lang="en-US" dirty="0"/>
          </a:p>
        </p:txBody>
      </p:sp>
      <p:sp>
        <p:nvSpPr>
          <p:cNvPr id="6" name="Footer Placeholder 5">
            <a:extLst>
              <a:ext uri="{FF2B5EF4-FFF2-40B4-BE49-F238E27FC236}">
                <a16:creationId xmlns:a16="http://schemas.microsoft.com/office/drawing/2014/main" id="{FBF24CAE-7220-4370-B793-B9D4AA1A3A5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a:lstStyle/>
          <a:p>
            <a:fld id="{95CBEC59-7FF9-4688-98DF-89832A0C9025}" type="slidenum">
              <a:rPr lang="en-US" smtClean="0"/>
              <a:t>‹#›</a:t>
            </a:fld>
            <a:endParaRPr lang="en-US" dirty="0"/>
          </a:p>
        </p:txBody>
      </p:sp>
      <p:cxnSp>
        <p:nvCxnSpPr>
          <p:cNvPr id="12" name="Straight Connector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4" name="Straight Connector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Text Placeholder 15">
            <a:extLst>
              <a:ext uri="{FF2B5EF4-FFF2-40B4-BE49-F238E27FC236}">
                <a16:creationId xmlns:a16="http://schemas.microsoft.com/office/drawing/2014/main" id="{AC031692-3E92-4C7E-A067-5F49BD126705}"/>
              </a:ext>
            </a:extLst>
          </p:cNvPr>
          <p:cNvSpPr>
            <a:spLocks noGrp="1"/>
          </p:cNvSpPr>
          <p:nvPr>
            <p:ph type="body" sz="quarter" idx="15" hasCustomPrompt="1"/>
          </p:nvPr>
        </p:nvSpPr>
        <p:spPr>
          <a:xfrm>
            <a:off x="11084400" y="838800"/>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34" name="Straight Connector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924863" y="30927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2 Title</a:t>
            </a:r>
          </a:p>
        </p:txBody>
      </p:sp>
      <p:sp>
        <p:nvSpPr>
          <p:cNvPr id="36" name="Text Placeholder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463725" y="30927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3 Title</a:t>
            </a:r>
          </a:p>
        </p:txBody>
      </p:sp>
      <p:sp>
        <p:nvSpPr>
          <p:cNvPr id="37" name="Text Placeholder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1386001" y="52039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4 Title</a:t>
            </a:r>
          </a:p>
        </p:txBody>
      </p:sp>
      <p:sp>
        <p:nvSpPr>
          <p:cNvPr id="38" name="Text Placeholder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924863" y="52039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5 Title</a:t>
            </a:r>
          </a:p>
        </p:txBody>
      </p:sp>
      <p:sp>
        <p:nvSpPr>
          <p:cNvPr id="39" name="Text Placeholder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463725" y="52039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6 Title</a:t>
            </a:r>
          </a:p>
        </p:txBody>
      </p:sp>
      <p:sp>
        <p:nvSpPr>
          <p:cNvPr id="40" name="Text Placeholder 3">
            <a:extLst>
              <a:ext uri="{FF2B5EF4-FFF2-40B4-BE49-F238E27FC236}">
                <a16:creationId xmlns:a16="http://schemas.microsoft.com/office/drawing/2014/main" id="{F84CD40D-D65C-419A-B22F-5633C9254F52}"/>
              </a:ext>
            </a:extLst>
          </p:cNvPr>
          <p:cNvSpPr>
            <a:spLocks noGrp="1"/>
          </p:cNvSpPr>
          <p:nvPr>
            <p:ph type="body" sz="half" idx="21"/>
          </p:nvPr>
        </p:nvSpPr>
        <p:spPr>
          <a:xfrm>
            <a:off x="1386001" y="3516353"/>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1" name="Text Placeholder 3">
            <a:extLst>
              <a:ext uri="{FF2B5EF4-FFF2-40B4-BE49-F238E27FC236}">
                <a16:creationId xmlns:a16="http://schemas.microsoft.com/office/drawing/2014/main" id="{4902ECF4-C668-49EA-AD7B-E0B3332DE48A}"/>
              </a:ext>
            </a:extLst>
          </p:cNvPr>
          <p:cNvSpPr>
            <a:spLocks noGrp="1"/>
          </p:cNvSpPr>
          <p:nvPr>
            <p:ph type="body" sz="half" idx="22"/>
          </p:nvPr>
        </p:nvSpPr>
        <p:spPr>
          <a:xfrm>
            <a:off x="4924863" y="3516353"/>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2" name="Text Placeholder 3">
            <a:extLst>
              <a:ext uri="{FF2B5EF4-FFF2-40B4-BE49-F238E27FC236}">
                <a16:creationId xmlns:a16="http://schemas.microsoft.com/office/drawing/2014/main" id="{648A6F22-3F59-4E0F-BAE5-9B7E0D16D33F}"/>
              </a:ext>
            </a:extLst>
          </p:cNvPr>
          <p:cNvSpPr>
            <a:spLocks noGrp="1"/>
          </p:cNvSpPr>
          <p:nvPr>
            <p:ph type="body" sz="half" idx="23"/>
          </p:nvPr>
        </p:nvSpPr>
        <p:spPr>
          <a:xfrm>
            <a:off x="8463725" y="3516353"/>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3" name="Text Placeholder 3">
            <a:extLst>
              <a:ext uri="{FF2B5EF4-FFF2-40B4-BE49-F238E27FC236}">
                <a16:creationId xmlns:a16="http://schemas.microsoft.com/office/drawing/2014/main" id="{5689CAE6-6963-412E-9DAD-B7B5AFC41DCF}"/>
              </a:ext>
            </a:extLst>
          </p:cNvPr>
          <p:cNvSpPr>
            <a:spLocks noGrp="1"/>
          </p:cNvSpPr>
          <p:nvPr>
            <p:ph type="body" sz="half" idx="24"/>
          </p:nvPr>
        </p:nvSpPr>
        <p:spPr>
          <a:xfrm>
            <a:off x="1386001" y="5627558"/>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4" name="Text Placeholder 3">
            <a:extLst>
              <a:ext uri="{FF2B5EF4-FFF2-40B4-BE49-F238E27FC236}">
                <a16:creationId xmlns:a16="http://schemas.microsoft.com/office/drawing/2014/main" id="{98D9757D-1411-42F4-AABD-CC173E4A038B}"/>
              </a:ext>
            </a:extLst>
          </p:cNvPr>
          <p:cNvSpPr>
            <a:spLocks noGrp="1"/>
          </p:cNvSpPr>
          <p:nvPr>
            <p:ph type="body" sz="half" idx="25"/>
          </p:nvPr>
        </p:nvSpPr>
        <p:spPr>
          <a:xfrm>
            <a:off x="4924863" y="5627558"/>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5" name="Text Placeholder 3">
            <a:extLst>
              <a:ext uri="{FF2B5EF4-FFF2-40B4-BE49-F238E27FC236}">
                <a16:creationId xmlns:a16="http://schemas.microsoft.com/office/drawing/2014/main" id="{0590AA6E-50BC-4492-8B87-7D8D4A8A5E76}"/>
              </a:ext>
            </a:extLst>
          </p:cNvPr>
          <p:cNvSpPr>
            <a:spLocks noGrp="1"/>
          </p:cNvSpPr>
          <p:nvPr>
            <p:ph type="body" sz="half" idx="26"/>
          </p:nvPr>
        </p:nvSpPr>
        <p:spPr>
          <a:xfrm>
            <a:off x="8463725" y="5627558"/>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7" name="Picture Placeholder 46">
            <a:extLst>
              <a:ext uri="{FF2B5EF4-FFF2-40B4-BE49-F238E27FC236}">
                <a16:creationId xmlns:a16="http://schemas.microsoft.com/office/drawing/2014/main" id="{64786CCE-CCCC-4B2D-890D-9D719713DB79}"/>
              </a:ext>
            </a:extLst>
          </p:cNvPr>
          <p:cNvSpPr>
            <a:spLocks noGrp="1"/>
          </p:cNvSpPr>
          <p:nvPr>
            <p:ph type="pic" sz="quarter" idx="27"/>
          </p:nvPr>
        </p:nvSpPr>
        <p:spPr>
          <a:xfrm>
            <a:off x="1498434" y="2215180"/>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48" name="Picture Placeholder 46">
            <a:extLst>
              <a:ext uri="{FF2B5EF4-FFF2-40B4-BE49-F238E27FC236}">
                <a16:creationId xmlns:a16="http://schemas.microsoft.com/office/drawing/2014/main" id="{EB08972C-68CE-41CC-9351-3DD741E53936}"/>
              </a:ext>
            </a:extLst>
          </p:cNvPr>
          <p:cNvSpPr>
            <a:spLocks noGrp="1"/>
          </p:cNvSpPr>
          <p:nvPr>
            <p:ph type="pic" sz="quarter" idx="28"/>
          </p:nvPr>
        </p:nvSpPr>
        <p:spPr>
          <a:xfrm>
            <a:off x="5033744" y="2215180"/>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49" name="Picture Placeholder 46">
            <a:extLst>
              <a:ext uri="{FF2B5EF4-FFF2-40B4-BE49-F238E27FC236}">
                <a16:creationId xmlns:a16="http://schemas.microsoft.com/office/drawing/2014/main" id="{6347D157-8108-4656-88F3-59B693C47F9B}"/>
              </a:ext>
            </a:extLst>
          </p:cNvPr>
          <p:cNvSpPr>
            <a:spLocks noGrp="1"/>
          </p:cNvSpPr>
          <p:nvPr>
            <p:ph type="pic" sz="quarter" idx="29"/>
          </p:nvPr>
        </p:nvSpPr>
        <p:spPr>
          <a:xfrm>
            <a:off x="8569054" y="2215180"/>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0" name="Picture Placeholder 46">
            <a:extLst>
              <a:ext uri="{FF2B5EF4-FFF2-40B4-BE49-F238E27FC236}">
                <a16:creationId xmlns:a16="http://schemas.microsoft.com/office/drawing/2014/main" id="{B4548244-F89A-4EA8-9DB4-056E45B2FDF5}"/>
              </a:ext>
            </a:extLst>
          </p:cNvPr>
          <p:cNvSpPr>
            <a:spLocks noGrp="1"/>
          </p:cNvSpPr>
          <p:nvPr>
            <p:ph type="pic" sz="quarter" idx="30"/>
          </p:nvPr>
        </p:nvSpPr>
        <p:spPr>
          <a:xfrm>
            <a:off x="1498434" y="4347291"/>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1" name="Picture Placeholder 46">
            <a:extLst>
              <a:ext uri="{FF2B5EF4-FFF2-40B4-BE49-F238E27FC236}">
                <a16:creationId xmlns:a16="http://schemas.microsoft.com/office/drawing/2014/main" id="{6B46EEEA-383D-42CD-ABFC-86BD330E07A0}"/>
              </a:ext>
            </a:extLst>
          </p:cNvPr>
          <p:cNvSpPr>
            <a:spLocks noGrp="1"/>
          </p:cNvSpPr>
          <p:nvPr>
            <p:ph type="pic" sz="quarter" idx="31"/>
          </p:nvPr>
        </p:nvSpPr>
        <p:spPr>
          <a:xfrm>
            <a:off x="5033744" y="4347291"/>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2" name="Picture Placeholder 46">
            <a:extLst>
              <a:ext uri="{FF2B5EF4-FFF2-40B4-BE49-F238E27FC236}">
                <a16:creationId xmlns:a16="http://schemas.microsoft.com/office/drawing/2014/main" id="{DF75483C-CE05-4E90-8A93-D04244423927}"/>
              </a:ext>
            </a:extLst>
          </p:cNvPr>
          <p:cNvSpPr>
            <a:spLocks noGrp="1"/>
          </p:cNvSpPr>
          <p:nvPr>
            <p:ph type="pic" sz="quarter" idx="32"/>
          </p:nvPr>
        </p:nvSpPr>
        <p:spPr>
          <a:xfrm>
            <a:off x="8569054" y="4347291"/>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4" name="Rectangle 53">
            <a:extLst>
              <a:ext uri="{FF2B5EF4-FFF2-40B4-BE49-F238E27FC236}">
                <a16:creationId xmlns:a16="http://schemas.microsoft.com/office/drawing/2014/main" id="{1C2768A5-0309-41B3-94FB-AA3A2FCB638E}"/>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735452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Overview">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68D5CEF0-7838-4E94-B0E2-6286757235DA}"/>
              </a:ext>
            </a:extLst>
          </p:cNvPr>
          <p:cNvSpPr/>
          <p:nvPr userDrawn="1"/>
        </p:nvSpPr>
        <p:spPr>
          <a:xfrm>
            <a:off x="4724400" y="0"/>
            <a:ext cx="74676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45FD86-80D5-4520-8C38-1EDDAB179D77}"/>
              </a:ext>
            </a:extLst>
          </p:cNvPr>
          <p:cNvSpPr>
            <a:spLocks noGrp="1"/>
          </p:cNvSpPr>
          <p:nvPr>
            <p:ph type="title" hasCustomPrompt="1"/>
          </p:nvPr>
        </p:nvSpPr>
        <p:spPr>
          <a:xfrm>
            <a:off x="1519350" y="645199"/>
            <a:ext cx="4737482" cy="1338841"/>
          </a:xfrm>
        </p:spPr>
        <p:txBody>
          <a:bodyPr anchor="b">
            <a:noAutofit/>
          </a:bodyPr>
          <a:lstStyle>
            <a:lvl1pPr>
              <a:defRPr lang="en-US" sz="4000" b="1" kern="1200" dirty="0">
                <a:gradFill>
                  <a:gsLst>
                    <a:gs pos="0">
                      <a:schemeClr val="bg2"/>
                    </a:gs>
                    <a:gs pos="100000">
                      <a:schemeClr val="accent1"/>
                    </a:gs>
                  </a:gsLst>
                  <a:lin ang="0" scaled="1"/>
                </a:gradFill>
                <a:latin typeface="+mj-lt"/>
                <a:ea typeface="+mj-ea"/>
                <a:cs typeface="+mj-cs"/>
              </a:defRPr>
            </a:lvl1pPr>
          </a:lstStyle>
          <a:p>
            <a:r>
              <a:rPr lang="en-US" dirty="0"/>
              <a:t>OVERVIEW</a:t>
            </a:r>
            <a:br>
              <a:rPr lang="en-US" dirty="0"/>
            </a:br>
            <a:r>
              <a:rPr lang="en-US" dirty="0"/>
              <a:t>SLIDE</a:t>
            </a:r>
          </a:p>
        </p:txBody>
      </p:sp>
      <p:sp>
        <p:nvSpPr>
          <p:cNvPr id="4" name="Text Placeholder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1386001" y="3092789"/>
            <a:ext cx="3256674" cy="499493"/>
          </a:xfrm>
        </p:spPr>
        <p:txBody>
          <a:bodyPr>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1 Title</a:t>
            </a:r>
          </a:p>
        </p:txBody>
      </p:sp>
      <p:sp>
        <p:nvSpPr>
          <p:cNvPr id="5" name="Date Placeholder 4">
            <a:extLst>
              <a:ext uri="{FF2B5EF4-FFF2-40B4-BE49-F238E27FC236}">
                <a16:creationId xmlns:a16="http://schemas.microsoft.com/office/drawing/2014/main" id="{0B4BC91B-2A3F-445A-9C91-9BF7826133E6}"/>
              </a:ext>
            </a:extLst>
          </p:cNvPr>
          <p:cNvSpPr>
            <a:spLocks noGrp="1"/>
          </p:cNvSpPr>
          <p:nvPr>
            <p:ph type="dt" sz="half" idx="10"/>
          </p:nvPr>
        </p:nvSpPr>
        <p:spPr/>
        <p:txBody>
          <a:bodyPr/>
          <a:lstStyle/>
          <a:p>
            <a:fld id="{EFA441BB-2CCE-42E8-8A4D-47586555D345}" type="datetime1">
              <a:rPr lang="en-US" smtClean="0"/>
              <a:t>7/31/2024</a:t>
            </a:fld>
            <a:endParaRPr lang="en-US" dirty="0"/>
          </a:p>
        </p:txBody>
      </p:sp>
      <p:sp>
        <p:nvSpPr>
          <p:cNvPr id="6" name="Footer Placeholder 5">
            <a:extLst>
              <a:ext uri="{FF2B5EF4-FFF2-40B4-BE49-F238E27FC236}">
                <a16:creationId xmlns:a16="http://schemas.microsoft.com/office/drawing/2014/main" id="{FBF24CAE-7220-4370-B793-B9D4AA1A3A55}"/>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7" name="Slide Number Placeholder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a:lstStyle/>
          <a:p>
            <a:fld id="{95CBEC59-7FF9-4688-98DF-89832A0C9025}" type="slidenum">
              <a:rPr lang="en-US" smtClean="0"/>
              <a:t>‹#›</a:t>
            </a:fld>
            <a:endParaRPr lang="en-US" dirty="0"/>
          </a:p>
        </p:txBody>
      </p:sp>
      <p:cxnSp>
        <p:nvCxnSpPr>
          <p:cNvPr id="12" name="Straight Connector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4" name="Straight Connector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924863" y="30927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2 Title</a:t>
            </a:r>
          </a:p>
        </p:txBody>
      </p:sp>
      <p:sp>
        <p:nvSpPr>
          <p:cNvPr id="36" name="Text Placeholder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463725" y="30927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3 Title</a:t>
            </a:r>
          </a:p>
        </p:txBody>
      </p:sp>
      <p:sp>
        <p:nvSpPr>
          <p:cNvPr id="37" name="Text Placeholder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1386001" y="5203994"/>
            <a:ext cx="3256674" cy="499493"/>
          </a:xfrm>
        </p:spPr>
        <p:txBody>
          <a:bodyPr>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4 Title</a:t>
            </a:r>
          </a:p>
        </p:txBody>
      </p:sp>
      <p:sp>
        <p:nvSpPr>
          <p:cNvPr id="38" name="Text Placeholder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924863" y="52039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5 Title</a:t>
            </a:r>
          </a:p>
        </p:txBody>
      </p:sp>
      <p:sp>
        <p:nvSpPr>
          <p:cNvPr id="39" name="Text Placeholder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463725" y="52039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6 Title</a:t>
            </a:r>
          </a:p>
        </p:txBody>
      </p:sp>
      <p:sp>
        <p:nvSpPr>
          <p:cNvPr id="40" name="Text Placeholder 3">
            <a:extLst>
              <a:ext uri="{FF2B5EF4-FFF2-40B4-BE49-F238E27FC236}">
                <a16:creationId xmlns:a16="http://schemas.microsoft.com/office/drawing/2014/main" id="{F84CD40D-D65C-419A-B22F-5633C9254F52}"/>
              </a:ext>
            </a:extLst>
          </p:cNvPr>
          <p:cNvSpPr>
            <a:spLocks noGrp="1"/>
          </p:cNvSpPr>
          <p:nvPr>
            <p:ph type="body" sz="half" idx="21"/>
          </p:nvPr>
        </p:nvSpPr>
        <p:spPr>
          <a:xfrm>
            <a:off x="1386001" y="3516353"/>
            <a:ext cx="3256674" cy="499493"/>
          </a:xfrm>
        </p:spPr>
        <p:txBody>
          <a:bodyPr>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1" name="Text Placeholder 3">
            <a:extLst>
              <a:ext uri="{FF2B5EF4-FFF2-40B4-BE49-F238E27FC236}">
                <a16:creationId xmlns:a16="http://schemas.microsoft.com/office/drawing/2014/main" id="{4902ECF4-C668-49EA-AD7B-E0B3332DE48A}"/>
              </a:ext>
            </a:extLst>
          </p:cNvPr>
          <p:cNvSpPr>
            <a:spLocks noGrp="1"/>
          </p:cNvSpPr>
          <p:nvPr>
            <p:ph type="body" sz="half" idx="22"/>
          </p:nvPr>
        </p:nvSpPr>
        <p:spPr>
          <a:xfrm>
            <a:off x="4924863" y="3516353"/>
            <a:ext cx="3256674" cy="499493"/>
          </a:xfrm>
        </p:spPr>
        <p:txBody>
          <a:bodyPr>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2" name="Text Placeholder 3">
            <a:extLst>
              <a:ext uri="{FF2B5EF4-FFF2-40B4-BE49-F238E27FC236}">
                <a16:creationId xmlns:a16="http://schemas.microsoft.com/office/drawing/2014/main" id="{648A6F22-3F59-4E0F-BAE5-9B7E0D16D33F}"/>
              </a:ext>
            </a:extLst>
          </p:cNvPr>
          <p:cNvSpPr>
            <a:spLocks noGrp="1"/>
          </p:cNvSpPr>
          <p:nvPr>
            <p:ph type="body" sz="half" idx="23"/>
          </p:nvPr>
        </p:nvSpPr>
        <p:spPr>
          <a:xfrm>
            <a:off x="8463725" y="3516353"/>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3" name="Text Placeholder 3">
            <a:extLst>
              <a:ext uri="{FF2B5EF4-FFF2-40B4-BE49-F238E27FC236}">
                <a16:creationId xmlns:a16="http://schemas.microsoft.com/office/drawing/2014/main" id="{5689CAE6-6963-412E-9DAD-B7B5AFC41DCF}"/>
              </a:ext>
            </a:extLst>
          </p:cNvPr>
          <p:cNvSpPr>
            <a:spLocks noGrp="1"/>
          </p:cNvSpPr>
          <p:nvPr>
            <p:ph type="body" sz="half" idx="24"/>
          </p:nvPr>
        </p:nvSpPr>
        <p:spPr>
          <a:xfrm>
            <a:off x="1386001" y="5627558"/>
            <a:ext cx="3256674" cy="499493"/>
          </a:xfrm>
        </p:spPr>
        <p:txBody>
          <a:bodyPr>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4" name="Text Placeholder 3">
            <a:extLst>
              <a:ext uri="{FF2B5EF4-FFF2-40B4-BE49-F238E27FC236}">
                <a16:creationId xmlns:a16="http://schemas.microsoft.com/office/drawing/2014/main" id="{98D9757D-1411-42F4-AABD-CC173E4A038B}"/>
              </a:ext>
            </a:extLst>
          </p:cNvPr>
          <p:cNvSpPr>
            <a:spLocks noGrp="1"/>
          </p:cNvSpPr>
          <p:nvPr>
            <p:ph type="body" sz="half" idx="25"/>
          </p:nvPr>
        </p:nvSpPr>
        <p:spPr>
          <a:xfrm>
            <a:off x="4924863" y="5627558"/>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5" name="Text Placeholder 3">
            <a:extLst>
              <a:ext uri="{FF2B5EF4-FFF2-40B4-BE49-F238E27FC236}">
                <a16:creationId xmlns:a16="http://schemas.microsoft.com/office/drawing/2014/main" id="{0590AA6E-50BC-4492-8B87-7D8D4A8A5E76}"/>
              </a:ext>
            </a:extLst>
          </p:cNvPr>
          <p:cNvSpPr>
            <a:spLocks noGrp="1"/>
          </p:cNvSpPr>
          <p:nvPr>
            <p:ph type="body" sz="half" idx="26"/>
          </p:nvPr>
        </p:nvSpPr>
        <p:spPr>
          <a:xfrm>
            <a:off x="8463725" y="5627558"/>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7" name="Picture Placeholder 46">
            <a:extLst>
              <a:ext uri="{FF2B5EF4-FFF2-40B4-BE49-F238E27FC236}">
                <a16:creationId xmlns:a16="http://schemas.microsoft.com/office/drawing/2014/main" id="{64786CCE-CCCC-4B2D-890D-9D719713DB79}"/>
              </a:ext>
            </a:extLst>
          </p:cNvPr>
          <p:cNvSpPr>
            <a:spLocks noGrp="1"/>
          </p:cNvSpPr>
          <p:nvPr>
            <p:ph type="pic" sz="quarter" idx="27"/>
          </p:nvPr>
        </p:nvSpPr>
        <p:spPr>
          <a:xfrm>
            <a:off x="1498434" y="2215180"/>
            <a:ext cx="867600" cy="868680"/>
          </a:xfrm>
          <a:prstGeom prst="ellipse">
            <a:avLst/>
          </a:prstGeom>
          <a:ln w="19050">
            <a:gradFill flip="none" rotWithShape="1">
              <a:gsLst>
                <a:gs pos="0">
                  <a:schemeClr val="bg2"/>
                </a:gs>
                <a:gs pos="100000">
                  <a:schemeClr val="accent1"/>
                </a:gs>
              </a:gsLst>
              <a:lin ang="0" scaled="1"/>
              <a:tileRect/>
            </a:gra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48" name="Picture Placeholder 46">
            <a:extLst>
              <a:ext uri="{FF2B5EF4-FFF2-40B4-BE49-F238E27FC236}">
                <a16:creationId xmlns:a16="http://schemas.microsoft.com/office/drawing/2014/main" id="{EB08972C-68CE-41CC-9351-3DD741E53936}"/>
              </a:ext>
            </a:extLst>
          </p:cNvPr>
          <p:cNvSpPr>
            <a:spLocks noGrp="1"/>
          </p:cNvSpPr>
          <p:nvPr>
            <p:ph type="pic" sz="quarter" idx="28"/>
          </p:nvPr>
        </p:nvSpPr>
        <p:spPr>
          <a:xfrm>
            <a:off x="5033744" y="2215180"/>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49" name="Picture Placeholder 46">
            <a:extLst>
              <a:ext uri="{FF2B5EF4-FFF2-40B4-BE49-F238E27FC236}">
                <a16:creationId xmlns:a16="http://schemas.microsoft.com/office/drawing/2014/main" id="{6347D157-8108-4656-88F3-59B693C47F9B}"/>
              </a:ext>
            </a:extLst>
          </p:cNvPr>
          <p:cNvSpPr>
            <a:spLocks noGrp="1"/>
          </p:cNvSpPr>
          <p:nvPr>
            <p:ph type="pic" sz="quarter" idx="29"/>
          </p:nvPr>
        </p:nvSpPr>
        <p:spPr>
          <a:xfrm>
            <a:off x="8569054" y="2215180"/>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0" name="Picture Placeholder 46">
            <a:extLst>
              <a:ext uri="{FF2B5EF4-FFF2-40B4-BE49-F238E27FC236}">
                <a16:creationId xmlns:a16="http://schemas.microsoft.com/office/drawing/2014/main" id="{B4548244-F89A-4EA8-9DB4-056E45B2FDF5}"/>
              </a:ext>
            </a:extLst>
          </p:cNvPr>
          <p:cNvSpPr>
            <a:spLocks noGrp="1"/>
          </p:cNvSpPr>
          <p:nvPr>
            <p:ph type="pic" sz="quarter" idx="30"/>
          </p:nvPr>
        </p:nvSpPr>
        <p:spPr>
          <a:xfrm>
            <a:off x="1498434" y="4347291"/>
            <a:ext cx="867600" cy="868680"/>
          </a:xfrm>
          <a:prstGeom prst="ellipse">
            <a:avLst/>
          </a:prstGeom>
          <a:ln w="19050">
            <a:gradFill flip="none" rotWithShape="1">
              <a:gsLst>
                <a:gs pos="0">
                  <a:schemeClr val="bg2"/>
                </a:gs>
                <a:gs pos="100000">
                  <a:schemeClr val="accent1"/>
                </a:gs>
              </a:gsLst>
              <a:lin ang="0" scaled="1"/>
              <a:tileRect/>
            </a:gra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1" name="Picture Placeholder 46">
            <a:extLst>
              <a:ext uri="{FF2B5EF4-FFF2-40B4-BE49-F238E27FC236}">
                <a16:creationId xmlns:a16="http://schemas.microsoft.com/office/drawing/2014/main" id="{6B46EEEA-383D-42CD-ABFC-86BD330E07A0}"/>
              </a:ext>
            </a:extLst>
          </p:cNvPr>
          <p:cNvSpPr>
            <a:spLocks noGrp="1"/>
          </p:cNvSpPr>
          <p:nvPr>
            <p:ph type="pic" sz="quarter" idx="31"/>
          </p:nvPr>
        </p:nvSpPr>
        <p:spPr>
          <a:xfrm>
            <a:off x="5033744" y="4347291"/>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2" name="Picture Placeholder 46">
            <a:extLst>
              <a:ext uri="{FF2B5EF4-FFF2-40B4-BE49-F238E27FC236}">
                <a16:creationId xmlns:a16="http://schemas.microsoft.com/office/drawing/2014/main" id="{DF75483C-CE05-4E90-8A93-D04244423927}"/>
              </a:ext>
            </a:extLst>
          </p:cNvPr>
          <p:cNvSpPr>
            <a:spLocks noGrp="1"/>
          </p:cNvSpPr>
          <p:nvPr>
            <p:ph type="pic" sz="quarter" idx="32"/>
          </p:nvPr>
        </p:nvSpPr>
        <p:spPr>
          <a:xfrm>
            <a:off x="8569054" y="4347291"/>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4" name="Rectangle 53">
            <a:extLst>
              <a:ext uri="{FF2B5EF4-FFF2-40B4-BE49-F238E27FC236}">
                <a16:creationId xmlns:a16="http://schemas.microsoft.com/office/drawing/2014/main" id="{1C2768A5-0309-41B3-94FB-AA3A2FCB638E}"/>
              </a:ext>
            </a:extLst>
          </p:cNvPr>
          <p:cNvSpPr/>
          <p:nvPr userDrawn="1"/>
        </p:nvSpPr>
        <p:spPr>
          <a:xfrm>
            <a:off x="1285167" y="871728"/>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920621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ank You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85FB182-4CCC-45D7-A2A4-A593CA00EB54}"/>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8E2AFE-9147-47F3-ADFE-AD251E989D20}"/>
              </a:ext>
            </a:extLst>
          </p:cNvPr>
          <p:cNvSpPr>
            <a:spLocks noGrp="1"/>
          </p:cNvSpPr>
          <p:nvPr>
            <p:ph type="title" hasCustomPrompt="1"/>
          </p:nvPr>
        </p:nvSpPr>
        <p:spPr>
          <a:xfrm>
            <a:off x="1814400" y="1144587"/>
            <a:ext cx="9395400" cy="1483413"/>
          </a:xfrm>
        </p:spPr>
        <p:txBody>
          <a:bodyPr>
            <a:noAutofit/>
          </a:bodyPr>
          <a:lstStyle>
            <a:lvl1pPr>
              <a:defRPr sz="5500"/>
            </a:lvl1pPr>
          </a:lstStyle>
          <a:p>
            <a:r>
              <a:rPr lang="en-US" dirty="0"/>
              <a:t>THANK</a:t>
            </a:r>
            <a:br>
              <a:rPr lang="en-US" dirty="0"/>
            </a:br>
            <a:r>
              <a:rPr lang="en-US" dirty="0"/>
              <a:t>YOU!</a:t>
            </a:r>
          </a:p>
        </p:txBody>
      </p:sp>
      <p:sp>
        <p:nvSpPr>
          <p:cNvPr id="4" name="Date Placeholder 3">
            <a:extLst>
              <a:ext uri="{FF2B5EF4-FFF2-40B4-BE49-F238E27FC236}">
                <a16:creationId xmlns:a16="http://schemas.microsoft.com/office/drawing/2014/main" id="{59B46BDE-7853-435A-80A6-D25940D17A54}"/>
              </a:ext>
            </a:extLst>
          </p:cNvPr>
          <p:cNvSpPr>
            <a:spLocks noGrp="1"/>
          </p:cNvSpPr>
          <p:nvPr>
            <p:ph type="dt" sz="half" idx="10"/>
          </p:nvPr>
        </p:nvSpPr>
        <p:spPr/>
        <p:txBody>
          <a:bodyPr/>
          <a:lstStyle/>
          <a:p>
            <a:fld id="{11D0F1A0-84E6-4AA0-9183-7CA10A278BD9}" type="datetime1">
              <a:rPr lang="en-US" smtClean="0"/>
              <a:t>7/31/2024</a:t>
            </a:fld>
            <a:endParaRPr lang="en-US" dirty="0"/>
          </a:p>
        </p:txBody>
      </p:sp>
      <p:sp>
        <p:nvSpPr>
          <p:cNvPr id="5" name="Footer Placeholder 4">
            <a:extLst>
              <a:ext uri="{FF2B5EF4-FFF2-40B4-BE49-F238E27FC236}">
                <a16:creationId xmlns:a16="http://schemas.microsoft.com/office/drawing/2014/main" id="{B4C83E82-A916-403C-8BE8-252132A9420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C7F2326-238E-4FE6-8842-680DE4A0432D}"/>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8B9D0891-2A9E-4F35-82BE-7966AECBB0F1}"/>
              </a:ext>
            </a:extLst>
          </p:cNvPr>
          <p:cNvSpPr/>
          <p:nvPr userDrawn="1"/>
        </p:nvSpPr>
        <p:spPr>
          <a:xfrm>
            <a:off x="1379621" y="0"/>
            <a:ext cx="144000" cy="24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a:extLst>
              <a:ext uri="{FF2B5EF4-FFF2-40B4-BE49-F238E27FC236}">
                <a16:creationId xmlns:a16="http://schemas.microsoft.com/office/drawing/2014/main" id="{E52F6420-3AFC-4D7F-A45D-56EA5EFC0D18}"/>
              </a:ext>
            </a:extLst>
          </p:cNvPr>
          <p:cNvSpPr>
            <a:spLocks noGrp="1"/>
          </p:cNvSpPr>
          <p:nvPr>
            <p:ph type="subTitle" idx="13" hasCustomPrompt="1"/>
          </p:nvPr>
        </p:nvSpPr>
        <p:spPr>
          <a:xfrm>
            <a:off x="1812758" y="3038688"/>
            <a:ext cx="9144000" cy="1397991"/>
          </a:xfrm>
        </p:spPr>
        <p:txBody>
          <a:bodyPr>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Lorem Ipsum</a:t>
            </a:r>
            <a:br>
              <a:rPr lang="en-US" dirty="0"/>
            </a:br>
            <a:r>
              <a:rPr lang="en-US" dirty="0"/>
              <a:t>Dolor</a:t>
            </a:r>
          </a:p>
        </p:txBody>
      </p:sp>
      <p:cxnSp>
        <p:nvCxnSpPr>
          <p:cNvPr id="11" name="Straight Connector 10">
            <a:extLst>
              <a:ext uri="{FF2B5EF4-FFF2-40B4-BE49-F238E27FC236}">
                <a16:creationId xmlns:a16="http://schemas.microsoft.com/office/drawing/2014/main" id="{2BC78E93-F6DF-44C7-A9BB-D035C397BFD5}"/>
              </a:ext>
            </a:extLst>
          </p:cNvPr>
          <p:cNvCxnSpPr/>
          <p:nvPr userDrawn="1"/>
        </p:nvCxnSpPr>
        <p:spPr>
          <a:xfrm>
            <a:off x="1957137" y="2883641"/>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87BFFD5-4519-4811-BDD2-3B0318780ACC}"/>
              </a:ext>
            </a:extLst>
          </p:cNvPr>
          <p:cNvCxnSpPr>
            <a:cxnSpLocks/>
          </p:cNvCxnSpPr>
          <p:nvPr userDrawn="1"/>
        </p:nvCxnSpPr>
        <p:spPr>
          <a:xfrm rot="16200000">
            <a:off x="10391274" y="6172200"/>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4">
            <a:extLst>
              <a:ext uri="{FF2B5EF4-FFF2-40B4-BE49-F238E27FC236}">
                <a16:creationId xmlns:a16="http://schemas.microsoft.com/office/drawing/2014/main" id="{A4E36001-6B54-4F6D-9532-965904F3C338}"/>
              </a:ext>
            </a:extLst>
          </p:cNvPr>
          <p:cNvSpPr>
            <a:spLocks noGrp="1"/>
          </p:cNvSpPr>
          <p:nvPr>
            <p:ph type="body" sz="quarter" idx="14" hasCustomPrompt="1"/>
          </p:nvPr>
        </p:nvSpPr>
        <p:spPr>
          <a:xfrm>
            <a:off x="9416048" y="5377580"/>
            <a:ext cx="1460500" cy="481013"/>
          </a:xfrm>
        </p:spPr>
        <p:txBody>
          <a:bodyPr/>
          <a:lstStyle>
            <a:lvl1pPr marL="0" indent="0" algn="r">
              <a:buNone/>
              <a:defRPr lang="en-US" sz="3000" b="1" i="0" kern="1200" dirty="0">
                <a:solidFill>
                  <a:schemeClr val="tx2"/>
                </a:solidFill>
                <a:latin typeface="+mn-lt"/>
                <a:ea typeface="+mn-ea"/>
                <a:cs typeface="+mn-cs"/>
              </a:defRPr>
            </a:lvl1pPr>
          </a:lstStyle>
          <a:p>
            <a:pPr lvl="0"/>
            <a:r>
              <a:rPr lang="en-US" dirty="0"/>
              <a:t>20XX</a:t>
            </a:r>
          </a:p>
        </p:txBody>
      </p:sp>
    </p:spTree>
    <p:extLst>
      <p:ext uri="{BB962C8B-B14F-4D97-AF65-F5344CB8AC3E}">
        <p14:creationId xmlns:p14="http://schemas.microsoft.com/office/powerpoint/2010/main" val="4058583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hank You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6F6CA0-765E-484B-B9C2-16E6A4F4986D}"/>
              </a:ext>
            </a:extLst>
          </p:cNvPr>
          <p:cNvSpPr/>
          <p:nvPr userDrawn="1"/>
        </p:nvSpPr>
        <p:spPr>
          <a:xfrm>
            <a:off x="-1" y="0"/>
            <a:ext cx="12191989"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522758"/>
            <a:ext cx="8807116" cy="2387600"/>
          </a:xfrm>
        </p:spPr>
        <p:txBody>
          <a:bodyPr anchor="b">
            <a:normAutofit/>
          </a:bodyPr>
          <a:lstStyle>
            <a:lvl1pPr algn="l">
              <a:defRPr sz="5500" b="1">
                <a:solidFill>
                  <a:schemeClr val="bg1"/>
                </a:solidFill>
              </a:defRPr>
            </a:lvl1pPr>
          </a:lstStyle>
          <a:p>
            <a:r>
              <a:rPr lang="en-US" dirty="0"/>
              <a:t>THANK</a:t>
            </a:r>
            <a:br>
              <a:rPr lang="en-US" dirty="0"/>
            </a:br>
            <a:r>
              <a:rPr lang="en-US" dirty="0"/>
              <a:t>YOU!</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257226"/>
            <a:ext cx="9144000" cy="1397991"/>
          </a:xfrm>
        </p:spPr>
        <p:txBody>
          <a:bodyPr>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Lorem Ipsum</a:t>
            </a:r>
            <a:br>
              <a:rPr lang="en-US" dirty="0"/>
            </a:br>
            <a:r>
              <a:rPr lang="en-US" dirty="0"/>
              <a:t>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7339F772-C659-4F6E-A95D-21349475745A}" type="datetime1">
              <a:rPr lang="en-US" smtClean="0"/>
              <a:t>7/31/2024</a:t>
            </a:fld>
            <a:endParaRPr lang="en-US" dirty="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3438000"/>
            <a:ext cx="144000" cy="34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510217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4AF3E3-F20C-4D84-A158-6DFC09B69A91}"/>
              </a:ext>
            </a:extLst>
          </p:cNvPr>
          <p:cNvCxnSpPr>
            <a:cxnSpLocks/>
          </p:cNvCxnSpPr>
          <p:nvPr userDrawn="1"/>
        </p:nvCxnSpPr>
        <p:spPr>
          <a:xfrm rot="16200000">
            <a:off x="10391274" y="685801"/>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9416048" y="1006893"/>
            <a:ext cx="1460500" cy="481013"/>
          </a:xfrm>
        </p:spPr>
        <p:txBody>
          <a:bodyPr/>
          <a:lstStyle>
            <a:lvl1pPr marL="0" indent="0" algn="r">
              <a:buNone/>
              <a:defRPr lang="en-US" sz="3000" b="1" i="0" kern="1200" dirty="0">
                <a:solidFill>
                  <a:schemeClr val="tx2"/>
                </a:solidFill>
                <a:latin typeface="+mn-lt"/>
                <a:ea typeface="+mn-ea"/>
                <a:cs typeface="+mn-cs"/>
              </a:defRPr>
            </a:lvl1pPr>
          </a:lstStyle>
          <a:p>
            <a:pPr lvl="0"/>
            <a:r>
              <a:rPr lang="en-US" dirty="0"/>
              <a:t>20XX</a:t>
            </a:r>
          </a:p>
        </p:txBody>
      </p:sp>
    </p:spTree>
    <p:extLst>
      <p:ext uri="{BB962C8B-B14F-4D97-AF65-F5344CB8AC3E}">
        <p14:creationId xmlns:p14="http://schemas.microsoft.com/office/powerpoint/2010/main" val="5349505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hank You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00332"/>
            <a:ext cx="8807116" cy="915873"/>
          </a:xfrm>
        </p:spPr>
        <p:txBody>
          <a:bodyPr anchor="b">
            <a:normAutofit/>
          </a:bodyPr>
          <a:lstStyle>
            <a:lvl1pPr algn="l">
              <a:defRPr sz="5500" b="1">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963075"/>
            <a:ext cx="9144000" cy="601840"/>
          </a:xfrm>
        </p:spPr>
        <p:txBody>
          <a:bodyPr>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Lorem Ipsum 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553C389B-1365-4D57-8640-FE32C76A82BF}" type="datetime1">
              <a:rPr lang="en-US" noProof="0" smtClean="0"/>
              <a:t>7/31/2024</a:t>
            </a:fld>
            <a:endParaRPr lang="en-US" noProof="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p>
            <a:r>
              <a:rPr lang="en-US" noProof="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noProof="0" smtClean="0"/>
              <a:t>‹#›</a:t>
            </a:fld>
            <a:endParaRPr lang="en-US" noProof="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4878000"/>
            <a:ext cx="144000" cy="19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5808027"/>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632EEF-732A-4DE7-BC5A-A86C31DB6F5A}"/>
              </a:ext>
            </a:extLst>
          </p:cNvPr>
          <p:cNvCxnSpPr>
            <a:cxnSpLocks/>
          </p:cNvCxnSpPr>
          <p:nvPr userDrawn="1"/>
        </p:nvCxnSpPr>
        <p:spPr>
          <a:xfrm rot="16200000">
            <a:off x="10391274" y="685801"/>
            <a:ext cx="13716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Text Placeholder 14">
            <a:extLst>
              <a:ext uri="{FF2B5EF4-FFF2-40B4-BE49-F238E27FC236}">
                <a16:creationId xmlns:a16="http://schemas.microsoft.com/office/drawing/2014/main" id="{C54CE062-7CDB-4AB7-B86E-461B22E7F450}"/>
              </a:ext>
            </a:extLst>
          </p:cNvPr>
          <p:cNvSpPr>
            <a:spLocks noGrp="1"/>
          </p:cNvSpPr>
          <p:nvPr>
            <p:ph type="body" sz="quarter" idx="14" hasCustomPrompt="1"/>
          </p:nvPr>
        </p:nvSpPr>
        <p:spPr>
          <a:xfrm>
            <a:off x="9416048" y="1006893"/>
            <a:ext cx="1460500" cy="481013"/>
          </a:xfrm>
        </p:spPr>
        <p:txBody>
          <a:bodyPr/>
          <a:lstStyle>
            <a:lvl1pPr marL="0" indent="0" algn="r">
              <a:buNone/>
              <a:defRPr lang="en-US" sz="3000" b="1" i="0" kern="1200" dirty="0">
                <a:solidFill>
                  <a:schemeClr val="bg2"/>
                </a:solidFill>
                <a:latin typeface="+mn-lt"/>
                <a:ea typeface="+mn-ea"/>
                <a:cs typeface="+mn-cs"/>
              </a:defRPr>
            </a:lvl1pPr>
          </a:lstStyle>
          <a:p>
            <a:pPr lvl="0"/>
            <a:r>
              <a:rPr lang="en-US" noProof="0"/>
              <a:t>20XX</a:t>
            </a:r>
          </a:p>
        </p:txBody>
      </p:sp>
    </p:spTree>
    <p:extLst>
      <p:ext uri="{BB962C8B-B14F-4D97-AF65-F5344CB8AC3E}">
        <p14:creationId xmlns:p14="http://schemas.microsoft.com/office/powerpoint/2010/main" val="40836357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Thank You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D61DF5-2BE6-40B6-97DF-A161EF9520AA}"/>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413986"/>
            <a:ext cx="7107331" cy="1838643"/>
          </a:xfrm>
        </p:spPr>
        <p:txBody>
          <a:bodyPr anchor="b">
            <a:normAutofit/>
          </a:bodyPr>
          <a:lstStyle>
            <a:lvl1pPr algn="l">
              <a:defRPr sz="5500" b="1">
                <a:solidFill>
                  <a:schemeClr val="bg1"/>
                </a:solidFill>
              </a:defRPr>
            </a:lvl1pPr>
          </a:lstStyle>
          <a:p>
            <a:r>
              <a:rPr lang="en-US" dirty="0"/>
              <a:t>THANK</a:t>
            </a:r>
            <a:br>
              <a:rPr lang="en-US" dirty="0"/>
            </a:br>
            <a:r>
              <a:rPr lang="en-US" dirty="0"/>
              <a:t>YOU!</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4599498"/>
            <a:ext cx="7107331" cy="966857"/>
          </a:xfrm>
        </p:spPr>
        <p:txBody>
          <a:bodyPr>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Lorem Ipsum</a:t>
            </a:r>
            <a:br>
              <a:rPr lang="en-US" dirty="0"/>
            </a:br>
            <a:r>
              <a:rPr lang="en-US" dirty="0"/>
              <a:t>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CF1BB306-77B6-40D8-8A71-1A24515FE48B}" type="datetime1">
              <a:rPr lang="en-US" smtClean="0"/>
              <a:t>7/31/2024</a:t>
            </a:fld>
            <a:endParaRPr lang="en-US" dirty="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2740862"/>
            <a:ext cx="144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4444451"/>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6E88EDA-C5A5-4C22-8CE4-5C7FDCF2E859}"/>
              </a:ext>
            </a:extLst>
          </p:cNvPr>
          <p:cNvCxnSpPr>
            <a:cxnSpLocks/>
          </p:cNvCxnSpPr>
          <p:nvPr userDrawn="1"/>
        </p:nvCxnSpPr>
        <p:spPr>
          <a:xfrm flipV="1">
            <a:off x="11077074" y="5622756"/>
            <a:ext cx="0" cy="98422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4">
            <a:extLst>
              <a:ext uri="{FF2B5EF4-FFF2-40B4-BE49-F238E27FC236}">
                <a16:creationId xmlns:a16="http://schemas.microsoft.com/office/drawing/2014/main" id="{1B98974C-AC7A-4E66-AE1A-DBA5F1A1D054}"/>
              </a:ext>
            </a:extLst>
          </p:cNvPr>
          <p:cNvSpPr>
            <a:spLocks noGrp="1"/>
          </p:cNvSpPr>
          <p:nvPr>
            <p:ph type="body" sz="quarter" idx="13" hasCustomPrompt="1"/>
          </p:nvPr>
        </p:nvSpPr>
        <p:spPr>
          <a:xfrm>
            <a:off x="9416048" y="5513936"/>
            <a:ext cx="1460500" cy="481013"/>
          </a:xfrm>
        </p:spPr>
        <p:txBody>
          <a:bodyPr/>
          <a:lstStyle>
            <a:lvl1pPr marL="0" indent="0" algn="r">
              <a:buNone/>
              <a:defRPr lang="en-US" sz="3000" b="1" i="0" kern="1200" dirty="0">
                <a:solidFill>
                  <a:schemeClr val="tx2"/>
                </a:solidFill>
                <a:latin typeface="+mn-lt"/>
                <a:ea typeface="+mn-ea"/>
                <a:cs typeface="+mn-cs"/>
              </a:defRPr>
            </a:lvl1pPr>
          </a:lstStyle>
          <a:p>
            <a:pPr lvl="0"/>
            <a:r>
              <a:rPr lang="en-US" dirty="0"/>
              <a:t>20XX</a:t>
            </a:r>
          </a:p>
        </p:txBody>
      </p:sp>
    </p:spTree>
    <p:extLst>
      <p:ext uri="{BB962C8B-B14F-4D97-AF65-F5344CB8AC3E}">
        <p14:creationId xmlns:p14="http://schemas.microsoft.com/office/powerpoint/2010/main" val="420273398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_Thank You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6F6CA0-765E-484B-B9C2-16E6A4F4986D}"/>
              </a:ext>
            </a:extLst>
          </p:cNvPr>
          <p:cNvSpPr/>
          <p:nvPr userDrawn="1"/>
        </p:nvSpPr>
        <p:spPr>
          <a:xfrm>
            <a:off x="0" y="0"/>
            <a:ext cx="12192000" cy="4446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64500"/>
            <a:ext cx="8807116" cy="915873"/>
          </a:xfrm>
        </p:spPr>
        <p:txBody>
          <a:bodyPr anchor="b">
            <a:normAutofit/>
          </a:bodyPr>
          <a:lstStyle>
            <a:lvl1pPr algn="l">
              <a:defRPr sz="5500" b="1">
                <a:gradFill>
                  <a:gsLst>
                    <a:gs pos="0">
                      <a:schemeClr val="bg2"/>
                    </a:gs>
                    <a:gs pos="100000">
                      <a:schemeClr val="accent1"/>
                    </a:gs>
                  </a:gsLst>
                  <a:lin ang="0" scaled="1"/>
                </a:gradFill>
              </a:defRPr>
            </a:lvl1pPr>
          </a:lstStyle>
          <a:p>
            <a:r>
              <a:rPr lang="en-US" noProof="0"/>
              <a:t>THANK YOU!</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6043285"/>
            <a:ext cx="9144000" cy="601840"/>
          </a:xfrm>
        </p:spPr>
        <p:txBody>
          <a:bodyPr>
            <a:normAutofit/>
          </a:bodyPr>
          <a:lstStyle>
            <a:lvl1pPr marL="0" indent="0" algn="l">
              <a:buNone/>
              <a:defRPr sz="30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Lorem Ipsum 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646D3CFD-4D7A-41AC-A46D-B09F422513E8}" type="datetime1">
              <a:rPr lang="en-US" noProof="0" smtClean="0"/>
              <a:t>7/31/2024</a:t>
            </a:fld>
            <a:endParaRPr lang="en-US" noProof="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lvl1pPr>
              <a:defRPr>
                <a:solidFill>
                  <a:schemeClr val="accent1"/>
                </a:solidFill>
              </a:defRPr>
            </a:lvl1pPr>
          </a:lstStyle>
          <a:p>
            <a:r>
              <a:rPr lang="en-US" noProof="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lvl1pPr>
              <a:defRPr>
                <a:solidFill>
                  <a:schemeClr val="accent1"/>
                </a:solidFill>
              </a:defRPr>
            </a:lvl1pPr>
          </a:lstStyle>
          <a:p>
            <a:fld id="{95CBEC59-7FF9-4688-98DF-89832A0C9025}" type="slidenum">
              <a:rPr lang="en-US" noProof="0" smtClean="0"/>
              <a:pPr/>
              <a:t>‹#›</a:t>
            </a:fld>
            <a:endParaRPr lang="en-US" noProof="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4950000"/>
            <a:ext cx="144000" cy="19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3" name="Straight Connector 12">
            <a:extLst>
              <a:ext uri="{FF2B5EF4-FFF2-40B4-BE49-F238E27FC236}">
                <a16:creationId xmlns:a16="http://schemas.microsoft.com/office/drawing/2014/main" id="{484AF3E3-F20C-4D84-A158-6DFC09B69A91}"/>
              </a:ext>
            </a:extLst>
          </p:cNvPr>
          <p:cNvCxnSpPr>
            <a:cxnSpLocks/>
          </p:cNvCxnSpPr>
          <p:nvPr userDrawn="1"/>
        </p:nvCxnSpPr>
        <p:spPr>
          <a:xfrm rot="10800000">
            <a:off x="10820400" y="870003"/>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10668000" y="1005185"/>
            <a:ext cx="1460500" cy="481013"/>
          </a:xfrm>
        </p:spPr>
        <p:txBody>
          <a:bodyPr/>
          <a:lstStyle>
            <a:lvl1pPr marL="0" indent="0" algn="l">
              <a:buNone/>
              <a:defRPr lang="en-US" sz="3000" b="1" i="0" kern="1200" dirty="0">
                <a:solidFill>
                  <a:schemeClr val="tx2"/>
                </a:solidFill>
                <a:latin typeface="+mn-lt"/>
                <a:ea typeface="+mn-ea"/>
                <a:cs typeface="+mn-cs"/>
              </a:defRPr>
            </a:lvl1pPr>
          </a:lstStyle>
          <a:p>
            <a:pPr lvl="0"/>
            <a:r>
              <a:rPr lang="en-US" noProof="0"/>
              <a:t>20XX</a:t>
            </a:r>
          </a:p>
        </p:txBody>
      </p:sp>
      <p:cxnSp>
        <p:nvCxnSpPr>
          <p:cNvPr id="14" name="Straight Connector 13">
            <a:extLst>
              <a:ext uri="{FF2B5EF4-FFF2-40B4-BE49-F238E27FC236}">
                <a16:creationId xmlns:a16="http://schemas.microsoft.com/office/drawing/2014/main" id="{5475710E-5533-4BB2-A66B-352BB2B1F9CB}"/>
              </a:ext>
            </a:extLst>
          </p:cNvPr>
          <p:cNvCxnSpPr/>
          <p:nvPr userDrawn="1"/>
        </p:nvCxnSpPr>
        <p:spPr>
          <a:xfrm>
            <a:off x="1957137" y="5823067"/>
            <a:ext cx="930442"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18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6F6CA0-765E-484B-B9C2-16E6A4F4986D}"/>
              </a:ext>
            </a:extLst>
          </p:cNvPr>
          <p:cNvSpPr/>
          <p:nvPr userDrawn="1"/>
        </p:nvSpPr>
        <p:spPr>
          <a:xfrm>
            <a:off x="0" y="-1"/>
            <a:ext cx="12192000" cy="4464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85756"/>
            <a:ext cx="8807116" cy="915873"/>
          </a:xfrm>
        </p:spPr>
        <p:txBody>
          <a:bodyPr anchor="b">
            <a:normAutofit/>
          </a:bodyPr>
          <a:lstStyle>
            <a:lvl1pPr algn="l">
              <a:defRPr sz="5500" b="1">
                <a:gradFill>
                  <a:gsLst>
                    <a:gs pos="0">
                      <a:schemeClr val="bg2"/>
                    </a:gs>
                    <a:gs pos="100000">
                      <a:schemeClr val="accent1"/>
                    </a:gs>
                  </a:gsLst>
                  <a:lin ang="0" scaled="1"/>
                </a:gradFill>
              </a:defRPr>
            </a:lvl1pPr>
          </a:lstStyle>
          <a:p>
            <a:r>
              <a:rPr lang="en-US" noProof="0"/>
              <a:t>PRESENTATION TITLE</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6050473"/>
            <a:ext cx="9144000" cy="601840"/>
          </a:xfrm>
        </p:spPr>
        <p:txBody>
          <a:bodyPr>
            <a:normAutofit/>
          </a:bodyPr>
          <a:lstStyle>
            <a:lvl1pPr marL="0" indent="0" algn="l">
              <a:buNone/>
              <a:defRPr sz="30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Lorem Ipsum 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EB7FBC92-456B-42A9-BBF5-ADCA2050DDCF}" type="datetime1">
              <a:rPr lang="en-US" noProof="0" smtClean="0"/>
              <a:t>7/31/2024</a:t>
            </a:fld>
            <a:endParaRPr lang="en-US" noProof="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p>
            <a:r>
              <a:rPr lang="en-US" noProof="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noProof="0" smtClean="0"/>
              <a:t>‹#›</a:t>
            </a:fld>
            <a:endParaRPr lang="en-US" noProof="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4950000"/>
            <a:ext cx="144000" cy="19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5882423"/>
            <a:ext cx="930442"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4AF3E3-F20C-4D84-A158-6DFC09B69A91}"/>
              </a:ext>
            </a:extLst>
          </p:cNvPr>
          <p:cNvCxnSpPr>
            <a:cxnSpLocks/>
          </p:cNvCxnSpPr>
          <p:nvPr userDrawn="1"/>
        </p:nvCxnSpPr>
        <p:spPr>
          <a:xfrm rot="10800000">
            <a:off x="10820400" y="870003"/>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10668000" y="1005185"/>
            <a:ext cx="1460500" cy="481013"/>
          </a:xfrm>
        </p:spPr>
        <p:txBody>
          <a:bodyPr/>
          <a:lstStyle>
            <a:lvl1pPr marL="0" indent="0" algn="l">
              <a:buNone/>
              <a:defRPr lang="en-US" sz="3000" b="1" i="0" kern="1200" dirty="0">
                <a:solidFill>
                  <a:schemeClr val="tx2"/>
                </a:solidFill>
                <a:latin typeface="+mn-lt"/>
                <a:ea typeface="+mn-ea"/>
                <a:cs typeface="+mn-cs"/>
              </a:defRPr>
            </a:lvl1pPr>
          </a:lstStyle>
          <a:p>
            <a:pPr lvl="0"/>
            <a:r>
              <a:rPr lang="en-US" noProof="0"/>
              <a:t>20XX</a:t>
            </a:r>
          </a:p>
        </p:txBody>
      </p:sp>
    </p:spTree>
    <p:extLst>
      <p:ext uri="{BB962C8B-B14F-4D97-AF65-F5344CB8AC3E}">
        <p14:creationId xmlns:p14="http://schemas.microsoft.com/office/powerpoint/2010/main" val="98615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929641" y="458919"/>
            <a:ext cx="9971159" cy="1325563"/>
          </a:xfrm>
        </p:spPr>
        <p:txBody>
          <a:bodyPr/>
          <a:lstStyle>
            <a:lvl1pPr>
              <a:defRPr/>
            </a:lvl1pPr>
          </a:lstStyle>
          <a:p>
            <a:r>
              <a:rPr lang="en-US" dirty="0"/>
              <a:t>CONTENT SLIDE</a:t>
            </a:r>
          </a:p>
        </p:txBody>
      </p:sp>
      <p:sp>
        <p:nvSpPr>
          <p:cNvPr id="3" name="Content Placeholder 2">
            <a:extLst>
              <a:ext uri="{FF2B5EF4-FFF2-40B4-BE49-F238E27FC236}">
                <a16:creationId xmlns:a16="http://schemas.microsoft.com/office/drawing/2014/main" id="{CA18B931-E896-4471-A71A-819D3B682920}"/>
              </a:ext>
            </a:extLst>
          </p:cNvPr>
          <p:cNvSpPr>
            <a:spLocks noGrp="1"/>
          </p:cNvSpPr>
          <p:nvPr>
            <p:ph idx="1"/>
          </p:nvPr>
        </p:nvSpPr>
        <p:spPr>
          <a:xfrm>
            <a:off x="929641" y="3775165"/>
            <a:ext cx="9971158" cy="2427923"/>
          </a:xfrm>
        </p:spPr>
        <p:txBody>
          <a:bodyPr>
            <a:normAutofit/>
          </a:bodyPr>
          <a:lstStyle>
            <a:lvl1pPr marL="0" indent="0">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B40F99D1-A115-46CA-B10A-279193A83BBC}" type="datetime1">
              <a:rPr lang="en-US" smtClean="0"/>
              <a:t>7/31/2024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687289" y="0"/>
            <a:ext cx="72000" cy="1271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068863" y="1528464"/>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929641" y="1669110"/>
            <a:ext cx="9971158" cy="692595"/>
          </a:xfrm>
        </p:spPr>
        <p:txBody>
          <a:bodyPr>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810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929641" y="458919"/>
            <a:ext cx="9971159" cy="1325563"/>
          </a:xfrm>
        </p:spPr>
        <p:txBody>
          <a:bodyPr/>
          <a:lstStyle>
            <a:lvl1pPr>
              <a:defRPr>
                <a:gradFill>
                  <a:gsLst>
                    <a:gs pos="0">
                      <a:schemeClr val="bg2"/>
                    </a:gs>
                    <a:gs pos="100000">
                      <a:schemeClr val="accent1"/>
                    </a:gs>
                  </a:gsLst>
                  <a:lin ang="0" scaled="1"/>
                </a:gradFill>
              </a:defRPr>
            </a:lvl1pPr>
          </a:lstStyle>
          <a:p>
            <a:r>
              <a:rPr lang="en-US" dirty="0"/>
              <a:t>CONTENT SLIDE</a:t>
            </a:r>
          </a:p>
        </p:txBody>
      </p:sp>
      <p:sp>
        <p:nvSpPr>
          <p:cNvPr id="3" name="Content Placeholder 2">
            <a:extLst>
              <a:ext uri="{FF2B5EF4-FFF2-40B4-BE49-F238E27FC236}">
                <a16:creationId xmlns:a16="http://schemas.microsoft.com/office/drawing/2014/main" id="{CA18B931-E896-4471-A71A-819D3B682920}"/>
              </a:ext>
            </a:extLst>
          </p:cNvPr>
          <p:cNvSpPr>
            <a:spLocks noGrp="1"/>
          </p:cNvSpPr>
          <p:nvPr>
            <p:ph idx="1"/>
          </p:nvPr>
        </p:nvSpPr>
        <p:spPr>
          <a:xfrm>
            <a:off x="929641" y="3133484"/>
            <a:ext cx="10515600" cy="2427923"/>
          </a:xfrm>
        </p:spPr>
        <p:txBody>
          <a:bodyPr>
            <a:normAutofit/>
          </a:bodyPr>
          <a:lstStyle>
            <a:lvl1pPr marL="0" indent="0">
              <a:lnSpc>
                <a:spcPct val="100000"/>
              </a:lnSpc>
              <a:spcBef>
                <a:spcPts val="600"/>
              </a:spcBef>
              <a:buNone/>
              <a:defRPr sz="1600" i="0">
                <a:solidFill>
                  <a:schemeClr val="tx1">
                    <a:lumMod val="75000"/>
                    <a:lumOff val="25000"/>
                  </a:schemeClr>
                </a:solidFill>
              </a:defRPr>
            </a:lvl1pPr>
            <a:lvl2pPr marL="457200" indent="0">
              <a:buNone/>
              <a:defRPr sz="1800" i="1">
                <a:solidFill>
                  <a:schemeClr val="tx1">
                    <a:lumMod val="75000"/>
                    <a:lumOff val="25000"/>
                  </a:schemeClr>
                </a:solidFill>
              </a:defRPr>
            </a:lvl2pPr>
            <a:lvl3pPr marL="914400" indent="0">
              <a:buNone/>
              <a:defRPr sz="1600" i="1">
                <a:solidFill>
                  <a:schemeClr val="tx1">
                    <a:lumMod val="75000"/>
                    <a:lumOff val="25000"/>
                  </a:schemeClr>
                </a:solidFill>
              </a:defRPr>
            </a:lvl3pPr>
            <a:lvl4pPr marL="1371600" indent="0">
              <a:buNone/>
              <a:defRPr sz="1400" i="1">
                <a:solidFill>
                  <a:schemeClr val="tx1">
                    <a:lumMod val="75000"/>
                    <a:lumOff val="25000"/>
                  </a:schemeClr>
                </a:solidFill>
              </a:defRPr>
            </a:lvl4pPr>
            <a:lvl5pPr marL="1828800" indent="0">
              <a:buNone/>
              <a:defRPr sz="1400" i="1">
                <a:solidFill>
                  <a:schemeClr val="tx1">
                    <a:lumMod val="75000"/>
                    <a:lumOff val="25000"/>
                  </a:schemeClr>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B00E1783-EEF8-44D1-A300-8D20A32BB2D3}" type="datetime1">
              <a:rPr lang="en-US" smtClean="0"/>
              <a:t>7/31/2024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687289" y="0"/>
            <a:ext cx="72000" cy="12710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068863" y="1528464"/>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929641" y="1669110"/>
            <a:ext cx="9971158" cy="692595"/>
          </a:xfrm>
        </p:spPr>
        <p:txBody>
          <a:bodyPr>
            <a:normAutofit/>
          </a:bodyPr>
          <a:lstStyle>
            <a:lvl1pPr marL="0" indent="0" algn="l">
              <a:buNone/>
              <a:defRPr sz="25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accent1"/>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333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CF94AF4-4F78-4DA5-8571-FD66FFA6313D}"/>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21" y="546844"/>
            <a:ext cx="8997738" cy="1325563"/>
          </a:xfrm>
        </p:spPr>
        <p:txBody>
          <a:bodyPr/>
          <a:lstStyle>
            <a:lvl1pPr>
              <a:defRPr/>
            </a:lvl1pPr>
          </a:lstStyle>
          <a:p>
            <a:r>
              <a:rPr lang="en-US" dirty="0"/>
              <a:t>CONTENT SLIDE</a:t>
            </a:r>
          </a:p>
        </p:txBody>
      </p:sp>
      <p:sp>
        <p:nvSpPr>
          <p:cNvPr id="3" name="Content Placeholder 2">
            <a:extLst>
              <a:ext uri="{FF2B5EF4-FFF2-40B4-BE49-F238E27FC236}">
                <a16:creationId xmlns:a16="http://schemas.microsoft.com/office/drawing/2014/main" id="{CA18B931-E896-4471-A71A-819D3B682920}"/>
              </a:ext>
            </a:extLst>
          </p:cNvPr>
          <p:cNvSpPr>
            <a:spLocks noGrp="1"/>
          </p:cNvSpPr>
          <p:nvPr>
            <p:ph idx="1"/>
          </p:nvPr>
        </p:nvSpPr>
        <p:spPr>
          <a:xfrm>
            <a:off x="1527520" y="3581731"/>
            <a:ext cx="8997737" cy="2230464"/>
          </a:xfrm>
        </p:spPr>
        <p:txBody>
          <a:bodyPr>
            <a:normAutofit/>
          </a:bodyPr>
          <a:lstStyle>
            <a:lvl1pPr marL="0" indent="0">
              <a:lnSpc>
                <a:spcPct val="100000"/>
              </a:lnSpc>
              <a:spcBef>
                <a:spcPts val="600"/>
              </a:spcBef>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38E8C37E-76B3-4A0D-BCD1-C5A52A858D66}" type="datetime1">
              <a:rPr lang="en-US" smtClean="0"/>
              <a:t>7/31/2024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a:xfrm>
            <a:off x="590400" y="6159402"/>
            <a:ext cx="2788169"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8" y="244717"/>
            <a:ext cx="72000" cy="10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666742" y="161638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20" y="1757035"/>
            <a:ext cx="8997737" cy="692595"/>
          </a:xfrm>
        </p:spPr>
        <p:txBody>
          <a:bodyPr>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0938200" y="1341281"/>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0831016" y="1377655"/>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80265F1-E793-484F-ADC9-31450ADF8B0E}"/>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688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443655"/>
            <a:ext cx="4143555" cy="1536580"/>
          </a:xfrm>
        </p:spPr>
        <p:txBody>
          <a:bodyPr/>
          <a:lstStyle>
            <a:lvl1pPr>
              <a:defRPr/>
            </a:lvl1pPr>
          </a:lstStyle>
          <a:p>
            <a:r>
              <a:rPr lang="en-US" dirty="0"/>
              <a:t>CONTENT</a:t>
            </a:r>
            <a:br>
              <a:rPr lang="en-US" dirty="0"/>
            </a:br>
            <a:r>
              <a:rPr lang="en-US" dirty="0"/>
              <a:t>SLIDE</a:t>
            </a:r>
          </a:p>
        </p:txBody>
      </p:sp>
      <p:sp>
        <p:nvSpPr>
          <p:cNvPr id="3" name="Content Placeholder 2">
            <a:extLst>
              <a:ext uri="{FF2B5EF4-FFF2-40B4-BE49-F238E27FC236}">
                <a16:creationId xmlns:a16="http://schemas.microsoft.com/office/drawing/2014/main" id="{CA18B931-E896-4471-A71A-819D3B682920}"/>
              </a:ext>
            </a:extLst>
          </p:cNvPr>
          <p:cNvSpPr>
            <a:spLocks noGrp="1"/>
          </p:cNvSpPr>
          <p:nvPr>
            <p:ph idx="1"/>
          </p:nvPr>
        </p:nvSpPr>
        <p:spPr>
          <a:xfrm>
            <a:off x="5871409" y="2588054"/>
            <a:ext cx="5228216" cy="3122935"/>
          </a:xfrm>
        </p:spPr>
        <p:txBody>
          <a:bodyPr>
            <a:normAutofit/>
          </a:bodyPr>
          <a:lstStyle>
            <a:lvl1pPr marL="0" indent="0">
              <a:lnSpc>
                <a:spcPct val="100000"/>
              </a:lnSpc>
              <a:spcBef>
                <a:spcPts val="600"/>
              </a:spcBef>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76D2C234-967A-4CF5-82BF-1AF9EBDCBA35}" type="datetime1">
              <a:rPr lang="en-US" smtClean="0"/>
              <a:t>7/31/2024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1684524"/>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666741" y="2882481"/>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023127"/>
            <a:ext cx="4143555" cy="692595"/>
          </a:xfrm>
        </p:spPr>
        <p:txBody>
          <a:bodyPr>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3811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51E1EAD-812A-4236-9F79-679D72C2B82D}"/>
              </a:ext>
            </a:extLst>
          </p:cNvPr>
          <p:cNvSpPr>
            <a:spLocks noGrp="1"/>
          </p:cNvSpPr>
          <p:nvPr>
            <p:ph type="ftr" sz="quarter" idx="3"/>
          </p:nvPr>
        </p:nvSpPr>
        <p:spPr>
          <a:xfrm>
            <a:off x="614873" y="6187538"/>
            <a:ext cx="3256673" cy="365125"/>
          </a:xfrm>
          <a:prstGeom prst="rect">
            <a:avLst/>
          </a:prstGeom>
        </p:spPr>
        <p:txBody>
          <a:bodyPr vert="horz" lIns="91440" tIns="45720" rIns="91440" bIns="45720" rtlCol="0" anchor="ctr"/>
          <a:lstStyle>
            <a:lvl1pPr algn="l">
              <a:defRPr sz="1200" i="1">
                <a:solidFill>
                  <a:schemeClr val="tx2"/>
                </a:solidFill>
              </a:defRPr>
            </a:lvl1pPr>
          </a:lstStyle>
          <a:p>
            <a:r>
              <a:rPr lang="en-US" dirty="0"/>
              <a:t>Presentation Title</a:t>
            </a:r>
          </a:p>
        </p:txBody>
      </p:sp>
      <p:sp>
        <p:nvSpPr>
          <p:cNvPr id="2" name="Title Placeholder 1">
            <a:extLst>
              <a:ext uri="{FF2B5EF4-FFF2-40B4-BE49-F238E27FC236}">
                <a16:creationId xmlns:a16="http://schemas.microsoft.com/office/drawing/2014/main" id="{65A38A25-0817-41BC-96A5-5012FE15C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A28A22-3D06-43EE-BD32-97F90FEA19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AC635-0473-40DB-A82D-46D5F635BC1B}"/>
              </a:ext>
            </a:extLst>
          </p:cNvPr>
          <p:cNvSpPr>
            <a:spLocks noGrp="1"/>
          </p:cNvSpPr>
          <p:nvPr>
            <p:ph type="dt" sz="half" idx="2"/>
          </p:nvPr>
        </p:nvSpPr>
        <p:spPr>
          <a:xfrm>
            <a:off x="4724400" y="6187538"/>
            <a:ext cx="2743200" cy="365125"/>
          </a:xfrm>
          <a:prstGeom prst="rect">
            <a:avLst/>
          </a:prstGeom>
        </p:spPr>
        <p:txBody>
          <a:bodyPr vert="horz" lIns="91440" tIns="45720" rIns="91440" bIns="45720" rtlCol="0" anchor="ctr"/>
          <a:lstStyle>
            <a:lvl1pPr algn="l">
              <a:defRPr sz="1200" i="1">
                <a:solidFill>
                  <a:schemeClr val="tx2"/>
                </a:solidFill>
              </a:defRPr>
            </a:lvl1pPr>
          </a:lstStyle>
          <a:p>
            <a:fld id="{7E5F88F2-B164-4B6F-A4D1-FF377EA65B7F}" type="datetime1">
              <a:rPr lang="en-US" smtClean="0"/>
              <a:t>7/31/2024</a:t>
            </a:fld>
            <a:endParaRPr lang="en-US" dirty="0"/>
          </a:p>
        </p:txBody>
      </p:sp>
      <p:sp>
        <p:nvSpPr>
          <p:cNvPr id="6" name="Slide Number Placeholder 5">
            <a:extLst>
              <a:ext uri="{FF2B5EF4-FFF2-40B4-BE49-F238E27FC236}">
                <a16:creationId xmlns:a16="http://schemas.microsoft.com/office/drawing/2014/main" id="{2FBD12B9-96FA-4883-88FA-2071321A4391}"/>
              </a:ext>
            </a:extLst>
          </p:cNvPr>
          <p:cNvSpPr>
            <a:spLocks noGrp="1"/>
          </p:cNvSpPr>
          <p:nvPr>
            <p:ph type="sldNum" sz="quarter" idx="4"/>
          </p:nvPr>
        </p:nvSpPr>
        <p:spPr>
          <a:xfrm>
            <a:off x="8849751" y="6187538"/>
            <a:ext cx="2743200" cy="365125"/>
          </a:xfrm>
          <a:prstGeom prst="rect">
            <a:avLst/>
          </a:prstGeom>
        </p:spPr>
        <p:txBody>
          <a:bodyPr vert="horz" lIns="91440" tIns="45720" rIns="91440" bIns="45720" rtlCol="0" anchor="ctr"/>
          <a:lstStyle>
            <a:lvl1pPr algn="r">
              <a:defRPr sz="1200" i="1">
                <a:solidFill>
                  <a:schemeClr val="tx2"/>
                </a:solidFill>
              </a:defRPr>
            </a:lvl1pPr>
          </a:lstStyle>
          <a:p>
            <a:fld id="{95CBEC59-7FF9-4688-98DF-89832A0C9025}" type="slidenum">
              <a:rPr lang="en-US" smtClean="0"/>
              <a:pPr/>
              <a:t>‹#›</a:t>
            </a:fld>
            <a:endParaRPr lang="en-US" dirty="0"/>
          </a:p>
        </p:txBody>
      </p:sp>
    </p:spTree>
    <p:extLst>
      <p:ext uri="{BB962C8B-B14F-4D97-AF65-F5344CB8AC3E}">
        <p14:creationId xmlns:p14="http://schemas.microsoft.com/office/powerpoint/2010/main" val="3435978353"/>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61" r:id="rId4"/>
    <p:sldLayoutId id="2147483662" r:id="rId5"/>
    <p:sldLayoutId id="2147483650" r:id="rId6"/>
    <p:sldLayoutId id="2147483663" r:id="rId7"/>
    <p:sldLayoutId id="2147483664" r:id="rId8"/>
    <p:sldLayoutId id="2147483665" r:id="rId9"/>
    <p:sldLayoutId id="2147483666" r:id="rId10"/>
    <p:sldLayoutId id="2147483651" r:id="rId11"/>
    <p:sldLayoutId id="2147483670" r:id="rId12"/>
    <p:sldLayoutId id="2147483667" r:id="rId13"/>
    <p:sldLayoutId id="2147483668" r:id="rId14"/>
    <p:sldLayoutId id="2147483671" r:id="rId15"/>
    <p:sldLayoutId id="2147483669" r:id="rId16"/>
    <p:sldLayoutId id="2147483653" r:id="rId17"/>
    <p:sldLayoutId id="2147483672" r:id="rId18"/>
    <p:sldLayoutId id="2147483673" r:id="rId19"/>
    <p:sldLayoutId id="2147483674" r:id="rId20"/>
    <p:sldLayoutId id="2147483676" r:id="rId21"/>
    <p:sldLayoutId id="2147483652" r:id="rId22"/>
    <p:sldLayoutId id="2147483677" r:id="rId23"/>
    <p:sldLayoutId id="2147483678" r:id="rId24"/>
    <p:sldLayoutId id="2147483679" r:id="rId25"/>
    <p:sldLayoutId id="2147483681" r:id="rId26"/>
    <p:sldLayoutId id="2147483654" r:id="rId27"/>
    <p:sldLayoutId id="2147483682" r:id="rId28"/>
    <p:sldLayoutId id="2147483683" r:id="rId29"/>
    <p:sldLayoutId id="2147483684" r:id="rId30"/>
    <p:sldLayoutId id="2147483685" r:id="rId31"/>
    <p:sldLayoutId id="2147483657" r:id="rId32"/>
    <p:sldLayoutId id="2147483686" r:id="rId33"/>
    <p:sldLayoutId id="2147483687" r:id="rId34"/>
    <p:sldLayoutId id="2147483688" r:id="rId35"/>
    <p:sldLayoutId id="2147483689" r:id="rId36"/>
    <p:sldLayoutId id="2147483656" r:id="rId37"/>
    <p:sldLayoutId id="2147483690" r:id="rId38"/>
    <p:sldLayoutId id="2147483691" r:id="rId39"/>
    <p:sldLayoutId id="2147483692" r:id="rId40"/>
    <p:sldLayoutId id="2147483697" r:id="rId41"/>
    <p:sldLayoutId id="2147483658" r:id="rId42"/>
    <p:sldLayoutId id="2147483693" r:id="rId43"/>
    <p:sldLayoutId id="2147483694" r:id="rId44"/>
    <p:sldLayoutId id="2147483695" r:id="rId45"/>
    <p:sldLayoutId id="2147483696" r:id="rId46"/>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A173-4917-43E5-B91C-3914C1A8D225}"/>
              </a:ext>
            </a:extLst>
          </p:cNvPr>
          <p:cNvSpPr>
            <a:spLocks noGrp="1"/>
          </p:cNvSpPr>
          <p:nvPr>
            <p:ph type="ctrTitle"/>
          </p:nvPr>
        </p:nvSpPr>
        <p:spPr/>
        <p:txBody>
          <a:bodyPr>
            <a:noAutofit/>
          </a:bodyPr>
          <a:lstStyle/>
          <a:p>
            <a:r>
              <a:rPr lang="en-US" sz="4400" dirty="0"/>
              <a:t>Data Analysis and Visualization using Power BI</a:t>
            </a:r>
          </a:p>
        </p:txBody>
      </p:sp>
      <p:sp>
        <p:nvSpPr>
          <p:cNvPr id="3" name="Subtitle 2">
            <a:extLst>
              <a:ext uri="{FF2B5EF4-FFF2-40B4-BE49-F238E27FC236}">
                <a16:creationId xmlns:a16="http://schemas.microsoft.com/office/drawing/2014/main" id="{D099D82B-F86A-4C04-9207-B25F53939FB6}"/>
              </a:ext>
            </a:extLst>
          </p:cNvPr>
          <p:cNvSpPr>
            <a:spLocks noGrp="1"/>
          </p:cNvSpPr>
          <p:nvPr>
            <p:ph type="subTitle" idx="1"/>
          </p:nvPr>
        </p:nvSpPr>
        <p:spPr/>
        <p:txBody>
          <a:bodyPr/>
          <a:lstStyle/>
          <a:p>
            <a:r>
              <a:rPr lang="en-US" dirty="0"/>
              <a:t>Gaurav Saini</a:t>
            </a:r>
          </a:p>
        </p:txBody>
      </p:sp>
    </p:spTree>
    <p:extLst>
      <p:ext uri="{BB962C8B-B14F-4D97-AF65-F5344CB8AC3E}">
        <p14:creationId xmlns:p14="http://schemas.microsoft.com/office/powerpoint/2010/main" val="3013068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5BCE0-C492-45D1-B14B-D698228DC08F}"/>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29B0ECBC-01F6-45D4-9F4C-FD7E8B5B96A4}"/>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363015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75E2-C7E9-4CDE-A3E7-DB7E770B97E4}"/>
              </a:ext>
            </a:extLst>
          </p:cNvPr>
          <p:cNvSpPr>
            <a:spLocks noGrp="1"/>
          </p:cNvSpPr>
          <p:nvPr>
            <p:ph type="title"/>
          </p:nvPr>
        </p:nvSpPr>
        <p:spPr/>
        <p:txBody>
          <a:bodyPr/>
          <a:lstStyle/>
          <a:p>
            <a:r>
              <a:rPr lang="en-US" dirty="0"/>
              <a:t>CONTENT</a:t>
            </a:r>
            <a:br>
              <a:rPr lang="en-US" dirty="0"/>
            </a:br>
            <a:r>
              <a:rPr lang="en-US" dirty="0"/>
              <a:t>SLIDE</a:t>
            </a:r>
          </a:p>
        </p:txBody>
      </p:sp>
      <p:sp>
        <p:nvSpPr>
          <p:cNvPr id="3" name="Content Placeholder 2">
            <a:extLst>
              <a:ext uri="{FF2B5EF4-FFF2-40B4-BE49-F238E27FC236}">
                <a16:creationId xmlns:a16="http://schemas.microsoft.com/office/drawing/2014/main" id="{D5F2D16A-183F-4A38-8872-766FA01EA75F}"/>
              </a:ext>
            </a:extLst>
          </p:cNvPr>
          <p:cNvSpPr>
            <a:spLocks noGrp="1"/>
          </p:cNvSpPr>
          <p:nvPr>
            <p:ph idx="1"/>
          </p:nvPr>
        </p:nvSpPr>
        <p:spPr>
          <a:xfrm>
            <a:off x="6914145" y="2138878"/>
            <a:ext cx="5107809" cy="3122935"/>
          </a:xfrm>
        </p:spPr>
        <p:txBody>
          <a:bodyPr>
            <a:normAutofit fontScale="92500"/>
          </a:bodyPr>
          <a:lstStyle/>
          <a:p>
            <a:pPr marL="285750" indent="-285750">
              <a:buFont typeface="Arial" panose="020B0604020202020204" pitchFamily="34" charset="0"/>
              <a:buChar char="•"/>
            </a:pPr>
            <a:r>
              <a:rPr lang="en-US" sz="3600" dirty="0"/>
              <a:t>Overview/Dashboard</a:t>
            </a:r>
          </a:p>
          <a:p>
            <a:pPr marL="285750" indent="-285750">
              <a:buFont typeface="Arial" panose="020B0604020202020204" pitchFamily="34" charset="0"/>
              <a:buChar char="•"/>
            </a:pPr>
            <a:r>
              <a:rPr lang="en-US" sz="3600" dirty="0"/>
              <a:t>Explanation of Dashboard</a:t>
            </a:r>
          </a:p>
          <a:p>
            <a:pPr marL="285750" indent="-285750">
              <a:buFont typeface="Arial" panose="020B0604020202020204" pitchFamily="34" charset="0"/>
              <a:buChar char="•"/>
            </a:pPr>
            <a:r>
              <a:rPr lang="en-US" sz="3600" dirty="0"/>
              <a:t>Profit Analysis</a:t>
            </a:r>
          </a:p>
          <a:p>
            <a:pPr marL="285750" indent="-285750">
              <a:buFont typeface="Arial" panose="020B0604020202020204" pitchFamily="34" charset="0"/>
              <a:buChar char="•"/>
            </a:pPr>
            <a:r>
              <a:rPr lang="en-US" sz="3600" dirty="0"/>
              <a:t>Animated Analysis</a:t>
            </a:r>
          </a:p>
          <a:p>
            <a:pPr marL="285750" indent="-285750">
              <a:buFont typeface="Arial" panose="020B0604020202020204" pitchFamily="34" charset="0"/>
              <a:buChar char="•"/>
            </a:pPr>
            <a:r>
              <a:rPr lang="en-US" sz="3600" dirty="0"/>
              <a:t>Forecast Analysis</a:t>
            </a:r>
          </a:p>
        </p:txBody>
      </p:sp>
      <p:sp>
        <p:nvSpPr>
          <p:cNvPr id="5" name="Slide Number Placeholder 4">
            <a:extLst>
              <a:ext uri="{FF2B5EF4-FFF2-40B4-BE49-F238E27FC236}">
                <a16:creationId xmlns:a16="http://schemas.microsoft.com/office/drawing/2014/main" id="{37FC0AEA-646D-49DC-8618-CEFD70130E0C}"/>
              </a:ext>
            </a:extLst>
          </p:cNvPr>
          <p:cNvSpPr>
            <a:spLocks noGrp="1"/>
          </p:cNvSpPr>
          <p:nvPr>
            <p:ph type="sldNum" sz="quarter" idx="12"/>
          </p:nvPr>
        </p:nvSpPr>
        <p:spPr/>
        <p:txBody>
          <a:bodyPr/>
          <a:lstStyle/>
          <a:p>
            <a:fld id="{95CBEC59-7FF9-4688-98DF-89832A0C9025}" type="slidenum">
              <a:rPr lang="en-US" smtClean="0"/>
              <a:t>2</a:t>
            </a:fld>
            <a:endParaRPr lang="en-US" dirty="0"/>
          </a:p>
        </p:txBody>
      </p:sp>
    </p:spTree>
    <p:extLst>
      <p:ext uri="{BB962C8B-B14F-4D97-AF65-F5344CB8AC3E}">
        <p14:creationId xmlns:p14="http://schemas.microsoft.com/office/powerpoint/2010/main" val="1372925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AB1E4-3D0A-CBBE-807C-92442F246264}"/>
              </a:ext>
            </a:extLst>
          </p:cNvPr>
          <p:cNvSpPr>
            <a:spLocks noGrp="1"/>
          </p:cNvSpPr>
          <p:nvPr>
            <p:ph type="title"/>
          </p:nvPr>
        </p:nvSpPr>
        <p:spPr/>
        <p:txBody>
          <a:bodyPr/>
          <a:lstStyle/>
          <a:p>
            <a:r>
              <a:rPr lang="en-US" dirty="0"/>
              <a:t>OBJECTIVE</a:t>
            </a:r>
            <a:endParaRPr lang="en-IN" dirty="0"/>
          </a:p>
        </p:txBody>
      </p:sp>
      <p:sp>
        <p:nvSpPr>
          <p:cNvPr id="4" name="Slide Number Placeholder 3">
            <a:extLst>
              <a:ext uri="{FF2B5EF4-FFF2-40B4-BE49-F238E27FC236}">
                <a16:creationId xmlns:a16="http://schemas.microsoft.com/office/drawing/2014/main" id="{05B7EEAF-5AE9-A024-0F84-3B0B92EC590D}"/>
              </a:ext>
            </a:extLst>
          </p:cNvPr>
          <p:cNvSpPr>
            <a:spLocks noGrp="1"/>
          </p:cNvSpPr>
          <p:nvPr>
            <p:ph type="sldNum" sz="quarter" idx="12"/>
          </p:nvPr>
        </p:nvSpPr>
        <p:spPr/>
        <p:txBody>
          <a:bodyPr/>
          <a:lstStyle/>
          <a:p>
            <a:fld id="{95CBEC59-7FF9-4688-98DF-89832A0C9025}" type="slidenum">
              <a:rPr lang="en-US" smtClean="0"/>
              <a:t>3</a:t>
            </a:fld>
            <a:endParaRPr lang="en-US" dirty="0"/>
          </a:p>
        </p:txBody>
      </p:sp>
      <p:sp>
        <p:nvSpPr>
          <p:cNvPr id="10" name="TextBox 9">
            <a:extLst>
              <a:ext uri="{FF2B5EF4-FFF2-40B4-BE49-F238E27FC236}">
                <a16:creationId xmlns:a16="http://schemas.microsoft.com/office/drawing/2014/main" id="{A4532AD1-D6F6-A048-74A3-520EC5703B6D}"/>
              </a:ext>
            </a:extLst>
          </p:cNvPr>
          <p:cNvSpPr txBox="1"/>
          <p:nvPr/>
        </p:nvSpPr>
        <p:spPr>
          <a:xfrm>
            <a:off x="599049" y="1592305"/>
            <a:ext cx="10993902" cy="4801314"/>
          </a:xfrm>
          <a:prstGeom prst="rect">
            <a:avLst/>
          </a:prstGeom>
          <a:noFill/>
        </p:spPr>
        <p:txBody>
          <a:bodyPr wrap="square">
            <a:spAutoFit/>
          </a:bodyPr>
          <a:lstStyle/>
          <a:p>
            <a:r>
              <a:rPr lang="en-US" dirty="0">
                <a:solidFill>
                  <a:schemeClr val="bg1"/>
                </a:solidFill>
              </a:rPr>
              <a:t>Received practical training on data analysis and visualization using Power BI. Learned how to configure visualizations, create date grouping matrix visualizations, view reports in the Power BI service, drill through report pages, configure animated charts, and explore building forecast charts.</a:t>
            </a:r>
          </a:p>
          <a:p>
            <a:endParaRPr lang="en-US" dirty="0">
              <a:solidFill>
                <a:schemeClr val="bg1"/>
              </a:solidFill>
            </a:endParaRPr>
          </a:p>
          <a:p>
            <a:r>
              <a:rPr lang="en-US" dirty="0">
                <a:solidFill>
                  <a:schemeClr val="bg1"/>
                </a:solidFill>
              </a:rPr>
              <a:t>After completing this project, I able to: </a:t>
            </a:r>
          </a:p>
          <a:p>
            <a:endParaRPr lang="en-US" dirty="0">
              <a:solidFill>
                <a:schemeClr val="bg1"/>
              </a:solidFill>
            </a:endParaRPr>
          </a:p>
          <a:p>
            <a:r>
              <a:rPr lang="en-US" dirty="0">
                <a:solidFill>
                  <a:schemeClr val="bg1"/>
                </a:solidFill>
              </a:rPr>
              <a:t>Configure visualizations.</a:t>
            </a:r>
          </a:p>
          <a:p>
            <a:endParaRPr lang="en-US" dirty="0">
              <a:solidFill>
                <a:schemeClr val="bg1"/>
              </a:solidFill>
            </a:endParaRPr>
          </a:p>
          <a:p>
            <a:r>
              <a:rPr lang="en-US" dirty="0">
                <a:solidFill>
                  <a:schemeClr val="bg1"/>
                </a:solidFill>
              </a:rPr>
              <a:t>Create date grouping matrix visualizations.</a:t>
            </a:r>
          </a:p>
          <a:p>
            <a:endParaRPr lang="en-US" dirty="0">
              <a:solidFill>
                <a:schemeClr val="bg1"/>
              </a:solidFill>
            </a:endParaRPr>
          </a:p>
          <a:p>
            <a:r>
              <a:rPr lang="en-US" dirty="0">
                <a:solidFill>
                  <a:schemeClr val="bg1"/>
                </a:solidFill>
              </a:rPr>
              <a:t>View reports in the Power BI service.</a:t>
            </a:r>
          </a:p>
          <a:p>
            <a:endParaRPr lang="en-US" dirty="0">
              <a:solidFill>
                <a:schemeClr val="bg1"/>
              </a:solidFill>
            </a:endParaRPr>
          </a:p>
          <a:p>
            <a:r>
              <a:rPr lang="en-US" dirty="0">
                <a:solidFill>
                  <a:schemeClr val="bg1"/>
                </a:solidFill>
              </a:rPr>
              <a:t>Create drill through report pages.</a:t>
            </a:r>
          </a:p>
          <a:p>
            <a:endParaRPr lang="en-US" dirty="0">
              <a:solidFill>
                <a:schemeClr val="bg1"/>
              </a:solidFill>
            </a:endParaRPr>
          </a:p>
          <a:p>
            <a:r>
              <a:rPr lang="en-US" dirty="0">
                <a:solidFill>
                  <a:schemeClr val="bg1"/>
                </a:solidFill>
              </a:rPr>
              <a:t>Configure animated charts.</a:t>
            </a:r>
          </a:p>
          <a:p>
            <a:endParaRPr lang="en-US" dirty="0">
              <a:solidFill>
                <a:schemeClr val="bg1"/>
              </a:solidFill>
            </a:endParaRPr>
          </a:p>
          <a:p>
            <a:r>
              <a:rPr lang="en-US" dirty="0">
                <a:solidFill>
                  <a:schemeClr val="bg1"/>
                </a:solidFill>
              </a:rPr>
              <a:t>Create a forecast chart.</a:t>
            </a:r>
            <a:endParaRPr lang="en-IN" dirty="0">
              <a:solidFill>
                <a:schemeClr val="bg1"/>
              </a:solidFill>
            </a:endParaRPr>
          </a:p>
        </p:txBody>
      </p:sp>
    </p:spTree>
    <p:extLst>
      <p:ext uri="{BB962C8B-B14F-4D97-AF65-F5344CB8AC3E}">
        <p14:creationId xmlns:p14="http://schemas.microsoft.com/office/powerpoint/2010/main" val="4074473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33C2E-1977-40BD-8194-FFAA92F594AB}"/>
              </a:ext>
            </a:extLst>
          </p:cNvPr>
          <p:cNvSpPr>
            <a:spLocks noGrp="1"/>
          </p:cNvSpPr>
          <p:nvPr>
            <p:ph type="title"/>
          </p:nvPr>
        </p:nvSpPr>
        <p:spPr>
          <a:xfrm>
            <a:off x="0" y="-248731"/>
            <a:ext cx="9384760" cy="876860"/>
          </a:xfrm>
        </p:spPr>
        <p:txBody>
          <a:bodyPr>
            <a:normAutofit/>
          </a:bodyPr>
          <a:lstStyle/>
          <a:p>
            <a:r>
              <a:rPr lang="en-US" dirty="0">
                <a:solidFill>
                  <a:schemeClr val="bg1"/>
                </a:solidFill>
              </a:rPr>
              <a:t>Overview/Dashboard</a:t>
            </a:r>
          </a:p>
        </p:txBody>
      </p:sp>
      <p:sp>
        <p:nvSpPr>
          <p:cNvPr id="3" name="Footer Placeholder 2">
            <a:extLst>
              <a:ext uri="{FF2B5EF4-FFF2-40B4-BE49-F238E27FC236}">
                <a16:creationId xmlns:a16="http://schemas.microsoft.com/office/drawing/2014/main" id="{52805630-4C19-4EFD-A09A-6A32A7065D9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F1ABA256-8519-42C7-BF9C-F3966AE7FCE5}"/>
              </a:ext>
            </a:extLst>
          </p:cNvPr>
          <p:cNvSpPr>
            <a:spLocks noGrp="1"/>
          </p:cNvSpPr>
          <p:nvPr>
            <p:ph type="sldNum" sz="quarter" idx="12"/>
          </p:nvPr>
        </p:nvSpPr>
        <p:spPr/>
        <p:txBody>
          <a:bodyPr/>
          <a:lstStyle/>
          <a:p>
            <a:fld id="{95CBEC59-7FF9-4688-98DF-89832A0C9025}" type="slidenum">
              <a:rPr lang="en-US" smtClean="0"/>
              <a:pPr/>
              <a:t>4</a:t>
            </a:fld>
            <a:endParaRPr lang="en-US" dirty="0"/>
          </a:p>
        </p:txBody>
      </p:sp>
      <p:sp>
        <p:nvSpPr>
          <p:cNvPr id="5" name="Text Placeholder 4">
            <a:extLst>
              <a:ext uri="{FF2B5EF4-FFF2-40B4-BE49-F238E27FC236}">
                <a16:creationId xmlns:a16="http://schemas.microsoft.com/office/drawing/2014/main" id="{09A18759-B9AA-49AB-A320-92AF51051E70}"/>
              </a:ext>
            </a:extLst>
          </p:cNvPr>
          <p:cNvSpPr>
            <a:spLocks noGrp="1"/>
          </p:cNvSpPr>
          <p:nvPr>
            <p:ph type="body" sz="quarter" idx="14"/>
          </p:nvPr>
        </p:nvSpPr>
        <p:spPr/>
        <p:txBody>
          <a:bodyPr/>
          <a:lstStyle/>
          <a:p>
            <a:r>
              <a:rPr lang="en-US" dirty="0"/>
              <a:t>20XX</a:t>
            </a:r>
          </a:p>
        </p:txBody>
      </p:sp>
      <p:sp>
        <p:nvSpPr>
          <p:cNvPr id="6" name="Text Placeholder 5">
            <a:extLst>
              <a:ext uri="{FF2B5EF4-FFF2-40B4-BE49-F238E27FC236}">
                <a16:creationId xmlns:a16="http://schemas.microsoft.com/office/drawing/2014/main" id="{C41A82EA-6DCE-481E-A52B-94F31EADAD7D}"/>
              </a:ext>
            </a:extLst>
          </p:cNvPr>
          <p:cNvSpPr>
            <a:spLocks noGrp="1"/>
          </p:cNvSpPr>
          <p:nvPr>
            <p:ph type="body" idx="1"/>
          </p:nvPr>
        </p:nvSpPr>
        <p:spPr/>
        <p:txBody>
          <a:bodyPr/>
          <a:lstStyle/>
          <a:p>
            <a:r>
              <a:rPr lang="en-US" dirty="0"/>
              <a:t>Section Subtitle</a:t>
            </a:r>
          </a:p>
        </p:txBody>
      </p:sp>
      <p:pic>
        <p:nvPicPr>
          <p:cNvPr id="8" name="Picture 7">
            <a:extLst>
              <a:ext uri="{FF2B5EF4-FFF2-40B4-BE49-F238E27FC236}">
                <a16:creationId xmlns:a16="http://schemas.microsoft.com/office/drawing/2014/main" id="{69D27E52-9CFA-6A7D-D089-96BC8B3D466B}"/>
              </a:ext>
            </a:extLst>
          </p:cNvPr>
          <p:cNvPicPr>
            <a:picLocks noChangeAspect="1"/>
          </p:cNvPicPr>
          <p:nvPr/>
        </p:nvPicPr>
        <p:blipFill>
          <a:blip r:embed="rId2"/>
          <a:stretch>
            <a:fillRect/>
          </a:stretch>
        </p:blipFill>
        <p:spPr>
          <a:xfrm>
            <a:off x="0" y="762001"/>
            <a:ext cx="12192000" cy="6096000"/>
          </a:xfrm>
          <a:prstGeom prst="rect">
            <a:avLst/>
          </a:prstGeom>
        </p:spPr>
      </p:pic>
    </p:spTree>
    <p:extLst>
      <p:ext uri="{BB962C8B-B14F-4D97-AF65-F5344CB8AC3E}">
        <p14:creationId xmlns:p14="http://schemas.microsoft.com/office/powerpoint/2010/main" val="1920497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5950A-F236-4AE1-B402-E9CC3F82CCB7}"/>
              </a:ext>
            </a:extLst>
          </p:cNvPr>
          <p:cNvSpPr>
            <a:spLocks noGrp="1"/>
          </p:cNvSpPr>
          <p:nvPr>
            <p:ph type="title"/>
          </p:nvPr>
        </p:nvSpPr>
        <p:spPr/>
        <p:txBody>
          <a:bodyPr/>
          <a:lstStyle/>
          <a:p>
            <a:r>
              <a:rPr lang="en-US" dirty="0"/>
              <a:t>Explanation of Dashboard</a:t>
            </a:r>
          </a:p>
        </p:txBody>
      </p:sp>
      <p:sp>
        <p:nvSpPr>
          <p:cNvPr id="4" name="Slide Number Placeholder 3">
            <a:extLst>
              <a:ext uri="{FF2B5EF4-FFF2-40B4-BE49-F238E27FC236}">
                <a16:creationId xmlns:a16="http://schemas.microsoft.com/office/drawing/2014/main" id="{DAFF36DD-94F6-49D4-8CCC-8C8BD062C04E}"/>
              </a:ext>
            </a:extLst>
          </p:cNvPr>
          <p:cNvSpPr>
            <a:spLocks noGrp="1"/>
          </p:cNvSpPr>
          <p:nvPr>
            <p:ph type="sldNum" sz="quarter" idx="12"/>
          </p:nvPr>
        </p:nvSpPr>
        <p:spPr/>
        <p:txBody>
          <a:bodyPr/>
          <a:lstStyle/>
          <a:p>
            <a:r>
              <a:rPr lang="en-US" dirty="0"/>
              <a:t>2</a:t>
            </a:r>
          </a:p>
        </p:txBody>
      </p:sp>
      <p:sp>
        <p:nvSpPr>
          <p:cNvPr id="8" name="TextBox 7">
            <a:extLst>
              <a:ext uri="{FF2B5EF4-FFF2-40B4-BE49-F238E27FC236}">
                <a16:creationId xmlns:a16="http://schemas.microsoft.com/office/drawing/2014/main" id="{D972763A-F1BC-5F6F-6761-03F326F15E09}"/>
              </a:ext>
            </a:extLst>
          </p:cNvPr>
          <p:cNvSpPr txBox="1"/>
          <p:nvPr/>
        </p:nvSpPr>
        <p:spPr>
          <a:xfrm>
            <a:off x="361069" y="1897034"/>
            <a:ext cx="11333286" cy="3970318"/>
          </a:xfrm>
          <a:prstGeom prst="rect">
            <a:avLst/>
          </a:prstGeom>
          <a:noFill/>
        </p:spPr>
        <p:txBody>
          <a:bodyPr wrap="square" rtlCol="0">
            <a:spAutoFit/>
          </a:bodyPr>
          <a:lstStyle/>
          <a:p>
            <a:pPr>
              <a:buFont typeface="Arial" panose="020B0604020202020204" pitchFamily="34" charset="0"/>
              <a:buChar char="•"/>
            </a:pPr>
            <a:r>
              <a:rPr lang="en-US" b="1" dirty="0">
                <a:solidFill>
                  <a:schemeClr val="bg1"/>
                </a:solidFill>
              </a:rPr>
              <a:t>Sales by Month: </a:t>
            </a:r>
            <a:r>
              <a:rPr lang="en-US" dirty="0">
                <a:solidFill>
                  <a:schemeClr val="bg1"/>
                </a:solidFill>
              </a:rPr>
              <a:t>The line chart titled "Sum of Sales Amount by Month" shows a trend in sales over a two-year period. It appears sales increased throughout 2018 and the first half of 2019.</a:t>
            </a:r>
          </a:p>
          <a:p>
            <a:endParaRPr lang="en-US" dirty="0">
              <a:solidFill>
                <a:schemeClr val="bg1"/>
              </a:solidFill>
            </a:endParaRPr>
          </a:p>
          <a:p>
            <a:pPr>
              <a:buFont typeface="Arial" panose="020B0604020202020204" pitchFamily="34" charset="0"/>
              <a:buChar char="•"/>
            </a:pPr>
            <a:r>
              <a:rPr lang="en-US" b="1" dirty="0">
                <a:solidFill>
                  <a:schemeClr val="bg1"/>
                </a:solidFill>
              </a:rPr>
              <a:t>Profit Margin:</a:t>
            </a:r>
            <a:r>
              <a:rPr lang="en-US" dirty="0">
                <a:solidFill>
                  <a:schemeClr val="bg1"/>
                </a:solidFill>
              </a:rPr>
              <a:t> The table titled "Sum of Sales Amount and Profit Margin by Month" shows profit margin alongside sales amount. It reveals that profit margin may be higher in FY2020 than FY2019 based on the data displayed.</a:t>
            </a:r>
          </a:p>
          <a:p>
            <a:endParaRPr lang="en-US" dirty="0">
              <a:solidFill>
                <a:schemeClr val="bg1"/>
              </a:solidFill>
            </a:endParaRPr>
          </a:p>
          <a:p>
            <a:pPr>
              <a:buFont typeface="Arial" panose="020B0604020202020204" pitchFamily="34" charset="0"/>
              <a:buChar char="•"/>
            </a:pPr>
            <a:r>
              <a:rPr lang="en-US" b="1" dirty="0">
                <a:solidFill>
                  <a:schemeClr val="bg1"/>
                </a:solidFill>
              </a:rPr>
              <a:t>Sales by Region:</a:t>
            </a:r>
            <a:r>
              <a:rPr lang="en-US" dirty="0">
                <a:solidFill>
                  <a:schemeClr val="bg1"/>
                </a:solidFill>
              </a:rPr>
              <a:t> The table titled "Sum of Sales Amount by Country and Category" shows sales figures for different countries. It indicating that the United States has the highest overall sales amount in all three categories.</a:t>
            </a:r>
          </a:p>
          <a:p>
            <a:endParaRPr lang="en-US" dirty="0">
              <a:solidFill>
                <a:schemeClr val="bg1"/>
              </a:solidFill>
            </a:endParaRPr>
          </a:p>
          <a:p>
            <a:pPr>
              <a:buFont typeface="Arial" panose="020B0604020202020204" pitchFamily="34" charset="0"/>
              <a:buChar char="•"/>
            </a:pPr>
            <a:r>
              <a:rPr lang="en-US" b="1" dirty="0">
                <a:solidFill>
                  <a:schemeClr val="bg1"/>
                </a:solidFill>
              </a:rPr>
              <a:t>Sales by Category:</a:t>
            </a:r>
            <a:r>
              <a:rPr lang="en-US" dirty="0">
                <a:solidFill>
                  <a:schemeClr val="bg1"/>
                </a:solidFill>
              </a:rPr>
              <a:t> The bar chart titled "Sum of Order Quantity by Category" shows the quantity of orders placed for different product categories. Bikes seem to be the most popular category, followed by Clothing and Accessories.</a:t>
            </a:r>
          </a:p>
          <a:p>
            <a:endParaRPr lang="en-US" dirty="0">
              <a:solidFill>
                <a:schemeClr val="bg1"/>
              </a:solidFill>
            </a:endParaRPr>
          </a:p>
          <a:p>
            <a:pPr>
              <a:buFont typeface="Arial" panose="020B0604020202020204" pitchFamily="34" charset="0"/>
              <a:buChar char="•"/>
            </a:pPr>
            <a:r>
              <a:rPr lang="en-US" dirty="0">
                <a:solidFill>
                  <a:schemeClr val="bg1"/>
                </a:solidFill>
              </a:rPr>
              <a:t>Overall, this dashboard suggests a positive sales trend with Bikes being the top-selling category. The United States appears to be the leading sales region.</a:t>
            </a:r>
          </a:p>
        </p:txBody>
      </p:sp>
    </p:spTree>
    <p:extLst>
      <p:ext uri="{BB962C8B-B14F-4D97-AF65-F5344CB8AC3E}">
        <p14:creationId xmlns:p14="http://schemas.microsoft.com/office/powerpoint/2010/main" val="3324330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CD96C-ADDF-4D9F-B790-CF6E3E55A9DB}"/>
              </a:ext>
            </a:extLst>
          </p:cNvPr>
          <p:cNvSpPr>
            <a:spLocks noGrp="1"/>
          </p:cNvSpPr>
          <p:nvPr>
            <p:ph type="title"/>
          </p:nvPr>
        </p:nvSpPr>
        <p:spPr/>
        <p:txBody>
          <a:bodyPr/>
          <a:lstStyle/>
          <a:p>
            <a:r>
              <a:rPr lang="en-US" dirty="0"/>
              <a:t>Profit Analysis</a:t>
            </a:r>
          </a:p>
        </p:txBody>
      </p:sp>
      <p:sp>
        <p:nvSpPr>
          <p:cNvPr id="5" name="Slide Number Placeholder 4">
            <a:extLst>
              <a:ext uri="{FF2B5EF4-FFF2-40B4-BE49-F238E27FC236}">
                <a16:creationId xmlns:a16="http://schemas.microsoft.com/office/drawing/2014/main" id="{3F040D52-4191-48B5-89BF-0F57F61C4487}"/>
              </a:ext>
            </a:extLst>
          </p:cNvPr>
          <p:cNvSpPr>
            <a:spLocks noGrp="1"/>
          </p:cNvSpPr>
          <p:nvPr>
            <p:ph type="sldNum" sz="quarter" idx="12"/>
          </p:nvPr>
        </p:nvSpPr>
        <p:spPr/>
        <p:txBody>
          <a:bodyPr/>
          <a:lstStyle/>
          <a:p>
            <a:r>
              <a:rPr lang="en-US" dirty="0"/>
              <a:t>3</a:t>
            </a:r>
          </a:p>
        </p:txBody>
      </p:sp>
      <p:sp>
        <p:nvSpPr>
          <p:cNvPr id="62" name="Rectangle 2">
            <a:extLst>
              <a:ext uri="{FF2B5EF4-FFF2-40B4-BE49-F238E27FC236}">
                <a16:creationId xmlns:a16="http://schemas.microsoft.com/office/drawing/2014/main" id="{E4750916-F9CD-872A-6FE7-91573B7846DF}"/>
              </a:ext>
            </a:extLst>
          </p:cNvPr>
          <p:cNvSpPr>
            <a:spLocks noChangeArrowheads="1"/>
          </p:cNvSpPr>
          <p:nvPr/>
        </p:nvSpPr>
        <p:spPr bwMode="auto">
          <a:xfrm rot="10800000" flipV="1">
            <a:off x="302517" y="2107543"/>
            <a:ext cx="579348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bg1"/>
                </a:solidFill>
                <a:effectLst/>
              </a:rPr>
              <a:t>Overall Sales Growth:</a:t>
            </a:r>
            <a:r>
              <a:rPr kumimoji="0" lang="en-US" altLang="en-US" sz="1800" b="0" i="0" u="none" strike="noStrike" cap="none" normalizeH="0" baseline="0" dirty="0">
                <a:ln>
                  <a:noFill/>
                </a:ln>
                <a:solidFill>
                  <a:schemeClr val="bg1"/>
                </a:solidFill>
                <a:effectLst/>
              </a:rPr>
              <a:t> There has been a significant increase in total sales amount from FY 2018 to FY 2020. Sales nearly doubled from ₹2,38,60,891.17 in FY 2018 to ₹5,18,78,274.54 in FY 2020.</a:t>
            </a:r>
          </a:p>
          <a:p>
            <a:pPr marR="0" lvl="0" algn="l" defTabSz="914400" rtl="0" eaLnBrk="0" fontAlgn="base" latinLnBrk="0" hangingPunct="0">
              <a:lnSpc>
                <a:spcPct val="100000"/>
              </a:lnSpc>
              <a:spcBef>
                <a:spcPct val="0"/>
              </a:spcBef>
              <a:spcAft>
                <a:spcPct val="0"/>
              </a:spcAft>
              <a:buClrTx/>
              <a:buSzTx/>
              <a:tabLst/>
            </a:pPr>
            <a:endParaRPr lang="en-US" altLang="en-US" dirty="0">
              <a:solidFill>
                <a:schemeClr val="bg1"/>
              </a:solidFill>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bg1"/>
                </a:solidFill>
                <a:effectLst/>
              </a:rPr>
              <a:t>Profit Margin Fluctuation:</a:t>
            </a:r>
            <a:r>
              <a:rPr kumimoji="0" lang="en-US" altLang="en-US" sz="1800" b="0" i="0" u="none" strike="noStrike" cap="none" normalizeH="0" baseline="0" dirty="0">
                <a:ln>
                  <a:noFill/>
                </a:ln>
                <a:solidFill>
                  <a:schemeClr val="bg1"/>
                </a:solidFill>
                <a:effectLst/>
              </a:rPr>
              <a:t> Profit margins have fluctuated over the years. FY 2018 had a higher average profit margin (12.72%) than FY 2019 (10.88%) and FY 2020 (11.19%). However, there is a significant increase in profit amount from ₹30,35,933.57 in FY 2018 to ₹58,07,432.52 in FY 2020, likely due to the substantial growth in sales.</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rPr>
              <a:t> </a:t>
            </a:r>
          </a:p>
        </p:txBody>
      </p:sp>
      <p:pic>
        <p:nvPicPr>
          <p:cNvPr id="64" name="Picture 63">
            <a:extLst>
              <a:ext uri="{FF2B5EF4-FFF2-40B4-BE49-F238E27FC236}">
                <a16:creationId xmlns:a16="http://schemas.microsoft.com/office/drawing/2014/main" id="{37DCF67C-4181-0D6F-2BE8-65B816A25FDA}"/>
              </a:ext>
            </a:extLst>
          </p:cNvPr>
          <p:cNvPicPr>
            <a:picLocks noChangeAspect="1"/>
          </p:cNvPicPr>
          <p:nvPr/>
        </p:nvPicPr>
        <p:blipFill>
          <a:blip r:embed="rId2"/>
          <a:stretch>
            <a:fillRect/>
          </a:stretch>
        </p:blipFill>
        <p:spPr>
          <a:xfrm>
            <a:off x="6096000" y="733049"/>
            <a:ext cx="6096000" cy="5391902"/>
          </a:xfrm>
          <a:prstGeom prst="rect">
            <a:avLst/>
          </a:prstGeom>
        </p:spPr>
      </p:pic>
    </p:spTree>
    <p:extLst>
      <p:ext uri="{BB962C8B-B14F-4D97-AF65-F5344CB8AC3E}">
        <p14:creationId xmlns:p14="http://schemas.microsoft.com/office/powerpoint/2010/main" val="643801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78419-2406-FD5C-6BB6-C639D909C05A}"/>
              </a:ext>
            </a:extLst>
          </p:cNvPr>
          <p:cNvSpPr>
            <a:spLocks noGrp="1"/>
          </p:cNvSpPr>
          <p:nvPr>
            <p:ph type="title"/>
          </p:nvPr>
        </p:nvSpPr>
        <p:spPr/>
        <p:txBody>
          <a:bodyPr/>
          <a:lstStyle/>
          <a:p>
            <a:r>
              <a:rPr lang="en-US" dirty="0"/>
              <a:t>Animated Sales Amount Analysis</a:t>
            </a:r>
            <a:endParaRPr lang="en-IN" dirty="0"/>
          </a:p>
        </p:txBody>
      </p:sp>
      <p:sp>
        <p:nvSpPr>
          <p:cNvPr id="5" name="Slide Number Placeholder 4">
            <a:extLst>
              <a:ext uri="{FF2B5EF4-FFF2-40B4-BE49-F238E27FC236}">
                <a16:creationId xmlns:a16="http://schemas.microsoft.com/office/drawing/2014/main" id="{82F73472-FD16-0C1B-338F-0F7B69580560}"/>
              </a:ext>
            </a:extLst>
          </p:cNvPr>
          <p:cNvSpPr>
            <a:spLocks noGrp="1"/>
          </p:cNvSpPr>
          <p:nvPr>
            <p:ph type="sldNum" sz="quarter" idx="12"/>
          </p:nvPr>
        </p:nvSpPr>
        <p:spPr/>
        <p:txBody>
          <a:bodyPr/>
          <a:lstStyle/>
          <a:p>
            <a:r>
              <a:rPr lang="en-US" dirty="0"/>
              <a:t>4</a:t>
            </a:r>
          </a:p>
        </p:txBody>
      </p:sp>
      <p:sp>
        <p:nvSpPr>
          <p:cNvPr id="32" name="Rectangle 3">
            <a:extLst>
              <a:ext uri="{FF2B5EF4-FFF2-40B4-BE49-F238E27FC236}">
                <a16:creationId xmlns:a16="http://schemas.microsoft.com/office/drawing/2014/main" id="{4351B281-383A-8A88-CA50-F49089A4E56C}"/>
              </a:ext>
            </a:extLst>
          </p:cNvPr>
          <p:cNvSpPr>
            <a:spLocks noChangeArrowheads="1"/>
          </p:cNvSpPr>
          <p:nvPr/>
        </p:nvSpPr>
        <p:spPr bwMode="auto">
          <a:xfrm rot="10800000" flipV="1">
            <a:off x="0" y="1464113"/>
            <a:ext cx="6096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b="1" dirty="0">
                <a:solidFill>
                  <a:schemeClr val="bg1"/>
                </a:solidFill>
              </a:rPr>
              <a:t>Animation Type:</a:t>
            </a:r>
            <a:r>
              <a:rPr lang="en-US" dirty="0">
                <a:solidFill>
                  <a:schemeClr val="bg1"/>
                </a:solidFill>
              </a:rPr>
              <a:t> This is a time-series animation, likely using a custom visual like "Play Axis" in Power BI. This type of animation is useful for showing trends over time.</a:t>
            </a:r>
          </a:p>
          <a:p>
            <a:endParaRPr lang="en-US" dirty="0">
              <a:solidFill>
                <a:schemeClr val="bg1"/>
              </a:solidFill>
            </a:endParaRPr>
          </a:p>
          <a:p>
            <a:pPr>
              <a:buFont typeface="Arial" panose="020B0604020202020204" pitchFamily="34" charset="0"/>
              <a:buChar char="•"/>
            </a:pPr>
            <a:r>
              <a:rPr lang="en-US" b="1" dirty="0">
                <a:solidFill>
                  <a:schemeClr val="bg1"/>
                </a:solidFill>
              </a:rPr>
              <a:t>Animation Speed and Controls:</a:t>
            </a:r>
            <a:r>
              <a:rPr lang="en-US" dirty="0">
                <a:solidFill>
                  <a:schemeClr val="bg1"/>
                </a:solidFill>
              </a:rPr>
              <a:t> Slower speeds allow for better comprehension, while faster speeds might highlight trends. Look for controls to pause, rewind, or fast-forward the animation for closer inspection in Power BI.</a:t>
            </a:r>
          </a:p>
          <a:p>
            <a:endParaRPr lang="en-US" dirty="0">
              <a:solidFill>
                <a:schemeClr val="bg1"/>
              </a:solidFill>
            </a:endParaRPr>
          </a:p>
          <a:p>
            <a:pPr>
              <a:buFont typeface="Arial" panose="020B0604020202020204" pitchFamily="34" charset="0"/>
              <a:buChar char="•"/>
            </a:pPr>
            <a:r>
              <a:rPr lang="en-US" b="1" dirty="0">
                <a:solidFill>
                  <a:schemeClr val="bg1"/>
                </a:solidFill>
              </a:rPr>
              <a:t>Focus on the Underlying Data:</a:t>
            </a:r>
            <a:r>
              <a:rPr lang="en-US" dirty="0">
                <a:solidFill>
                  <a:schemeClr val="bg1"/>
                </a:solidFill>
              </a:rPr>
              <a:t> The animation appears to show the sum of sales amount, profit margin, and cost of goods sold by quarter.</a:t>
            </a:r>
          </a:p>
          <a:p>
            <a:endParaRPr lang="en-US" dirty="0">
              <a:solidFill>
                <a:schemeClr val="bg1"/>
              </a:solidFill>
            </a:endParaRPr>
          </a:p>
          <a:p>
            <a:pPr>
              <a:buFont typeface="Arial" panose="020B0604020202020204" pitchFamily="34" charset="0"/>
              <a:buChar char="•"/>
            </a:pPr>
            <a:r>
              <a:rPr lang="en-US" b="1" dirty="0">
                <a:solidFill>
                  <a:schemeClr val="bg1"/>
                </a:solidFill>
              </a:rPr>
              <a:t>Identify Key Changes:</a:t>
            </a:r>
            <a:r>
              <a:rPr lang="en-US" dirty="0">
                <a:solidFill>
                  <a:schemeClr val="bg1"/>
                </a:solidFill>
              </a:rPr>
              <a:t> There seems to be a significant increase in the sum of sales amount over time. Profit margin appears to fluctuate.</a:t>
            </a:r>
          </a:p>
        </p:txBody>
      </p:sp>
      <p:pic>
        <p:nvPicPr>
          <p:cNvPr id="34" name="Picture 33">
            <a:extLst>
              <a:ext uri="{FF2B5EF4-FFF2-40B4-BE49-F238E27FC236}">
                <a16:creationId xmlns:a16="http://schemas.microsoft.com/office/drawing/2014/main" id="{C58E2046-EED2-9F46-8AF8-8821645A487A}"/>
              </a:ext>
            </a:extLst>
          </p:cNvPr>
          <p:cNvPicPr>
            <a:picLocks noChangeAspect="1"/>
          </p:cNvPicPr>
          <p:nvPr/>
        </p:nvPicPr>
        <p:blipFill>
          <a:blip r:embed="rId2"/>
          <a:stretch>
            <a:fillRect/>
          </a:stretch>
        </p:blipFill>
        <p:spPr>
          <a:xfrm>
            <a:off x="6117932" y="927545"/>
            <a:ext cx="6074068" cy="5259993"/>
          </a:xfrm>
          <a:prstGeom prst="rect">
            <a:avLst/>
          </a:prstGeom>
        </p:spPr>
      </p:pic>
    </p:spTree>
    <p:extLst>
      <p:ext uri="{BB962C8B-B14F-4D97-AF65-F5344CB8AC3E}">
        <p14:creationId xmlns:p14="http://schemas.microsoft.com/office/powerpoint/2010/main" val="3605451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76E2-3D39-8483-D04B-B8B3C252987D}"/>
              </a:ext>
            </a:extLst>
          </p:cNvPr>
          <p:cNvSpPr>
            <a:spLocks noGrp="1"/>
          </p:cNvSpPr>
          <p:nvPr>
            <p:ph type="title"/>
          </p:nvPr>
        </p:nvSpPr>
        <p:spPr/>
        <p:txBody>
          <a:bodyPr/>
          <a:lstStyle/>
          <a:p>
            <a:r>
              <a:rPr lang="en-US" dirty="0"/>
              <a:t>Forecast Analysis</a:t>
            </a:r>
            <a:endParaRPr lang="en-IN" dirty="0"/>
          </a:p>
        </p:txBody>
      </p:sp>
      <p:sp>
        <p:nvSpPr>
          <p:cNvPr id="5" name="Slide Number Placeholder 4">
            <a:extLst>
              <a:ext uri="{FF2B5EF4-FFF2-40B4-BE49-F238E27FC236}">
                <a16:creationId xmlns:a16="http://schemas.microsoft.com/office/drawing/2014/main" id="{5F9A5287-09A2-EC32-74F5-870EF8B252D6}"/>
              </a:ext>
            </a:extLst>
          </p:cNvPr>
          <p:cNvSpPr>
            <a:spLocks noGrp="1"/>
          </p:cNvSpPr>
          <p:nvPr>
            <p:ph type="sldNum" sz="quarter" idx="12"/>
          </p:nvPr>
        </p:nvSpPr>
        <p:spPr/>
        <p:txBody>
          <a:bodyPr/>
          <a:lstStyle/>
          <a:p>
            <a:r>
              <a:rPr lang="en-US" dirty="0"/>
              <a:t>5</a:t>
            </a:r>
          </a:p>
        </p:txBody>
      </p:sp>
      <p:pic>
        <p:nvPicPr>
          <p:cNvPr id="25" name="Picture 24">
            <a:extLst>
              <a:ext uri="{FF2B5EF4-FFF2-40B4-BE49-F238E27FC236}">
                <a16:creationId xmlns:a16="http://schemas.microsoft.com/office/drawing/2014/main" id="{D713C16E-7536-CD80-A25A-D7BD9C54E676}"/>
              </a:ext>
            </a:extLst>
          </p:cNvPr>
          <p:cNvPicPr>
            <a:picLocks noChangeAspect="1"/>
          </p:cNvPicPr>
          <p:nvPr/>
        </p:nvPicPr>
        <p:blipFill>
          <a:blip r:embed="rId2"/>
          <a:stretch>
            <a:fillRect/>
          </a:stretch>
        </p:blipFill>
        <p:spPr>
          <a:xfrm>
            <a:off x="6096000" y="1137918"/>
            <a:ext cx="6096000" cy="4582164"/>
          </a:xfrm>
          <a:prstGeom prst="rect">
            <a:avLst/>
          </a:prstGeom>
        </p:spPr>
      </p:pic>
      <p:sp>
        <p:nvSpPr>
          <p:cNvPr id="4" name="TextBox 3">
            <a:extLst>
              <a:ext uri="{FF2B5EF4-FFF2-40B4-BE49-F238E27FC236}">
                <a16:creationId xmlns:a16="http://schemas.microsoft.com/office/drawing/2014/main" id="{59EDCD7F-4CBD-6FA5-CFCC-D298FEDFE98D}"/>
              </a:ext>
            </a:extLst>
          </p:cNvPr>
          <p:cNvSpPr txBox="1"/>
          <p:nvPr/>
        </p:nvSpPr>
        <p:spPr>
          <a:xfrm>
            <a:off x="0" y="1386224"/>
            <a:ext cx="6096000" cy="4801314"/>
          </a:xfrm>
          <a:prstGeom prst="rect">
            <a:avLst/>
          </a:prstGeom>
          <a:noFill/>
        </p:spPr>
        <p:txBody>
          <a:bodyPr wrap="square">
            <a:spAutoFit/>
          </a:bodyPr>
          <a:lstStyle/>
          <a:p>
            <a:r>
              <a:rPr lang="en-US" dirty="0">
                <a:solidFill>
                  <a:schemeClr val="bg1"/>
                </a:solidFill>
              </a:rPr>
              <a:t>Forecast visual that shows the predicted future sales amount along with the historical sales amount. The forecast predicts that the sum of sales amount will increase in the next few months. The forecast is a line extending from the last known data point (May, June 2020) and is shaded in a light blue color. There are two additional lines above and below the forecast line, which represent the upper and lower bounds of the confidence interval. The confidence interval is a measure of how certain the forecast is. In this case, the confidence interval is set at 80%, which means that there is a 80% chance that the actual sales amount will fall within the shaded area.</a:t>
            </a:r>
          </a:p>
          <a:p>
            <a:endParaRPr lang="en-US" dirty="0">
              <a:solidFill>
                <a:schemeClr val="bg1"/>
              </a:solidFill>
            </a:endParaRPr>
          </a:p>
          <a:p>
            <a:pPr>
              <a:buFont typeface="Arial" panose="020B0604020202020204" pitchFamily="34" charset="0"/>
              <a:buChar char="•"/>
            </a:pPr>
            <a:r>
              <a:rPr lang="en-US" dirty="0">
                <a:solidFill>
                  <a:schemeClr val="bg1"/>
                </a:solidFill>
              </a:rPr>
              <a:t>There is a label at the end of the forecast line that says which is the predicted sales amount for July 2020.</a:t>
            </a:r>
          </a:p>
          <a:p>
            <a:pPr>
              <a:buFont typeface="Arial" panose="020B0604020202020204" pitchFamily="34" charset="0"/>
              <a:buChar char="•"/>
            </a:pPr>
            <a:r>
              <a:rPr lang="en-US" dirty="0">
                <a:solidFill>
                  <a:schemeClr val="bg1"/>
                </a:solidFill>
              </a:rPr>
              <a:t>There are also labels for the upper and lower bounds of the confidence interval.</a:t>
            </a:r>
          </a:p>
        </p:txBody>
      </p:sp>
    </p:spTree>
    <p:extLst>
      <p:ext uri="{BB962C8B-B14F-4D97-AF65-F5344CB8AC3E}">
        <p14:creationId xmlns:p14="http://schemas.microsoft.com/office/powerpoint/2010/main" val="2943098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69664-A54D-868B-28A0-B4555544BFAC}"/>
              </a:ext>
            </a:extLst>
          </p:cNvPr>
          <p:cNvSpPr>
            <a:spLocks noGrp="1"/>
          </p:cNvSpPr>
          <p:nvPr>
            <p:ph type="title"/>
          </p:nvPr>
        </p:nvSpPr>
        <p:spPr/>
        <p:txBody>
          <a:bodyPr/>
          <a:lstStyle/>
          <a:p>
            <a:r>
              <a:rPr lang="en-US" dirty="0"/>
              <a:t>Conclusion</a:t>
            </a:r>
            <a:endParaRPr lang="en-IN" dirty="0"/>
          </a:p>
        </p:txBody>
      </p:sp>
      <p:sp>
        <p:nvSpPr>
          <p:cNvPr id="4" name="Footer Placeholder 3">
            <a:extLst>
              <a:ext uri="{FF2B5EF4-FFF2-40B4-BE49-F238E27FC236}">
                <a16:creationId xmlns:a16="http://schemas.microsoft.com/office/drawing/2014/main" id="{366C7F7E-9557-2E12-01FA-1AC20142C00C}"/>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08C6C92-1834-5411-D3DE-2E1E13EAE925}"/>
              </a:ext>
            </a:extLst>
          </p:cNvPr>
          <p:cNvSpPr>
            <a:spLocks noGrp="1"/>
          </p:cNvSpPr>
          <p:nvPr>
            <p:ph type="sldNum" sz="quarter" idx="12"/>
          </p:nvPr>
        </p:nvSpPr>
        <p:spPr/>
        <p:txBody>
          <a:bodyPr/>
          <a:lstStyle/>
          <a:p>
            <a:fld id="{95CBEC59-7FF9-4688-98DF-89832A0C9025}" type="slidenum">
              <a:rPr lang="en-US" smtClean="0"/>
              <a:t>9</a:t>
            </a:fld>
            <a:endParaRPr lang="en-US" dirty="0"/>
          </a:p>
        </p:txBody>
      </p:sp>
      <p:sp>
        <p:nvSpPr>
          <p:cNvPr id="27" name="TextBox 26">
            <a:extLst>
              <a:ext uri="{FF2B5EF4-FFF2-40B4-BE49-F238E27FC236}">
                <a16:creationId xmlns:a16="http://schemas.microsoft.com/office/drawing/2014/main" id="{174849D5-FBBC-2036-C34A-7221351E1BF8}"/>
              </a:ext>
            </a:extLst>
          </p:cNvPr>
          <p:cNvSpPr txBox="1"/>
          <p:nvPr/>
        </p:nvSpPr>
        <p:spPr>
          <a:xfrm>
            <a:off x="1164656" y="2250502"/>
            <a:ext cx="9259503" cy="1754326"/>
          </a:xfrm>
          <a:prstGeom prst="rect">
            <a:avLst/>
          </a:prstGeom>
          <a:noFill/>
        </p:spPr>
        <p:txBody>
          <a:bodyPr wrap="square">
            <a:spAutoFit/>
          </a:bodyPr>
          <a:lstStyle/>
          <a:p>
            <a:r>
              <a:rPr lang="en-US" dirty="0">
                <a:solidFill>
                  <a:schemeClr val="bg1"/>
                </a:solidFill>
              </a:rPr>
              <a:t>I am familiar with some of the tools and concepts in this project, and this will serve as an excellent opportunity to deepen my understanding and refine my skills.   </a:t>
            </a:r>
          </a:p>
          <a:p>
            <a:endParaRPr lang="en-US" dirty="0">
              <a:solidFill>
                <a:schemeClr val="bg1"/>
              </a:solidFill>
            </a:endParaRPr>
          </a:p>
          <a:p>
            <a:r>
              <a:rPr lang="en-US" dirty="0">
                <a:solidFill>
                  <a:schemeClr val="bg1"/>
                </a:solidFill>
              </a:rPr>
              <a:t>This project also prepared me for some of the topics covered in the Microsoft Certified Exam PL-300: Power BI Analyst. This globally recognized certification is industry-backed proof of my technical skills and knowledge.</a:t>
            </a:r>
            <a:endParaRPr lang="en-IN" dirty="0">
              <a:solidFill>
                <a:schemeClr val="bg1"/>
              </a:solidFill>
            </a:endParaRPr>
          </a:p>
        </p:txBody>
      </p:sp>
    </p:spTree>
    <p:extLst>
      <p:ext uri="{BB962C8B-B14F-4D97-AF65-F5344CB8AC3E}">
        <p14:creationId xmlns:p14="http://schemas.microsoft.com/office/powerpoint/2010/main" val="445972542"/>
      </p:ext>
    </p:extLst>
  </p:cSld>
  <p:clrMapOvr>
    <a:masterClrMapping/>
  </p:clrMapOvr>
</p:sld>
</file>

<file path=ppt/theme/theme1.xml><?xml version="1.0" encoding="utf-8"?>
<a:theme xmlns:a="http://schemas.openxmlformats.org/drawingml/2006/main" name="Office Theme">
  <a:themeElements>
    <a:clrScheme name="ELT">
      <a:dk1>
        <a:sysClr val="windowText" lastClr="000000"/>
      </a:dk1>
      <a:lt1>
        <a:sysClr val="window" lastClr="FFFFFF"/>
      </a:lt1>
      <a:dk2>
        <a:srgbClr val="FFCD6B"/>
      </a:dk2>
      <a:lt2>
        <a:srgbClr val="BE005A"/>
      </a:lt2>
      <a:accent1>
        <a:srgbClr val="3B2CAC"/>
      </a:accent1>
      <a:accent2>
        <a:srgbClr val="0062FF"/>
      </a:accent2>
      <a:accent3>
        <a:srgbClr val="007A00"/>
      </a:accent3>
      <a:accent4>
        <a:srgbClr val="DE6600"/>
      </a:accent4>
      <a:accent5>
        <a:srgbClr val="AC0037"/>
      </a:accent5>
      <a:accent6>
        <a:srgbClr val="FFFF00"/>
      </a:accent6>
      <a:hlink>
        <a:srgbClr val="FFFFFF"/>
      </a:hlink>
      <a:folHlink>
        <a:srgbClr val="FFFFFF"/>
      </a:folHlink>
    </a:clrScheme>
    <a:fontScheme name="Custom 2">
      <a:majorFont>
        <a:latin typeface="Avenir Next LT Pro"/>
        <a:ea typeface=""/>
        <a:cs typeface=""/>
      </a:majorFont>
      <a:minorFont>
        <a:latin typeface="Speak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bg2">
                <a:alpha val="85000"/>
              </a:schemeClr>
            </a:gs>
            <a:gs pos="100000">
              <a:schemeClr val="accent1">
                <a:alpha val="85000"/>
              </a:schemeClr>
            </a:gs>
          </a:gsLst>
          <a:lin ang="0" scaled="1"/>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LT_Template_ModernBoldSophisticated_MO -v5" id="{DF46818F-9661-49C4-BAE8-F3223317B502}" vid="{463BCE77-CCA7-43EE-ABCB-1B1D536A66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7F9CC6-F7CA-41EA-81DA-97EFF19429B6}">
  <ds:schemaRefs>
    <ds:schemaRef ds:uri="http://schemas.microsoft.com/sharepoint/v3/contenttype/forms"/>
  </ds:schemaRefs>
</ds:datastoreItem>
</file>

<file path=customXml/itemProps2.xml><?xml version="1.0" encoding="utf-8"?>
<ds:datastoreItem xmlns:ds="http://schemas.openxmlformats.org/officeDocument/2006/customXml" ds:itemID="{4242AFFF-C96F-4C05-9045-3240A5329EC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04F5DC0-7B0F-411B-A0C5-A1B1D5EB33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bold sophisticated presentation</Template>
  <TotalTime>2530</TotalTime>
  <Words>804</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Speak Pro</vt:lpstr>
      <vt:lpstr>Avenir Next LT Pro</vt:lpstr>
      <vt:lpstr>Office Theme</vt:lpstr>
      <vt:lpstr>Data Analysis and Visualization using Power BI</vt:lpstr>
      <vt:lpstr>CONTENT SLIDE</vt:lpstr>
      <vt:lpstr>OBJECTIVE</vt:lpstr>
      <vt:lpstr>Overview/Dashboard</vt:lpstr>
      <vt:lpstr>Explanation of Dashboard</vt:lpstr>
      <vt:lpstr>Profit Analysis</vt:lpstr>
      <vt:lpstr>Animated Sales Amount Analysis</vt:lpstr>
      <vt:lpstr>Forecast Analysis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Gaurav Saini</dc:creator>
  <cp:lastModifiedBy>Gaurav Saini</cp:lastModifiedBy>
  <cp:revision>7</cp:revision>
  <dcterms:created xsi:type="dcterms:W3CDTF">2024-07-19T05:48:07Z</dcterms:created>
  <dcterms:modified xsi:type="dcterms:W3CDTF">2024-07-31T13:37:44Z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