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751F-63D6-4BEF-A302-A99DDB526523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3F8D5-93AA-4B10-B81E-956D36701A9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57CF-914A-4F26-A5A3-F267665E474A}" type="datetimeFigureOut">
              <a:rPr lang="en-SG" smtClean="0"/>
              <a:t>19/6/2017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6B9F-88D5-4528-B146-E75E0EE73FB1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4444" y="9087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Balancing training: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842396" y="1844824"/>
            <a:ext cx="792088" cy="64807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786612" y="1844824"/>
            <a:ext cx="792088" cy="64807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3850508" y="3068960"/>
            <a:ext cx="792088" cy="64807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SG" dirty="0"/>
          </a:p>
        </p:txBody>
      </p:sp>
      <p:sp>
        <p:nvSpPr>
          <p:cNvPr id="10" name="Curved Down Arrow 9"/>
          <p:cNvSpPr/>
          <p:nvPr/>
        </p:nvSpPr>
        <p:spPr>
          <a:xfrm>
            <a:off x="3922516" y="1556792"/>
            <a:ext cx="648072" cy="28803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4432448">
            <a:off x="3019141" y="2917872"/>
            <a:ext cx="648072" cy="28803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6719776">
            <a:off x="4861491" y="2919293"/>
            <a:ext cx="648072" cy="28803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2266332" y="1988840"/>
            <a:ext cx="576064" cy="1800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58220" y="162880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to 2:</a:t>
            </a:r>
            <a:endParaRPr lang="en-SG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748" y="162880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to 1:</a:t>
            </a:r>
            <a:endParaRPr lang="en-SG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578700" y="1988840"/>
            <a:ext cx="432048" cy="2160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2"/>
          </p:cNvCxnSpPr>
          <p:nvPr/>
        </p:nvCxnSpPr>
        <p:spPr>
          <a:xfrm flipV="1">
            <a:off x="3706492" y="3717032"/>
            <a:ext cx="540060" cy="360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6372" y="40770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Steady augmentation:</a:t>
            </a:r>
            <a:endParaRPr lang="en-SG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0588" y="40770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Bounded augmentation:</a:t>
            </a:r>
            <a:endParaRPr lang="en-SG" sz="1400" dirty="0"/>
          </a:p>
        </p:txBody>
      </p:sp>
      <p:pic>
        <p:nvPicPr>
          <p:cNvPr id="1026" name="Picture 2" descr="C:\Users\HFE\Desktop\discrimin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179" y="2420888"/>
            <a:ext cx="1817319" cy="1178326"/>
          </a:xfrm>
          <a:prstGeom prst="rect">
            <a:avLst/>
          </a:prstGeom>
          <a:noFill/>
        </p:spPr>
      </p:pic>
      <p:pic>
        <p:nvPicPr>
          <p:cNvPr id="1027" name="Picture 3" descr="C:\Users\HFE\Desktop\classif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764" y="2420888"/>
            <a:ext cx="1801612" cy="1152128"/>
          </a:xfrm>
          <a:prstGeom prst="rect">
            <a:avLst/>
          </a:prstGeom>
          <a:noFill/>
        </p:spPr>
      </p:pic>
      <p:pic>
        <p:nvPicPr>
          <p:cNvPr id="1028" name="Picture 4" descr="C:\Users\HFE\Desktop\ge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2316" y="4797152"/>
            <a:ext cx="1854032" cy="1224136"/>
          </a:xfrm>
          <a:prstGeom prst="rect">
            <a:avLst/>
          </a:prstGeom>
          <a:noFill/>
        </p:spPr>
      </p:pic>
      <p:pic>
        <p:nvPicPr>
          <p:cNvPr id="1029" name="Picture 5" descr="C:\Users\HFE\Desktop\gen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0588" y="4797152"/>
            <a:ext cx="1925502" cy="1240879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>
            <a:endCxn id="8" idx="2"/>
          </p:cNvCxnSpPr>
          <p:nvPr/>
        </p:nvCxnSpPr>
        <p:spPr>
          <a:xfrm flipH="1" flipV="1">
            <a:off x="4246552" y="3717032"/>
            <a:ext cx="540060" cy="360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66532" y="414908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</a:t>
            </a:r>
            <a:endParaRPr lang="en-SG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88224" y="501317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Higher goals for the generator</a:t>
            </a:r>
            <a:endParaRPr lang="en-SG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I2R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Selvarajoo</dc:creator>
  <cp:lastModifiedBy>Stefan Selvarajoo</cp:lastModifiedBy>
  <cp:revision>12</cp:revision>
  <dcterms:created xsi:type="dcterms:W3CDTF">2017-06-19T03:50:15Z</dcterms:created>
  <dcterms:modified xsi:type="dcterms:W3CDTF">2017-06-19T05:46:10Z</dcterms:modified>
</cp:coreProperties>
</file>