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4446-8065-4B13-8A25-A8921E14EFD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936F-DDE9-4767-BB37-83E0E051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494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4446-8065-4B13-8A25-A8921E14EFD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936F-DDE9-4767-BB37-83E0E051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37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4446-8065-4B13-8A25-A8921E14EFD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936F-DDE9-4767-BB37-83E0E051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87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4446-8065-4B13-8A25-A8921E14EFD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936F-DDE9-4767-BB37-83E0E051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26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4446-8065-4B13-8A25-A8921E14EFD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936F-DDE9-4767-BB37-83E0E051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13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4446-8065-4B13-8A25-A8921E14EFD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936F-DDE9-4767-BB37-83E0E051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12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4446-8065-4B13-8A25-A8921E14EFD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936F-DDE9-4767-BB37-83E0E051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32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4446-8065-4B13-8A25-A8921E14EFD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936F-DDE9-4767-BB37-83E0E051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84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4446-8065-4B13-8A25-A8921E14EFD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936F-DDE9-4767-BB37-83E0E051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1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4446-8065-4B13-8A25-A8921E14EFD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936F-DDE9-4767-BB37-83E0E051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96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84446-8065-4B13-8A25-A8921E14EFD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936F-DDE9-4767-BB37-83E0E051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47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84446-8065-4B13-8A25-A8921E14EFDF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E936F-DDE9-4767-BB37-83E0E0517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66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Walmart Sales Dashboard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Analysis &amp; Visualization using Tableau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88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Information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Walmart_Sales.csv (Provided)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Fields: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Store, Date, Weekly_Sales, Holiday_Flag, Temperature, Fuel_Price, CPI, Unemployment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Period: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Weekly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 Used: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Tableau Public/Desktop</a:t>
            </a:r>
          </a:p>
        </p:txBody>
      </p:sp>
    </p:spTree>
    <p:extLst>
      <p:ext uri="{BB962C8B-B14F-4D97-AF65-F5344CB8AC3E}">
        <p14:creationId xmlns:p14="http://schemas.microsoft.com/office/powerpoint/2010/main" val="386233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Performance Indicators (KPIs)</a:t>
            </a:r>
            <a:br>
              <a:rPr lang="en-US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Sales</a:t>
            </a:r>
          </a:p>
          <a:p>
            <a:r>
              <a:rPr lang="en-US" dirty="0" smtClean="0"/>
              <a:t>Average Weekly Sales</a:t>
            </a:r>
          </a:p>
          <a:p>
            <a:r>
              <a:rPr lang="en-US" dirty="0" smtClean="0"/>
              <a:t>Week-over-Week (</a:t>
            </a:r>
            <a:r>
              <a:rPr lang="en-US" dirty="0" err="1" smtClean="0"/>
              <a:t>WoW</a:t>
            </a:r>
            <a:r>
              <a:rPr lang="en-US" dirty="0" smtClean="0"/>
              <a:t>) Sales Growth %</a:t>
            </a:r>
          </a:p>
          <a:p>
            <a:r>
              <a:rPr lang="en-US" dirty="0" smtClean="0"/>
              <a:t>Holiday </a:t>
            </a:r>
            <a:r>
              <a:rPr lang="en-US" dirty="0" err="1" smtClean="0"/>
              <a:t>vs</a:t>
            </a:r>
            <a:r>
              <a:rPr lang="en-US" dirty="0" smtClean="0"/>
              <a:t> Non-Holiday Sales</a:t>
            </a:r>
          </a:p>
          <a:p>
            <a:r>
              <a:rPr lang="en-US" dirty="0" smtClean="0"/>
              <a:t>Top N Stores by Sales</a:t>
            </a:r>
          </a:p>
          <a:p>
            <a:r>
              <a:rPr lang="en-US" dirty="0" smtClean="0"/>
              <a:t>Relationship between Sales and external factors (Temperature, Fuel Price, CPI, Unemployment)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14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Dashboard Layout Plan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262630"/>
            <a:ext cx="744242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Row: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KPI cards (Total Sales,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Weekly Sales,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WoW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Growth 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 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Weekly Sales Trend (Line Chart)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 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Stores (Bar Chart)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Bottom: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Holiday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Non-Holiday Sales (Bar Chart)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Bottom: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Scatter plots for correlation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77430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Insights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44"/>
            <a:ext cx="1115916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Optimize Holiday Campaigns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Increase inventory and staffing in November and December, when sales surge by 15–20% during holiday weeks.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Target Underperforming Stores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Investigate stores with consistently low sales (e.g., bottom 10% in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3C4043"/>
                </a:solidFill>
                <a:effectLst/>
                <a:latin typeface="Roboto Mono"/>
              </a:rPr>
              <a:t>store_summary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) for operational or regional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Leverage Predictive Models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Deploy the Random Forest or Gradient Boosting model for weekly sales forecasting, focusing on key predictors like store ID and holidays.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Seasonal Inventory Planning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3C4043"/>
                </a:solidFill>
                <a:effectLst/>
                <a:latin typeface="inherit"/>
              </a:rPr>
              <a:t>: Stock high-demand products in winter and spring, when sales peak, to maximize revenue.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3C4043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3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Takeaways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Seasonality</a:t>
            </a:r>
            <a:r>
              <a:rPr lang="en-US" dirty="0"/>
              <a:t>: Winter and holiday weeks are critical for revenue.</a:t>
            </a:r>
          </a:p>
          <a:p>
            <a:pPr fontAlgn="base"/>
            <a:r>
              <a:rPr lang="en-US" b="1" dirty="0"/>
              <a:t>Store Variation</a:t>
            </a:r>
            <a:r>
              <a:rPr lang="en-US" dirty="0"/>
              <a:t>: Top stores can serve as benchmarks for others.</a:t>
            </a:r>
          </a:p>
          <a:p>
            <a:pPr fontAlgn="base"/>
            <a:r>
              <a:rPr lang="en-US" b="1" dirty="0"/>
              <a:t>Predictive Power</a:t>
            </a:r>
            <a:r>
              <a:rPr lang="en-US" dirty="0"/>
              <a:t>: Advanced models like Random Forest provide reliable sales forecasts.</a:t>
            </a:r>
          </a:p>
          <a:p>
            <a:pPr fontAlgn="base"/>
            <a:r>
              <a:rPr lang="en-US" b="1" dirty="0"/>
              <a:t>Next Steps</a:t>
            </a:r>
            <a:r>
              <a:rPr lang="en-US" dirty="0"/>
              <a:t>: Implement these insights into Walmart’s operations and explore additional features (e.g., promotional data) for even better </a:t>
            </a:r>
            <a:r>
              <a:rPr lang="en-US"/>
              <a:t>predictions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5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inherit</vt:lpstr>
      <vt:lpstr>Inter</vt:lpstr>
      <vt:lpstr>Roboto Mono</vt:lpstr>
      <vt:lpstr>Office Theme</vt:lpstr>
      <vt:lpstr>Walmart Sales Dashboard</vt:lpstr>
      <vt:lpstr>Dataset Information</vt:lpstr>
      <vt:lpstr>Key Performance Indicators (KPIs) </vt:lpstr>
      <vt:lpstr>Dashboard Layout Plan</vt:lpstr>
      <vt:lpstr>Insights</vt:lpstr>
      <vt:lpstr>Key Takeaways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Walmart Sales Dashboard</dc:title>
  <dc:creator>DELL</dc:creator>
  <cp:lastModifiedBy>DELL</cp:lastModifiedBy>
  <cp:revision>2</cp:revision>
  <dcterms:created xsi:type="dcterms:W3CDTF">2025-08-09T16:21:50Z</dcterms:created>
  <dcterms:modified xsi:type="dcterms:W3CDTF">2025-08-09T16:23:32Z</dcterms:modified>
</cp:coreProperties>
</file>