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EFA4-7696-B5A9-58ED-20C0FA531E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A395A-FA82-ED78-64FA-8DDE77E6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7C16-AAF7-5C60-3623-F2E445B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4526-B9F8-0627-FCE0-B7621384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0090-3E9D-E842-FF9C-492080F0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12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118A-D4C8-42A1-EAA0-1EFC1D64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65199-B7FB-C342-E1BA-F4A11CF62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D4C4-4E6A-AD61-FD85-3813C4E8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3EC5D-D470-EFC2-1B81-BA122AE35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8E4D-9AC5-02B7-E74C-FAA87CE7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89480-5FEE-785B-6901-31DBA009B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76C7D-8F80-5166-49BC-DFDEA6C74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40B4-B969-094E-93B6-5324B886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84B9F-673A-8AAB-7830-99A3D500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2800-B7AF-1146-3973-77AFB0F2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B70A-814E-CA9B-AD44-A73B179A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8B61-3CCD-06EF-D46E-A59E0EF2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D0C-70A2-4C50-5070-81593DB0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A71D-C49F-C03C-7BDE-5F724685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48CA8-91EF-C1DD-A7BB-1BEF4451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0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CE8CB-9F95-A653-7B72-02AA2A5F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6E6E-7D7B-6D13-80AF-ECDE1652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0CCB-F342-5812-95DD-0A4939A1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61DD-50A2-63F2-D752-256A225B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A0743-6442-BD92-CE5E-427771D8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6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9920-4966-76A6-8BD9-016B74A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2C3EE-1428-2DCE-4246-BC0C8F4F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A79B-7DE9-6E75-FCC3-DB9C3F8E4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B706B-41CE-3B2B-8C45-7C48C32A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F95B-757C-13AD-03B8-7C9DEC0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E5F9-76DC-62E0-C8D3-1520D0A6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37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3427-A55E-D470-FAD1-EC968E88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6957-6459-ECF0-2053-402EBE0B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32A9-0F82-4276-FB46-18D87AB4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E451-F74F-8489-3D11-01A9E80F7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03BEC-BD30-C3DD-6FCC-402F3D85C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A5638-9307-9CAB-D247-24C5FC35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912D9-AA5B-2A26-E098-F6DACA3A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9084E-98B6-ABAA-195B-557CDD53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1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2C77-808C-BC69-2322-63C7781E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37660-5EE5-5FCE-F989-FCB54DEF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F645A-9ECF-3A2E-0860-2B9CDE71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B9168-B377-CC63-746D-D1F9B032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28A93-47C4-B1A5-A9C5-68F70AC4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77F4B-C8BC-F91A-577E-0DBA18B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39206-8411-AA8C-6FCB-A234F883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6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EA6D-0EF5-42C1-4F5B-314B6397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C637-4670-975E-0F5C-9534B7354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25DF9-D63E-28BC-401B-E501969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8DB9B-A4E5-A5CF-5256-8F2577F8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3662B-D014-1B1E-38E9-B9ED259B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0515C-09CC-E80D-E19C-9B89DD45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F25D-2AEF-BF6B-441B-5621F53E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3CF19-E723-2D5B-A3AB-0AF15E11A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C6A56-DF71-EC34-170F-D16E2EBFD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6D3E5-F722-5277-22CD-D6710829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1B74A-D17A-76CA-4A14-C6028EF9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FAAA9-E2F7-47A7-1551-9CCD221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83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874EB-3123-19BB-9E0B-0480CAA06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18509-06D6-A36E-97AF-6D7F85DF9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0E23-03C5-B7AF-093D-C2F495D55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6CFAE-72C5-4A81-B274-A409F7D20BF0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89367-6DB6-64EC-29D4-CFE192867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90AC-44FF-59BB-A9A7-197E2E01C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501DD-D4EC-4743-BEBA-19279DCBB8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D6CD05-B202-2F77-2B57-218953BD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749" y="1045029"/>
            <a:ext cx="11544993" cy="5563567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dirty="0"/>
              <a:t>&lt;!DOCTYPE html&gt;</a:t>
            </a:r>
          </a:p>
          <a:p>
            <a:pPr algn="l"/>
            <a:r>
              <a:rPr lang="en-IN" sz="2000" dirty="0"/>
              <a:t>&lt;html lang="</a:t>
            </a:r>
            <a:r>
              <a:rPr lang="en-IN" sz="2000" dirty="0" err="1"/>
              <a:t>en</a:t>
            </a:r>
            <a:r>
              <a:rPr lang="en-IN" sz="2000" dirty="0"/>
              <a:t>"&gt;</a:t>
            </a:r>
          </a:p>
          <a:p>
            <a:pPr algn="l"/>
            <a:r>
              <a:rPr lang="en-IN" sz="2000" dirty="0"/>
              <a:t>&lt;head&gt;</a:t>
            </a:r>
          </a:p>
          <a:p>
            <a:pPr algn="l"/>
            <a:r>
              <a:rPr lang="en-IN" sz="2000" dirty="0"/>
              <a:t>  &lt;title&gt;Audio and Video Player&lt;/title&gt;</a:t>
            </a:r>
          </a:p>
          <a:p>
            <a:pPr algn="l"/>
            <a:r>
              <a:rPr lang="en-IN" sz="2000" dirty="0"/>
              <a:t>  &lt;style&gt;</a:t>
            </a:r>
          </a:p>
          <a:p>
            <a:pPr algn="l"/>
            <a:r>
              <a:rPr lang="en-IN" sz="2000" dirty="0"/>
              <a:t>    body {</a:t>
            </a:r>
          </a:p>
          <a:p>
            <a:pPr algn="l"/>
            <a:r>
              <a:rPr lang="en-IN" sz="2000" dirty="0"/>
              <a:t>      font-family: Arial, sans-serif;</a:t>
            </a:r>
          </a:p>
          <a:p>
            <a:pPr algn="l"/>
            <a:r>
              <a:rPr lang="en-IN" sz="2000" dirty="0"/>
              <a:t>      padding: 30px;</a:t>
            </a:r>
          </a:p>
          <a:p>
            <a:pPr algn="l"/>
            <a:r>
              <a:rPr lang="en-IN" sz="2000" dirty="0"/>
              <a:t>      background-</a:t>
            </a:r>
            <a:r>
              <a:rPr lang="en-IN" sz="2000" dirty="0" err="1"/>
              <a:t>color</a:t>
            </a:r>
            <a:r>
              <a:rPr lang="en-IN" sz="2000" dirty="0"/>
              <a:t>: #f4f4f4;</a:t>
            </a:r>
          </a:p>
          <a:p>
            <a:pPr algn="l"/>
            <a:r>
              <a:rPr lang="en-IN" sz="2000" dirty="0"/>
              <a:t>      text-align: </a:t>
            </a:r>
            <a:r>
              <a:rPr lang="en-IN" sz="2000" dirty="0" err="1"/>
              <a:t>center</a:t>
            </a:r>
            <a:r>
              <a:rPr lang="en-IN" sz="2000" dirty="0"/>
              <a:t>;</a:t>
            </a:r>
          </a:p>
          <a:p>
            <a:pPr algn="l"/>
            <a:r>
              <a:rPr lang="en-IN" sz="2000" dirty="0"/>
              <a:t>    }</a:t>
            </a:r>
          </a:p>
          <a:p>
            <a:pPr algn="l"/>
            <a:r>
              <a:rPr lang="en-IN" sz="2000" dirty="0"/>
              <a:t>    h1 {</a:t>
            </a:r>
          </a:p>
          <a:p>
            <a:pPr algn="l"/>
            <a:r>
              <a:rPr lang="en-IN" sz="2000" dirty="0"/>
              <a:t>      </a:t>
            </a:r>
            <a:r>
              <a:rPr lang="en-IN" sz="2000" dirty="0" err="1"/>
              <a:t>color</a:t>
            </a:r>
            <a:r>
              <a:rPr lang="en-IN" sz="2000" dirty="0"/>
              <a:t>: #333;</a:t>
            </a:r>
          </a:p>
          <a:p>
            <a:pPr algn="l"/>
            <a:r>
              <a:rPr lang="en-IN" sz="2000" dirty="0"/>
              <a:t>    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F46428-867E-909B-30B5-A8BCD63266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85750" y="249404"/>
            <a:ext cx="114204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webpage using HTML for audio and video player.</a:t>
            </a:r>
          </a:p>
        </p:txBody>
      </p:sp>
    </p:spTree>
    <p:extLst>
      <p:ext uri="{BB962C8B-B14F-4D97-AF65-F5344CB8AC3E}">
        <p14:creationId xmlns:p14="http://schemas.microsoft.com/office/powerpoint/2010/main" val="217682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52C5-7AEC-0823-B8AE-CB31DD35A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AE972E5-DDC9-9952-B3FC-3D59A8B2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1" y="217715"/>
            <a:ext cx="11778342" cy="6390882"/>
          </a:xfrm>
        </p:spPr>
        <p:txBody>
          <a:bodyPr>
            <a:normAutofit/>
          </a:bodyPr>
          <a:lstStyle/>
          <a:p>
            <a:pPr algn="l"/>
            <a:r>
              <a:rPr lang="en-IN" sz="1100" dirty="0"/>
              <a:t> </a:t>
            </a:r>
            <a:r>
              <a:rPr lang="en-IN" sz="2000" dirty="0"/>
              <a:t>audio, video {</a:t>
            </a:r>
          </a:p>
          <a:p>
            <a:pPr algn="l"/>
            <a:r>
              <a:rPr lang="en-IN" sz="2000" dirty="0"/>
              <a:t>      margin: 20px 0;</a:t>
            </a:r>
          </a:p>
          <a:p>
            <a:pPr algn="l"/>
            <a:r>
              <a:rPr lang="en-IN" sz="2000" dirty="0"/>
              <a:t>      max-width: 100%;</a:t>
            </a:r>
          </a:p>
          <a:p>
            <a:pPr algn="l"/>
            <a:r>
              <a:rPr lang="en-IN" sz="2000" dirty="0"/>
              <a:t>      border-radius: 8px;</a:t>
            </a:r>
          </a:p>
          <a:p>
            <a:pPr algn="l"/>
            <a:r>
              <a:rPr lang="en-IN" sz="2000" dirty="0"/>
              <a:t>      box-shadow: 0 4px 8px </a:t>
            </a:r>
            <a:r>
              <a:rPr lang="en-IN" sz="2000" dirty="0" err="1"/>
              <a:t>rgba</a:t>
            </a:r>
            <a:r>
              <a:rPr lang="en-IN" sz="2000" dirty="0"/>
              <a:t>(0,0,0,0.1);</a:t>
            </a:r>
          </a:p>
          <a:p>
            <a:pPr algn="l"/>
            <a:r>
              <a:rPr lang="en-IN" sz="2000" dirty="0"/>
              <a:t>    }</a:t>
            </a:r>
          </a:p>
          <a:p>
            <a:pPr algn="l"/>
            <a:r>
              <a:rPr lang="en-IN" sz="2000" dirty="0"/>
              <a:t>  &lt;/style&gt;</a:t>
            </a:r>
          </a:p>
          <a:p>
            <a:pPr algn="l"/>
            <a:r>
              <a:rPr lang="en-IN" sz="2000" dirty="0"/>
              <a:t>&lt;/head&gt;</a:t>
            </a:r>
          </a:p>
          <a:p>
            <a:pPr algn="l"/>
            <a:r>
              <a:rPr lang="en-US" sz="2000" dirty="0"/>
              <a:t>&lt;body&gt;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&lt;h1&gt;HTML5 Audio &amp; Video Player&lt;/h1&gt;</a:t>
            </a:r>
          </a:p>
          <a:p>
            <a:pPr algn="l"/>
            <a:r>
              <a:rPr lang="en-US" sz="2000" dirty="0"/>
              <a:t>  &lt;h2&gt;Audio Player&lt;/h2&gt;</a:t>
            </a:r>
          </a:p>
          <a:p>
            <a:pPr algn="l"/>
            <a:r>
              <a:rPr lang="en-US" sz="2000" dirty="0"/>
              <a:t>  &lt;audio controls&gt;</a:t>
            </a:r>
          </a:p>
          <a:p>
            <a:pPr algn="l"/>
            <a:r>
              <a:rPr lang="en-US" sz="2000" dirty="0"/>
              <a:t>    &lt;source </a:t>
            </a:r>
            <a:r>
              <a:rPr lang="en-US" sz="2000" dirty="0" err="1"/>
              <a:t>src</a:t>
            </a:r>
            <a:r>
              <a:rPr lang="en-US" sz="2000" dirty="0"/>
              <a:t>="https://www.soundhelix.com/examples/mp3/SoundHelix-Song-1.mp3" type="audio/mpeg" /&gt;</a:t>
            </a:r>
          </a:p>
          <a:p>
            <a:pPr algn="l"/>
            <a:r>
              <a:rPr lang="en-US" sz="2000" dirty="0"/>
              <a:t>    Your browser does not support the audio element.</a:t>
            </a:r>
          </a:p>
          <a:p>
            <a:pPr algn="l"/>
            <a:r>
              <a:rPr lang="en-US" sz="2000" dirty="0"/>
              <a:t>  &lt;/audio&gt;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403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08FF7-8270-9116-CEA5-8A4B152B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48F56B-1354-99DF-67AC-7D00F8C56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1" y="217715"/>
            <a:ext cx="11778342" cy="6390882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&lt;h2&gt;Video Player&lt;/h2&gt;</a:t>
            </a:r>
          </a:p>
          <a:p>
            <a:pPr algn="l"/>
            <a:r>
              <a:rPr lang="en-IN" sz="1800" dirty="0"/>
              <a:t>  &lt;video controls width="640" height="360"&gt;</a:t>
            </a:r>
          </a:p>
          <a:p>
            <a:pPr algn="l"/>
            <a:r>
              <a:rPr lang="en-IN" sz="1800" dirty="0"/>
              <a:t>    &lt;source </a:t>
            </a:r>
            <a:r>
              <a:rPr lang="en-IN" sz="1800" dirty="0" err="1"/>
              <a:t>src</a:t>
            </a:r>
            <a:r>
              <a:rPr lang="en-IN" sz="1800" dirty="0"/>
              <a:t>="https://interactive-examples.mdn.mozilla.net/media/cc0-videos/</a:t>
            </a:r>
            <a:r>
              <a:rPr lang="en-IN" sz="1800" dirty="0" err="1"/>
              <a:t>flower.webm</a:t>
            </a:r>
            <a:r>
              <a:rPr lang="en-IN" sz="1800" dirty="0"/>
              <a:t>" type="video/</a:t>
            </a:r>
            <a:r>
              <a:rPr lang="en-IN" sz="1800" dirty="0" err="1"/>
              <a:t>webm</a:t>
            </a:r>
            <a:r>
              <a:rPr lang="en-IN" sz="1800" dirty="0"/>
              <a:t>" /&gt;</a:t>
            </a:r>
          </a:p>
          <a:p>
            <a:pPr algn="l"/>
            <a:r>
              <a:rPr lang="en-IN" sz="1800" dirty="0"/>
              <a:t>    &lt;source </a:t>
            </a:r>
            <a:r>
              <a:rPr lang="en-IN" sz="1800" dirty="0" err="1"/>
              <a:t>src</a:t>
            </a:r>
            <a:r>
              <a:rPr lang="en-IN" sz="1800" dirty="0"/>
              <a:t>="https://interactive-examples.mdn.mozilla.net/media/cc0-videos/flower.mp4" type="video/mp4" /&gt;</a:t>
            </a:r>
          </a:p>
          <a:p>
            <a:pPr algn="l"/>
            <a:r>
              <a:rPr lang="en-IN" sz="1800" dirty="0"/>
              <a:t>    Your browser does not support the video tag.</a:t>
            </a:r>
          </a:p>
          <a:p>
            <a:pPr algn="l"/>
            <a:r>
              <a:rPr lang="en-IN" sz="1800" dirty="0"/>
              <a:t>  &lt;/video&gt;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&lt;/body&gt;</a:t>
            </a:r>
          </a:p>
          <a:p>
            <a:pPr algn="l"/>
            <a:r>
              <a:rPr lang="en-IN" sz="1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4660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a webpage using HTML for audio and video player.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Kumar</dc:creator>
  <cp:lastModifiedBy>Gaurav Kumar</cp:lastModifiedBy>
  <cp:revision>1</cp:revision>
  <dcterms:created xsi:type="dcterms:W3CDTF">2025-08-12T03:26:13Z</dcterms:created>
  <dcterms:modified xsi:type="dcterms:W3CDTF">2025-08-12T03:42:33Z</dcterms:modified>
</cp:coreProperties>
</file>