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2" r:id="rId4"/>
    <p:sldId id="259" r:id="rId5"/>
    <p:sldId id="260" r:id="rId6"/>
    <p:sldId id="268" r:id="rId7"/>
    <p:sldId id="269" r:id="rId8"/>
    <p:sldId id="271" r:id="rId9"/>
    <p:sldId id="27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346FF81-3B57-4AB9-8BDA-21624FA203E7}" type="doc">
      <dgm:prSet loTypeId="urn:microsoft.com/office/officeart/2005/8/layout/vList5" loCatId="list" qsTypeId="urn:microsoft.com/office/officeart/2005/8/quickstyle/3d2#1" qsCatId="3D" csTypeId="urn:microsoft.com/office/officeart/2005/8/colors/accent1_2#1" csCatId="accent1" phldr="1"/>
      <dgm:spPr/>
      <dgm:t>
        <a:bodyPr/>
        <a:lstStyle/>
        <a:p>
          <a:endParaRPr lang="en-US"/>
        </a:p>
      </dgm:t>
    </dgm:pt>
    <dgm:pt modelId="{D657F952-CBDB-4AA3-9A96-3063F1317299}">
      <dgm:prSet phldr="0" custT="1"/>
      <dgm:spPr/>
      <dgm:t>
        <a:bodyPr vert="horz" wrap="square"/>
        <a:lstStyle/>
        <a:p>
          <a:pPr algn="just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Name		      :      Gaurav Kumar </a:t>
          </a:r>
          <a:endParaRPr lang="en-IN" altLang="en-US" sz="2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7FEA65E5-6706-4981-85DF-FC267B9B73B7}" type="sibTrans" cxnId="{67D2B193-FEE4-4B06-9FF7-C33F755082D4}">
      <dgm:prSet/>
      <dgm:spPr/>
      <dgm:t>
        <a:bodyPr/>
        <a:lstStyle/>
        <a:p>
          <a:endParaRPr lang="en-US"/>
        </a:p>
      </dgm:t>
    </dgm:pt>
    <dgm:pt modelId="{E15A7DC2-FE8E-4FD1-AB02-2811DFE5E6FC}" type="parTrans" cxnId="{67D2B193-FEE4-4B06-9FF7-C33F755082D4}">
      <dgm:prSet/>
      <dgm:spPr/>
      <dgm:t>
        <a:bodyPr/>
        <a:lstStyle/>
        <a:p>
          <a:endParaRPr lang="en-US"/>
        </a:p>
      </dgm:t>
    </dgm:pt>
    <dgm:pt modelId="{C0D2AFE0-56A0-4D59-A0E6-8CF7F598F9D5}">
      <dgm:prSet phldr="0" custT="1"/>
      <dgm:spPr/>
      <dgm:t>
        <a:bodyPr vert="horz" wrap="square"/>
        <a:lstStyle/>
        <a:p>
          <a:pPr algn="just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Designation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	      :	</a:t>
          </a:r>
          <a:r>
            <a:rPr lang="en-IN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Assistant Professor</a:t>
          </a:r>
          <a:r>
            <a:rPr lang="en-US" sz="2500" dirty="0">
              <a:latin typeface="Times New Roman" panose="02020603050405020304" pitchFamily="18" charset="0"/>
              <a:cs typeface="Times New Roman" panose="02020603050405020304" pitchFamily="18" charset="0"/>
            </a:rPr>
            <a:t> 	</a:t>
          </a:r>
        </a:p>
      </dgm:t>
    </dgm:pt>
    <dgm:pt modelId="{7F6B008C-63EC-4272-8F67-39CE8C25DE22}" type="sibTrans" cxnId="{D2E4C2F3-B0FD-4683-9CB3-866E2AB062BE}">
      <dgm:prSet/>
      <dgm:spPr/>
      <dgm:t>
        <a:bodyPr/>
        <a:lstStyle/>
        <a:p>
          <a:endParaRPr lang="en-US"/>
        </a:p>
      </dgm:t>
    </dgm:pt>
    <dgm:pt modelId="{2982C2DC-8497-4F8C-B4A3-E48C3C95219F}" type="parTrans" cxnId="{D2E4C2F3-B0FD-4683-9CB3-866E2AB062BE}">
      <dgm:prSet/>
      <dgm:spPr/>
      <dgm:t>
        <a:bodyPr/>
        <a:lstStyle/>
        <a:p>
          <a:endParaRPr lang="en-US"/>
        </a:p>
      </dgm:t>
    </dgm:pt>
    <dgm:pt modelId="{DFC9B9FB-6B93-488F-A9D3-BC9DB2706E74}">
      <dgm:prSet phldr="0" custT="1"/>
      <dgm:spPr/>
      <dgm:t>
        <a:bodyPr vert="horz" wrap="square"/>
        <a:lstStyle/>
        <a:p>
          <a:pPr algn="just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E-mail Id                   :      gaurav.kumar1@poornima.edu.in </a:t>
          </a:r>
        </a:p>
      </dgm:t>
    </dgm:pt>
    <dgm:pt modelId="{52F1A8B0-4F27-4DB7-9BA4-A51788F8B54D}" type="sibTrans" cxnId="{9C24C996-7E3C-4197-AB75-88FDD45A4F3A}">
      <dgm:prSet/>
      <dgm:spPr/>
      <dgm:t>
        <a:bodyPr/>
        <a:lstStyle/>
        <a:p>
          <a:endParaRPr lang="en-US"/>
        </a:p>
      </dgm:t>
    </dgm:pt>
    <dgm:pt modelId="{F190350D-A514-4AA7-9A61-4D65B4ECA7DF}" type="parTrans" cxnId="{9C24C996-7E3C-4197-AB75-88FDD45A4F3A}">
      <dgm:prSet/>
      <dgm:spPr/>
      <dgm:t>
        <a:bodyPr/>
        <a:lstStyle/>
        <a:p>
          <a:endParaRPr lang="en-US"/>
        </a:p>
      </dgm:t>
    </dgm:pt>
    <dgm:pt modelId="{E1EB1D2A-A8B2-478E-A78C-14D4C77D61A3}">
      <dgm:prSet phldr="0" custT="1"/>
      <dgm:spPr/>
      <dgm:t>
        <a:bodyPr vert="horz" wrap="square"/>
        <a:lstStyle/>
        <a:p>
          <a:pPr algn="just" rt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dirty="0">
              <a:latin typeface="Times New Roman" panose="02020603050405020304" pitchFamily="18" charset="0"/>
              <a:cs typeface="Times New Roman" panose="02020603050405020304" pitchFamily="18" charset="0"/>
            </a:rPr>
            <a:t>Qualification	      : 	M.C.A, PHD (Pursuing)</a:t>
          </a:r>
          <a:endParaRPr lang="en-IN" altLang="en-US" sz="21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A9A82AB5-4FAC-4F37-9CEA-7B72345DB341}" type="sibTrans" cxnId="{2C833C18-DD67-4CEA-848E-D09C74D50FBA}">
      <dgm:prSet/>
      <dgm:spPr/>
      <dgm:t>
        <a:bodyPr/>
        <a:lstStyle/>
        <a:p>
          <a:endParaRPr lang="en-US"/>
        </a:p>
      </dgm:t>
    </dgm:pt>
    <dgm:pt modelId="{727B8C2A-C34B-43F3-B5BD-B0732A3A70A5}" type="parTrans" cxnId="{2C833C18-DD67-4CEA-848E-D09C74D50FBA}">
      <dgm:prSet/>
      <dgm:spPr/>
      <dgm:t>
        <a:bodyPr/>
        <a:lstStyle/>
        <a:p>
          <a:endParaRPr lang="en-US"/>
        </a:p>
      </dgm:t>
    </dgm:pt>
    <dgm:pt modelId="{2075793E-71E0-4FD3-B2F4-1BBE7CA7531B}">
      <dgm:prSet custT="1"/>
      <dgm:spPr/>
      <dgm:t>
        <a:bodyPr/>
        <a:lstStyle/>
        <a:p>
          <a:pPr algn="l"/>
          <a:r>
            <a:rPr lang="en-IN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Experience             :     1 year</a:t>
          </a:r>
        </a:p>
      </dgm:t>
    </dgm:pt>
    <dgm:pt modelId="{24514879-5999-41A7-881A-B5E942C2D7CD}" type="parTrans" cxnId="{EB8BEBAF-86DF-427F-B1F5-4BC0CB0A6D65}">
      <dgm:prSet/>
      <dgm:spPr/>
      <dgm:t>
        <a:bodyPr/>
        <a:lstStyle/>
        <a:p>
          <a:endParaRPr lang="en-IN"/>
        </a:p>
      </dgm:t>
    </dgm:pt>
    <dgm:pt modelId="{6658E596-3FBE-4DC7-95AB-BADF72160CD0}" type="sibTrans" cxnId="{EB8BEBAF-86DF-427F-B1F5-4BC0CB0A6D65}">
      <dgm:prSet/>
      <dgm:spPr/>
      <dgm:t>
        <a:bodyPr/>
        <a:lstStyle/>
        <a:p>
          <a:endParaRPr lang="en-IN"/>
        </a:p>
      </dgm:t>
    </dgm:pt>
    <dgm:pt modelId="{3530B56B-0F6E-4025-9B80-8C8DD2D25097}" type="pres">
      <dgm:prSet presAssocID="{4346FF81-3B57-4AB9-8BDA-21624FA203E7}" presName="Name0" presStyleCnt="0">
        <dgm:presLayoutVars>
          <dgm:dir/>
          <dgm:animLvl val="lvl"/>
          <dgm:resizeHandles val="exact"/>
        </dgm:presLayoutVars>
      </dgm:prSet>
      <dgm:spPr/>
    </dgm:pt>
    <dgm:pt modelId="{4D94B207-B115-47D8-836F-F425242D673C}" type="pres">
      <dgm:prSet presAssocID="{D657F952-CBDB-4AA3-9A96-3063F1317299}" presName="linNode" presStyleCnt="0"/>
      <dgm:spPr/>
    </dgm:pt>
    <dgm:pt modelId="{6CE9C0C0-1062-4146-983C-D8A2FFA0728E}" type="pres">
      <dgm:prSet presAssocID="{D657F952-CBDB-4AA3-9A96-3063F1317299}" presName="parentText" presStyleLbl="node1" presStyleIdx="0" presStyleCnt="5" custScaleX="277778" custLinFactNeighborX="-136" custLinFactNeighborY="-14091">
        <dgm:presLayoutVars>
          <dgm:chMax val="1"/>
          <dgm:bulletEnabled val="1"/>
        </dgm:presLayoutVars>
      </dgm:prSet>
      <dgm:spPr/>
    </dgm:pt>
    <dgm:pt modelId="{7876D1A5-9E85-4E08-872A-16925F195083}" type="pres">
      <dgm:prSet presAssocID="{7FEA65E5-6706-4981-85DF-FC267B9B73B7}" presName="sp" presStyleCnt="0"/>
      <dgm:spPr/>
    </dgm:pt>
    <dgm:pt modelId="{884B78F4-D128-43BB-83E6-98A95AC23913}" type="pres">
      <dgm:prSet presAssocID="{E1EB1D2A-A8B2-478E-A78C-14D4C77D61A3}" presName="linNode" presStyleCnt="0"/>
      <dgm:spPr/>
    </dgm:pt>
    <dgm:pt modelId="{1FDB89C9-260C-49F4-B9C4-DFF1F5DDC983}" type="pres">
      <dgm:prSet presAssocID="{E1EB1D2A-A8B2-478E-A78C-14D4C77D61A3}" presName="parentText" presStyleLbl="node1" presStyleIdx="1" presStyleCnt="5" custScaleX="277778" custLinFactNeighborX="-2707" custLinFactNeighborY="5580">
        <dgm:presLayoutVars>
          <dgm:chMax val="1"/>
          <dgm:bulletEnabled val="1"/>
        </dgm:presLayoutVars>
      </dgm:prSet>
      <dgm:spPr/>
    </dgm:pt>
    <dgm:pt modelId="{8548EC6C-DFDD-4201-8AC5-A9D02662D806}" type="pres">
      <dgm:prSet presAssocID="{A9A82AB5-4FAC-4F37-9CEA-7B72345DB341}" presName="sp" presStyleCnt="0"/>
      <dgm:spPr/>
    </dgm:pt>
    <dgm:pt modelId="{169BE1E0-07C8-49AD-9310-0CA6D5FC0088}" type="pres">
      <dgm:prSet presAssocID="{C0D2AFE0-56A0-4D59-A0E6-8CF7F598F9D5}" presName="linNode" presStyleCnt="0"/>
      <dgm:spPr/>
    </dgm:pt>
    <dgm:pt modelId="{DBC03514-9D83-4705-AEB6-67FA033ADF78}" type="pres">
      <dgm:prSet presAssocID="{C0D2AFE0-56A0-4D59-A0E6-8CF7F598F9D5}" presName="parentText" presStyleLbl="node1" presStyleIdx="2" presStyleCnt="5" custScaleX="277778">
        <dgm:presLayoutVars>
          <dgm:chMax val="1"/>
          <dgm:bulletEnabled val="1"/>
        </dgm:presLayoutVars>
      </dgm:prSet>
      <dgm:spPr/>
    </dgm:pt>
    <dgm:pt modelId="{3740511D-50ED-4362-B97A-3724EAB0D995}" type="pres">
      <dgm:prSet presAssocID="{7F6B008C-63EC-4272-8F67-39CE8C25DE22}" presName="sp" presStyleCnt="0"/>
      <dgm:spPr/>
    </dgm:pt>
    <dgm:pt modelId="{2D8CE39F-EE40-42FD-A1BA-05FA652B915E}" type="pres">
      <dgm:prSet presAssocID="{2075793E-71E0-4FD3-B2F4-1BBE7CA7531B}" presName="linNode" presStyleCnt="0"/>
      <dgm:spPr/>
    </dgm:pt>
    <dgm:pt modelId="{B24BD159-EA21-41EE-9C99-783846952C9A}" type="pres">
      <dgm:prSet presAssocID="{2075793E-71E0-4FD3-B2F4-1BBE7CA7531B}" presName="parentText" presStyleLbl="node1" presStyleIdx="3" presStyleCnt="5" custScaleX="277778">
        <dgm:presLayoutVars>
          <dgm:chMax val="1"/>
          <dgm:bulletEnabled val="1"/>
        </dgm:presLayoutVars>
      </dgm:prSet>
      <dgm:spPr/>
    </dgm:pt>
    <dgm:pt modelId="{E6A2B9DE-8B67-442B-8118-5EEDEA139B36}" type="pres">
      <dgm:prSet presAssocID="{6658E596-3FBE-4DC7-95AB-BADF72160CD0}" presName="sp" presStyleCnt="0"/>
      <dgm:spPr/>
    </dgm:pt>
    <dgm:pt modelId="{7501FDB9-5AE7-4356-A8CE-6E0CD4CC9249}" type="pres">
      <dgm:prSet presAssocID="{DFC9B9FB-6B93-488F-A9D3-BC9DB2706E74}" presName="linNode" presStyleCnt="0"/>
      <dgm:spPr/>
    </dgm:pt>
    <dgm:pt modelId="{67E282C6-2D01-4A2B-9BC9-F03C6CFBC029}" type="pres">
      <dgm:prSet presAssocID="{DFC9B9FB-6B93-488F-A9D3-BC9DB2706E74}" presName="parentText" presStyleLbl="node1" presStyleIdx="4" presStyleCnt="5" custScaleX="277778">
        <dgm:presLayoutVars>
          <dgm:chMax val="1"/>
          <dgm:bulletEnabled val="1"/>
        </dgm:presLayoutVars>
      </dgm:prSet>
      <dgm:spPr/>
    </dgm:pt>
  </dgm:ptLst>
  <dgm:cxnLst>
    <dgm:cxn modelId="{27805413-804A-43B3-B047-63168613E162}" type="presOf" srcId="{E1EB1D2A-A8B2-478E-A78C-14D4C77D61A3}" destId="{1FDB89C9-260C-49F4-B9C4-DFF1F5DDC983}" srcOrd="0" destOrd="0" presId="urn:microsoft.com/office/officeart/2005/8/layout/vList5"/>
    <dgm:cxn modelId="{2C833C18-DD67-4CEA-848E-D09C74D50FBA}" srcId="{4346FF81-3B57-4AB9-8BDA-21624FA203E7}" destId="{E1EB1D2A-A8B2-478E-A78C-14D4C77D61A3}" srcOrd="1" destOrd="0" parTransId="{727B8C2A-C34B-43F3-B5BD-B0732A3A70A5}" sibTransId="{A9A82AB5-4FAC-4F37-9CEA-7B72345DB341}"/>
    <dgm:cxn modelId="{71340A2B-F917-4754-96D8-9E79B3E89C21}" type="presOf" srcId="{2075793E-71E0-4FD3-B2F4-1BBE7CA7531B}" destId="{B24BD159-EA21-41EE-9C99-783846952C9A}" srcOrd="0" destOrd="0" presId="urn:microsoft.com/office/officeart/2005/8/layout/vList5"/>
    <dgm:cxn modelId="{7474E34D-E45D-47B5-93A2-3E7666033D3A}" type="presOf" srcId="{C0D2AFE0-56A0-4D59-A0E6-8CF7F598F9D5}" destId="{DBC03514-9D83-4705-AEB6-67FA033ADF78}" srcOrd="0" destOrd="0" presId="urn:microsoft.com/office/officeart/2005/8/layout/vList5"/>
    <dgm:cxn modelId="{6CD9667C-5E87-4826-8B56-DAD962C5DAFB}" type="presOf" srcId="{DFC9B9FB-6B93-488F-A9D3-BC9DB2706E74}" destId="{67E282C6-2D01-4A2B-9BC9-F03C6CFBC029}" srcOrd="0" destOrd="0" presId="urn:microsoft.com/office/officeart/2005/8/layout/vList5"/>
    <dgm:cxn modelId="{67D2B193-FEE4-4B06-9FF7-C33F755082D4}" srcId="{4346FF81-3B57-4AB9-8BDA-21624FA203E7}" destId="{D657F952-CBDB-4AA3-9A96-3063F1317299}" srcOrd="0" destOrd="0" parTransId="{E15A7DC2-FE8E-4FD1-AB02-2811DFE5E6FC}" sibTransId="{7FEA65E5-6706-4981-85DF-FC267B9B73B7}"/>
    <dgm:cxn modelId="{9C24C996-7E3C-4197-AB75-88FDD45A4F3A}" srcId="{4346FF81-3B57-4AB9-8BDA-21624FA203E7}" destId="{DFC9B9FB-6B93-488F-A9D3-BC9DB2706E74}" srcOrd="4" destOrd="0" parTransId="{F190350D-A514-4AA7-9A61-4D65B4ECA7DF}" sibTransId="{52F1A8B0-4F27-4DB7-9BA4-A51788F8B54D}"/>
    <dgm:cxn modelId="{EB8BEBAF-86DF-427F-B1F5-4BC0CB0A6D65}" srcId="{4346FF81-3B57-4AB9-8BDA-21624FA203E7}" destId="{2075793E-71E0-4FD3-B2F4-1BBE7CA7531B}" srcOrd="3" destOrd="0" parTransId="{24514879-5999-41A7-881A-B5E942C2D7CD}" sibTransId="{6658E596-3FBE-4DC7-95AB-BADF72160CD0}"/>
    <dgm:cxn modelId="{F82D44B0-D630-4A48-965E-4FE83C73CE02}" type="presOf" srcId="{4346FF81-3B57-4AB9-8BDA-21624FA203E7}" destId="{3530B56B-0F6E-4025-9B80-8C8DD2D25097}" srcOrd="0" destOrd="0" presId="urn:microsoft.com/office/officeart/2005/8/layout/vList5"/>
    <dgm:cxn modelId="{63402FDD-2AFC-485B-8A6A-E51BD118D083}" type="presOf" srcId="{D657F952-CBDB-4AA3-9A96-3063F1317299}" destId="{6CE9C0C0-1062-4146-983C-D8A2FFA0728E}" srcOrd="0" destOrd="0" presId="urn:microsoft.com/office/officeart/2005/8/layout/vList5"/>
    <dgm:cxn modelId="{D2E4C2F3-B0FD-4683-9CB3-866E2AB062BE}" srcId="{4346FF81-3B57-4AB9-8BDA-21624FA203E7}" destId="{C0D2AFE0-56A0-4D59-A0E6-8CF7F598F9D5}" srcOrd="2" destOrd="0" parTransId="{2982C2DC-8497-4F8C-B4A3-E48C3C95219F}" sibTransId="{7F6B008C-63EC-4272-8F67-39CE8C25DE22}"/>
    <dgm:cxn modelId="{C86C5405-E3E1-4A49-8AC3-96BB397E5719}" type="presParOf" srcId="{3530B56B-0F6E-4025-9B80-8C8DD2D25097}" destId="{4D94B207-B115-47D8-836F-F425242D673C}" srcOrd="0" destOrd="0" presId="urn:microsoft.com/office/officeart/2005/8/layout/vList5"/>
    <dgm:cxn modelId="{6DBB80EE-C067-4895-A87A-9BCBFAE57ADB}" type="presParOf" srcId="{4D94B207-B115-47D8-836F-F425242D673C}" destId="{6CE9C0C0-1062-4146-983C-D8A2FFA0728E}" srcOrd="0" destOrd="0" presId="urn:microsoft.com/office/officeart/2005/8/layout/vList5"/>
    <dgm:cxn modelId="{6C767B12-0010-43D0-A66D-956CDDF3EA9D}" type="presParOf" srcId="{3530B56B-0F6E-4025-9B80-8C8DD2D25097}" destId="{7876D1A5-9E85-4E08-872A-16925F195083}" srcOrd="1" destOrd="0" presId="urn:microsoft.com/office/officeart/2005/8/layout/vList5"/>
    <dgm:cxn modelId="{FD1DCF0F-8394-4B83-8E36-042C672CA11F}" type="presParOf" srcId="{3530B56B-0F6E-4025-9B80-8C8DD2D25097}" destId="{884B78F4-D128-43BB-83E6-98A95AC23913}" srcOrd="2" destOrd="0" presId="urn:microsoft.com/office/officeart/2005/8/layout/vList5"/>
    <dgm:cxn modelId="{C817B6AC-0F17-4592-B471-D9038EAB01A5}" type="presParOf" srcId="{884B78F4-D128-43BB-83E6-98A95AC23913}" destId="{1FDB89C9-260C-49F4-B9C4-DFF1F5DDC983}" srcOrd="0" destOrd="0" presId="urn:microsoft.com/office/officeart/2005/8/layout/vList5"/>
    <dgm:cxn modelId="{CEDA7BCF-5572-47BD-948E-59A4DDBE5ADD}" type="presParOf" srcId="{3530B56B-0F6E-4025-9B80-8C8DD2D25097}" destId="{8548EC6C-DFDD-4201-8AC5-A9D02662D806}" srcOrd="3" destOrd="0" presId="urn:microsoft.com/office/officeart/2005/8/layout/vList5"/>
    <dgm:cxn modelId="{49A891BE-F597-4892-B2BF-7848CAD9C8F5}" type="presParOf" srcId="{3530B56B-0F6E-4025-9B80-8C8DD2D25097}" destId="{169BE1E0-07C8-49AD-9310-0CA6D5FC0088}" srcOrd="4" destOrd="0" presId="urn:microsoft.com/office/officeart/2005/8/layout/vList5"/>
    <dgm:cxn modelId="{BA779581-938C-41F9-A33D-F62B45A85658}" type="presParOf" srcId="{169BE1E0-07C8-49AD-9310-0CA6D5FC0088}" destId="{DBC03514-9D83-4705-AEB6-67FA033ADF78}" srcOrd="0" destOrd="0" presId="urn:microsoft.com/office/officeart/2005/8/layout/vList5"/>
    <dgm:cxn modelId="{F55EA68B-7DA7-4A1A-BA4F-EDBC015689B7}" type="presParOf" srcId="{3530B56B-0F6E-4025-9B80-8C8DD2D25097}" destId="{3740511D-50ED-4362-B97A-3724EAB0D995}" srcOrd="5" destOrd="0" presId="urn:microsoft.com/office/officeart/2005/8/layout/vList5"/>
    <dgm:cxn modelId="{721D0E8C-1994-469E-AC7B-D4FC762FDB9D}" type="presParOf" srcId="{3530B56B-0F6E-4025-9B80-8C8DD2D25097}" destId="{2D8CE39F-EE40-42FD-A1BA-05FA652B915E}" srcOrd="6" destOrd="0" presId="urn:microsoft.com/office/officeart/2005/8/layout/vList5"/>
    <dgm:cxn modelId="{A36A64F7-ECB6-4129-881B-292B89C71BE6}" type="presParOf" srcId="{2D8CE39F-EE40-42FD-A1BA-05FA652B915E}" destId="{B24BD159-EA21-41EE-9C99-783846952C9A}" srcOrd="0" destOrd="0" presId="urn:microsoft.com/office/officeart/2005/8/layout/vList5"/>
    <dgm:cxn modelId="{89A3532C-4C5E-4A7C-9911-BC339DAFDD09}" type="presParOf" srcId="{3530B56B-0F6E-4025-9B80-8C8DD2D25097}" destId="{E6A2B9DE-8B67-442B-8118-5EEDEA139B36}" srcOrd="7" destOrd="0" presId="urn:microsoft.com/office/officeart/2005/8/layout/vList5"/>
    <dgm:cxn modelId="{28A130F8-05B1-4A93-971B-CCB4CC492223}" type="presParOf" srcId="{3530B56B-0F6E-4025-9B80-8C8DD2D25097}" destId="{7501FDB9-5AE7-4356-A8CE-6E0CD4CC9249}" srcOrd="8" destOrd="0" presId="urn:microsoft.com/office/officeart/2005/8/layout/vList5"/>
    <dgm:cxn modelId="{C2A318E6-1989-4F89-844A-D85B85B16DDE}" type="presParOf" srcId="{7501FDB9-5AE7-4356-A8CE-6E0CD4CC9249}" destId="{67E282C6-2D01-4A2B-9BC9-F03C6CFBC02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CE9C0C0-1062-4146-983C-D8A2FFA0728E}">
      <dsp:nvSpPr>
        <dsp:cNvPr id="0" name=""/>
        <dsp:cNvSpPr/>
      </dsp:nvSpPr>
      <dsp:spPr>
        <a:xfrm>
          <a:off x="0" y="0"/>
          <a:ext cx="7492032" cy="9223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just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Name		      :      Gaurav Kumar </a:t>
          </a:r>
          <a:endParaRPr lang="en-IN" alt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027" y="45027"/>
        <a:ext cx="7401978" cy="832326"/>
      </dsp:txXfrm>
    </dsp:sp>
    <dsp:sp modelId="{1FDB89C9-260C-49F4-B9C4-DFF1F5DDC983}">
      <dsp:nvSpPr>
        <dsp:cNvPr id="0" name=""/>
        <dsp:cNvSpPr/>
      </dsp:nvSpPr>
      <dsp:spPr>
        <a:xfrm>
          <a:off x="0" y="1022078"/>
          <a:ext cx="7492032" cy="9223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just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Qualification	      : 	M.C.A, PHD (Pursuing)</a:t>
          </a:r>
          <a:endParaRPr lang="en-IN" altLang="en-US" sz="21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45027" y="1067105"/>
        <a:ext cx="7401978" cy="832326"/>
      </dsp:txXfrm>
    </dsp:sp>
    <dsp:sp modelId="{DBC03514-9D83-4705-AEB6-67FA033ADF78}">
      <dsp:nvSpPr>
        <dsp:cNvPr id="0" name=""/>
        <dsp:cNvSpPr/>
      </dsp:nvSpPr>
      <dsp:spPr>
        <a:xfrm>
          <a:off x="3658" y="1939109"/>
          <a:ext cx="7492032" cy="9223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just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Designation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	      :	</a:t>
          </a:r>
          <a:r>
            <a:rPr lang="en-IN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Assistant Professor</a:t>
          </a:r>
          <a:r>
            <a:rPr lang="en-US" sz="25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 	</a:t>
          </a:r>
        </a:p>
      </dsp:txBody>
      <dsp:txXfrm>
        <a:off x="48685" y="1984136"/>
        <a:ext cx="7401978" cy="832326"/>
      </dsp:txXfrm>
    </dsp:sp>
    <dsp:sp modelId="{B24BD159-EA21-41EE-9C99-783846952C9A}">
      <dsp:nvSpPr>
        <dsp:cNvPr id="0" name=""/>
        <dsp:cNvSpPr/>
      </dsp:nvSpPr>
      <dsp:spPr>
        <a:xfrm>
          <a:off x="3658" y="2907609"/>
          <a:ext cx="7492032" cy="9223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400" kern="12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rPr>
            <a:t>Experience             :     1 year</a:t>
          </a:r>
        </a:p>
      </dsp:txBody>
      <dsp:txXfrm>
        <a:off x="48685" y="2952636"/>
        <a:ext cx="7401978" cy="832326"/>
      </dsp:txXfrm>
    </dsp:sp>
    <dsp:sp modelId="{67E282C6-2D01-4A2B-9BC9-F03C6CFBC029}">
      <dsp:nvSpPr>
        <dsp:cNvPr id="0" name=""/>
        <dsp:cNvSpPr/>
      </dsp:nvSpPr>
      <dsp:spPr>
        <a:xfrm>
          <a:off x="3658" y="3876109"/>
          <a:ext cx="7492032" cy="92238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just" defTabSz="933450" rt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>
              <a:latin typeface="Times New Roman" panose="02020603050405020304" pitchFamily="18" charset="0"/>
              <a:cs typeface="Times New Roman" panose="02020603050405020304" pitchFamily="18" charset="0"/>
            </a:rPr>
            <a:t>E-mail Id                   :      gaurav.kumar1@poornima.edu.in </a:t>
          </a:r>
        </a:p>
      </dsp:txBody>
      <dsp:txXfrm>
        <a:off x="48685" y="3921136"/>
        <a:ext cx="7401978" cy="8323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2#1">
  <dgm:title val=""/>
  <dgm:desc val=""/>
  <dgm:catLst>
    <dgm:cat type="3D" pri="11200"/>
  </dgm:catLst>
  <dgm:scene3d>
    <a:camera prst="orthographicFront"/>
    <a:lightRig rig="threePt" dir="t"/>
  </dgm:scene3d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948E-4EEE-B717-32A2-D0396CD3DC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E4282-505B-0193-4760-A2DBEC3BE6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8F46B9-A6AD-B8B1-C1A7-A01E5152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DA75-7B9A-432B-A7D7-8B9C1448FD6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56E66-D3BB-1BEF-F352-B819954A7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87981-812F-43CB-B067-E9213F650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090D-972D-4EF7-BBAC-072D95603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79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E62E3-E68F-3A01-D631-79406C74A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DA2900-0F89-942A-7F56-90EE04585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D115A4-B7BB-E4AF-1957-8E924D134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DA75-7B9A-432B-A7D7-8B9C1448FD6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68B1D-D21B-7FF3-DED8-F7B94228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307FF-BE35-5989-0EF4-7D538201E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090D-972D-4EF7-BBAC-072D95603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979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5F58E1-26F9-213E-CB54-6E113D25E3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DFF9C-6161-8772-779B-24ED65F0F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D91504-DD37-F4A2-72DA-4CFFD112D2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DA75-7B9A-432B-A7D7-8B9C1448FD6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986F74-E388-186E-F026-3C23FB656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E1C94-42B8-B9D3-CB86-14DBC92FC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090D-972D-4EF7-BBAC-072D95603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0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C5A9-A3C5-0F3C-FBF9-8A70CAEDB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C57BB-BA7C-9311-BBF9-FDC0E9B3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57CA-A4C1-E368-7670-BCDF33AF4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DA75-7B9A-432B-A7D7-8B9C1448FD6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732DA-60A3-40C1-5537-68623F37E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5BEB3C-8EFF-72FB-CCE7-0AEE66BC6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090D-972D-4EF7-BBAC-072D95603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477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166EC-7A74-90BE-43B5-7076F5B55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E69372-E859-BFA4-547F-C0D67063ED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8AF7C-AB2D-B8A6-FD25-00E15E8F7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DA75-7B9A-432B-A7D7-8B9C1448FD6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BA77E-EE80-8DBD-FCD0-CF93CAE2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92F1B-A251-F4D1-0F51-C53CAFDDF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090D-972D-4EF7-BBAC-072D95603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0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5CD64-9568-51D1-B560-F60A42C9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574DC-F5D5-782E-A588-3C0D9A65B7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82221-394C-60A1-5587-33BCCB2AF1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87E4AA-AADB-344A-9830-E9944DFD9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DA75-7B9A-432B-A7D7-8B9C1448FD6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02F8F-A554-F67A-EF17-B312B3C86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18C5B-4376-458F-66E8-16BB7167B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090D-972D-4EF7-BBAC-072D95603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40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6E7E6-7C4F-257D-AA07-39D020F62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FA21FB-0A3B-4B4B-7AB5-9F4F2D3389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F6DF7C-F807-3017-13E1-33D7801068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CA23C4-8D85-DA88-5AD8-3A2565A076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83422A-7BCC-61C0-8F59-9E98ACB602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5F9FB6-F9BB-A1AE-F369-82FF2202A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DA75-7B9A-432B-A7D7-8B9C1448FD6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9A585-4719-CF1B-046B-1A90A5634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193B63-3FCA-7E5E-4765-47E5A1D87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090D-972D-4EF7-BBAC-072D95603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90427-0BF9-3624-5AD8-3A5D49112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E96FA-F160-10A2-C831-5C7F2DBF7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DA75-7B9A-432B-A7D7-8B9C1448FD6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843DD2-3A62-BB45-AC4A-30FCF88B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2A27D4-4240-00E7-708F-E5A9B66E2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090D-972D-4EF7-BBAC-072D95603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509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4404BF-9E48-F2F7-DEB3-B462F279E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DA75-7B9A-432B-A7D7-8B9C1448FD6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9BDF06-0DB6-3A43-20E5-5190FB27E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AFBC0B-2374-0677-80AE-94A8E586F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090D-972D-4EF7-BBAC-072D95603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843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6CA12-1AFA-E339-61B3-C1A6B5DE46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63BAE-60F8-59DE-D6A9-4DCA627216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3F62D3-8822-C538-41F9-4EB3B6086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27384E-07A2-604E-96F7-F83353D9B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DA75-7B9A-432B-A7D7-8B9C1448FD6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38872E-7B3C-4732-30D7-C8A7807F03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A8822-AB61-5D00-A5B3-F0D9BE84B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090D-972D-4EF7-BBAC-072D95603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70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484281-277A-EC7D-FF94-920207522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487F5B-1234-6484-519F-54BAA1797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BF777A-2CC8-1932-03F4-9AE8DC3FA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F94A76-BC9D-60BA-E057-161DD18B24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6DA75-7B9A-432B-A7D7-8B9C1448FD6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E48360-3CDE-4726-3A25-38A8C7990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A60B0E-BE0E-18D8-C25F-3D9325CD7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8090D-972D-4EF7-BBAC-072D95603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877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804A44-ABB0-CE38-6D4B-59B71780D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9A07C1-9835-1B2A-057E-1CF6D1C354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55B2D-5C24-1AB0-9343-ADEF52C143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6DA75-7B9A-432B-A7D7-8B9C1448FD63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CAE1C-5A65-9AC6-88E9-A696FB6D5F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6EE331-8733-4E52-AA7E-029AFEF38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8090D-972D-4EF7-BBAC-072D956030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6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freecodecamp.org/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Poornima University ERP">
            <a:extLst>
              <a:ext uri="{FF2B5EF4-FFF2-40B4-BE49-F238E27FC236}">
                <a16:creationId xmlns:a16="http://schemas.microsoft.com/office/drawing/2014/main" id="{BC668B98-56CF-446A-D225-7E630D42A1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840" y="268052"/>
            <a:ext cx="10226319" cy="2517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EF46B31-46D6-E7A6-8ACB-F51A6864A3D9}"/>
              </a:ext>
            </a:extLst>
          </p:cNvPr>
          <p:cNvSpPr/>
          <p:nvPr/>
        </p:nvSpPr>
        <p:spPr>
          <a:xfrm>
            <a:off x="585018" y="3077497"/>
            <a:ext cx="11021961" cy="333313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F55E51-E134-011D-F871-E2D3ED0089B7}"/>
              </a:ext>
            </a:extLst>
          </p:cNvPr>
          <p:cNvSpPr txBox="1"/>
          <p:nvPr/>
        </p:nvSpPr>
        <p:spPr>
          <a:xfrm>
            <a:off x="3047999" y="342900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ZERO LECTURE 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91FA8E-A22A-25B7-A196-BC3FB1A0FDED}"/>
              </a:ext>
            </a:extLst>
          </p:cNvPr>
          <p:cNvGrpSpPr/>
          <p:nvPr/>
        </p:nvGrpSpPr>
        <p:grpSpPr>
          <a:xfrm>
            <a:off x="889626" y="4664747"/>
            <a:ext cx="10412746" cy="1169550"/>
            <a:chOff x="889626" y="3954678"/>
            <a:chExt cx="10412746" cy="11695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4D4DD17-D98F-31CF-1E6C-0B4C5822384B}"/>
                </a:ext>
              </a:extLst>
            </p:cNvPr>
            <p:cNvSpPr txBox="1"/>
            <p:nvPr/>
          </p:nvSpPr>
          <p:spPr>
            <a:xfrm>
              <a:off x="889626" y="3954678"/>
              <a:ext cx="1041274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Name of Course	:	Introduction to Web Technology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10FA1F-2CDB-7A9B-8BD4-FA3FE4EEBF6E}"/>
                </a:ext>
              </a:extLst>
            </p:cNvPr>
            <p:cNvSpPr txBox="1"/>
            <p:nvPr/>
          </p:nvSpPr>
          <p:spPr>
            <a:xfrm>
              <a:off x="889626" y="4539453"/>
              <a:ext cx="1031953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Code				:	BCECCE3101</a:t>
              </a:r>
              <a:endParaRPr lang="en-US" sz="32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828834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oornima University - Wikipedia">
            <a:extLst>
              <a:ext uri="{FF2B5EF4-FFF2-40B4-BE49-F238E27FC236}">
                <a16:creationId xmlns:a16="http://schemas.microsoft.com/office/drawing/2014/main" id="{E82AF675-22FE-A83D-AAFD-792C31531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8335"/>
            <a:ext cx="1457487" cy="146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DB5275B-FF9D-35E2-C494-B71A0022D9D6}"/>
              </a:ext>
            </a:extLst>
          </p:cNvPr>
          <p:cNvSpPr txBox="1"/>
          <p:nvPr/>
        </p:nvSpPr>
        <p:spPr>
          <a:xfrm>
            <a:off x="4655574" y="576050"/>
            <a:ext cx="288085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SYLLABUS</a:t>
            </a:r>
            <a:endParaRPr lang="en-US" sz="4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56881A1-B1F5-D7B1-B094-BF0C12FC16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30" y="1839548"/>
            <a:ext cx="10795739" cy="4589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304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oornima University - Wikipedia">
            <a:extLst>
              <a:ext uri="{FF2B5EF4-FFF2-40B4-BE49-F238E27FC236}">
                <a16:creationId xmlns:a16="http://schemas.microsoft.com/office/drawing/2014/main" id="{F427E453-C72C-D4E0-30BC-20B0017553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8335"/>
            <a:ext cx="1457487" cy="146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7239B3F5-3DB4-CD7A-57CC-492F2E6C59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4582" y="1661652"/>
            <a:ext cx="9722835" cy="47383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AD797D9-58DC-CBE8-1F70-B935803F918A}"/>
              </a:ext>
            </a:extLst>
          </p:cNvPr>
          <p:cNvSpPr txBox="1"/>
          <p:nvPr/>
        </p:nvSpPr>
        <p:spPr>
          <a:xfrm>
            <a:off x="4640825" y="576050"/>
            <a:ext cx="29103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SYLLABUS</a:t>
            </a: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4390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oornima University - Wikipedia">
            <a:extLst>
              <a:ext uri="{FF2B5EF4-FFF2-40B4-BE49-F238E27FC236}">
                <a16:creationId xmlns:a16="http://schemas.microsoft.com/office/drawing/2014/main" id="{EDADBC04-AEE9-B93F-D4F7-D7DE7A951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8335"/>
            <a:ext cx="1457487" cy="146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C3BD4B-2EE0-4CF1-4379-5B6856835632}"/>
              </a:ext>
            </a:extLst>
          </p:cNvPr>
          <p:cNvSpPr txBox="1"/>
          <p:nvPr/>
        </p:nvSpPr>
        <p:spPr>
          <a:xfrm>
            <a:off x="3918155" y="576050"/>
            <a:ext cx="435569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200" cap="all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Prerequisites</a:t>
            </a:r>
            <a:endParaRPr lang="en-US" sz="4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1D4DD9-DDFE-4239-2157-ADBDE4B2E1FF}"/>
              </a:ext>
            </a:extLst>
          </p:cNvPr>
          <p:cNvSpPr txBox="1"/>
          <p:nvPr/>
        </p:nvSpPr>
        <p:spPr>
          <a:xfrm>
            <a:off x="771832" y="2069655"/>
            <a:ext cx="10648336" cy="36731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Basic computer literacy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familiarity with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of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fundamental programming concepts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(variables, loops, conditions)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Prior exposure to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any programming language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(e.g., C, C++, Python) is helpful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Ability to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navigate and use a web browser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effectively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Logical thinking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problem-solving skills</a:t>
            </a:r>
          </a:p>
        </p:txBody>
      </p:sp>
    </p:spTree>
    <p:extLst>
      <p:ext uri="{BB962C8B-B14F-4D97-AF65-F5344CB8AC3E}">
        <p14:creationId xmlns:p14="http://schemas.microsoft.com/office/powerpoint/2010/main" val="39130273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oornima University - Wikipedia">
            <a:extLst>
              <a:ext uri="{FF2B5EF4-FFF2-40B4-BE49-F238E27FC236}">
                <a16:creationId xmlns:a16="http://schemas.microsoft.com/office/drawing/2014/main" id="{C1B16110-53FD-8731-AE60-09B54E7F0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8335"/>
            <a:ext cx="1457487" cy="146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E18324-C5DC-0A67-C073-2D9BE90F047B}"/>
              </a:ext>
            </a:extLst>
          </p:cNvPr>
          <p:cNvSpPr txBox="1"/>
          <p:nvPr/>
        </p:nvSpPr>
        <p:spPr>
          <a:xfrm>
            <a:off x="3529780" y="576050"/>
            <a:ext cx="51324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kern="1200" cap="all" baseline="0" dirty="0"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Books / Websites 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321E8C-15BF-230E-EF35-435196FD9D32}"/>
              </a:ext>
            </a:extLst>
          </p:cNvPr>
          <p:cNvSpPr txBox="1"/>
          <p:nvPr/>
        </p:nvSpPr>
        <p:spPr>
          <a:xfrm>
            <a:off x="1995948" y="1942300"/>
            <a:ext cx="852456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Books: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HTML and CSS: Design and Build Websites by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Jon Duckett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Learning Web Design by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Jennifer </a:t>
            </a:r>
            <a:r>
              <a:rPr kumimoji="0" lang="en-US" altLang="en-US" sz="2400" b="0" u="none" strike="noStrike" cap="none" normalizeH="0" baseline="0" dirty="0" err="1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Niederst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Robbins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Web Technologies by </a:t>
            </a:r>
            <a:r>
              <a:rPr kumimoji="0" lang="en-US" altLang="en-US" sz="2400" b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Uttam K. Roy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Websites: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w3schools.com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Tutorials and examples</a:t>
            </a:r>
          </a:p>
          <a:p>
            <a:pPr lvl="1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freecodecamp.org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Interactive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59860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oornima University - Wikipedia">
            <a:extLst>
              <a:ext uri="{FF2B5EF4-FFF2-40B4-BE49-F238E27FC236}">
                <a16:creationId xmlns:a16="http://schemas.microsoft.com/office/drawing/2014/main" id="{E03D704F-F092-BCB7-9EAC-B62603FA43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8335"/>
            <a:ext cx="1457487" cy="146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4BD8750-00CE-F2A0-FCB4-3651B68A7EC2}"/>
              </a:ext>
            </a:extLst>
          </p:cNvPr>
          <p:cNvSpPr txBox="1"/>
          <p:nvPr/>
        </p:nvSpPr>
        <p:spPr>
          <a:xfrm>
            <a:off x="2998838" y="570060"/>
            <a:ext cx="619432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0" u="none" strike="noStrike" kern="1200" cap="all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Examination System</a:t>
            </a:r>
            <a:endParaRPr lang="en-US" sz="40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84CF42-B13C-6756-9C1E-C58739AD218D}"/>
              </a:ext>
            </a:extLst>
          </p:cNvPr>
          <p:cNvGrpSpPr/>
          <p:nvPr/>
        </p:nvGrpSpPr>
        <p:grpSpPr>
          <a:xfrm>
            <a:off x="-481780" y="1396181"/>
            <a:ext cx="11779045" cy="5461819"/>
            <a:chOff x="648995" y="2045598"/>
            <a:chExt cx="10338488" cy="4621619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C0485BB-EE1F-5C8B-C5DE-F337996E14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995" y="2161788"/>
              <a:ext cx="4552336" cy="538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00" marR="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tabLst/>
              </a:pPr>
              <a:r>
                <a:rPr kumimoji="0" lang="en-US" altLang="en-US" sz="11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Marks Distribution of Theory Course:</a:t>
              </a:r>
              <a:endPara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F6246F-E996-903C-E5BB-CDDC3C2991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3533" t="29822" r="15867" b="21428"/>
            <a:stretch/>
          </p:blipFill>
          <p:spPr>
            <a:xfrm>
              <a:off x="2204272" y="2584207"/>
              <a:ext cx="3151415" cy="356616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C150F07-B78A-EEFE-8ACF-6C8BE88B1E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3468" t="24732" r="15329" b="16518"/>
            <a:stretch/>
          </p:blipFill>
          <p:spPr>
            <a:xfrm>
              <a:off x="5990940" y="2369537"/>
              <a:ext cx="4996543" cy="4297680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9FBA509-ADC2-FC77-D399-ABD3FECB3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5687" y="2045598"/>
              <a:ext cx="4996543" cy="5386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1828800" marR="0" lvl="4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AutoNum type="arabicPeriod"/>
                <a:tabLst/>
              </a:pPr>
              <a:r>
                <a:rPr kumimoji="0" lang="en-US" altLang="en-US" sz="11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Marks Distribution of practical</a:t>
              </a:r>
              <a:r>
                <a:rPr lang="en-US" altLang="en-US" sz="1100" b="1" u="sng" dirty="0">
                  <a:latin typeface="Arial" panose="020B0604020202020204" pitchFamily="34" charset="0"/>
                  <a:ea typeface="Times New Roman" panose="02020603050405020304" pitchFamily="18" charset="0"/>
                </a:rPr>
                <a:t> </a:t>
              </a:r>
              <a:r>
                <a:rPr kumimoji="0" lang="en-US" altLang="en-US" sz="1100" b="1" i="0" u="sng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Times New Roman" panose="02020603050405020304" pitchFamily="18" charset="0"/>
                </a:rPr>
                <a:t>Course:</a:t>
              </a:r>
              <a:endPara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9807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oornima University - Wikipedia">
            <a:extLst>
              <a:ext uri="{FF2B5EF4-FFF2-40B4-BE49-F238E27FC236}">
                <a16:creationId xmlns:a16="http://schemas.microsoft.com/office/drawing/2014/main" id="{189A8444-8486-1044-E43F-A125D7AF23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8335"/>
            <a:ext cx="1457487" cy="146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EAD945-290F-07C6-06EC-EE089E439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49" y="490899"/>
            <a:ext cx="8559901" cy="58762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89DB802-875F-3824-D21A-35B289B1CA2C}"/>
              </a:ext>
            </a:extLst>
          </p:cNvPr>
          <p:cNvSpPr/>
          <p:nvPr/>
        </p:nvSpPr>
        <p:spPr>
          <a:xfrm>
            <a:off x="7039896" y="1897625"/>
            <a:ext cx="570271" cy="206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C653DC-2733-EBEB-DC54-5CD4C8363C34}"/>
              </a:ext>
            </a:extLst>
          </p:cNvPr>
          <p:cNvSpPr/>
          <p:nvPr/>
        </p:nvSpPr>
        <p:spPr>
          <a:xfrm>
            <a:off x="7103808" y="2276165"/>
            <a:ext cx="570271" cy="206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EF4ACB9-EB18-DAD4-BF5F-6F5FBFAEB7D7}"/>
              </a:ext>
            </a:extLst>
          </p:cNvPr>
          <p:cNvSpPr/>
          <p:nvPr/>
        </p:nvSpPr>
        <p:spPr>
          <a:xfrm>
            <a:off x="7108724" y="2703864"/>
            <a:ext cx="570271" cy="206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092BA1-00B7-939F-73E7-087BFEE08B46}"/>
              </a:ext>
            </a:extLst>
          </p:cNvPr>
          <p:cNvSpPr txBox="1"/>
          <p:nvPr/>
        </p:nvSpPr>
        <p:spPr>
          <a:xfrm>
            <a:off x="7103808" y="1796222"/>
            <a:ext cx="47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6637F3-F2E3-DF06-86F0-6C920BCF63DE}"/>
              </a:ext>
            </a:extLst>
          </p:cNvPr>
          <p:cNvSpPr txBox="1"/>
          <p:nvPr/>
        </p:nvSpPr>
        <p:spPr>
          <a:xfrm>
            <a:off x="7089056" y="2219317"/>
            <a:ext cx="47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EE10A0D-8E3A-E1F6-6940-B588724DB39B}"/>
              </a:ext>
            </a:extLst>
          </p:cNvPr>
          <p:cNvSpPr txBox="1"/>
          <p:nvPr/>
        </p:nvSpPr>
        <p:spPr>
          <a:xfrm>
            <a:off x="7152968" y="2642412"/>
            <a:ext cx="471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3F23CB0-BD5C-D3C2-A6A0-3795F9102F6C}"/>
              </a:ext>
            </a:extLst>
          </p:cNvPr>
          <p:cNvSpPr/>
          <p:nvPr/>
        </p:nvSpPr>
        <p:spPr>
          <a:xfrm>
            <a:off x="2802192" y="2969333"/>
            <a:ext cx="7138219" cy="2316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B50553-5CB4-CA09-1CAE-FF89DE3EED92}"/>
              </a:ext>
            </a:extLst>
          </p:cNvPr>
          <p:cNvSpPr/>
          <p:nvPr/>
        </p:nvSpPr>
        <p:spPr>
          <a:xfrm>
            <a:off x="8406581" y="1887793"/>
            <a:ext cx="383458" cy="206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7EAC99-D375-A83E-45AD-25C0F32C5879}"/>
              </a:ext>
            </a:extLst>
          </p:cNvPr>
          <p:cNvSpPr/>
          <p:nvPr/>
        </p:nvSpPr>
        <p:spPr>
          <a:xfrm>
            <a:off x="8416414" y="2268477"/>
            <a:ext cx="383458" cy="206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B35B691-CF75-93D3-E292-1FD05B0AF205}"/>
              </a:ext>
            </a:extLst>
          </p:cNvPr>
          <p:cNvSpPr/>
          <p:nvPr/>
        </p:nvSpPr>
        <p:spPr>
          <a:xfrm>
            <a:off x="8224685" y="2711537"/>
            <a:ext cx="383458" cy="206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6A8365-44F9-1C93-0DB7-EE62765643D1}"/>
              </a:ext>
            </a:extLst>
          </p:cNvPr>
          <p:cNvSpPr txBox="1"/>
          <p:nvPr/>
        </p:nvSpPr>
        <p:spPr>
          <a:xfrm>
            <a:off x="8334295" y="1806365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E832733-0FFB-506D-DC26-CD24DF02B971}"/>
              </a:ext>
            </a:extLst>
          </p:cNvPr>
          <p:cNvSpPr txBox="1"/>
          <p:nvPr/>
        </p:nvSpPr>
        <p:spPr>
          <a:xfrm>
            <a:off x="8329382" y="2227016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5F38B07-5D43-CC07-8CF5-282836C7ED7F}"/>
              </a:ext>
            </a:extLst>
          </p:cNvPr>
          <p:cNvSpPr txBox="1"/>
          <p:nvPr/>
        </p:nvSpPr>
        <p:spPr>
          <a:xfrm>
            <a:off x="8325462" y="2637809"/>
            <a:ext cx="457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2957057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982475-9BAB-F24B-60CC-8B8394E7ACAB}"/>
              </a:ext>
            </a:extLst>
          </p:cNvPr>
          <p:cNvSpPr txBox="1"/>
          <p:nvPr/>
        </p:nvSpPr>
        <p:spPr>
          <a:xfrm>
            <a:off x="3048000" y="2921168"/>
            <a:ext cx="60960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algn="ctr" rtl="0" eaLnBrk="1" latinLnBrk="0" hangingPunct="1"/>
            <a:r>
              <a:rPr lang="en-US" sz="6000" kern="1200" dirty="0"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Thank You !</a:t>
            </a:r>
            <a:endParaRPr lang="en-US" dirty="0">
              <a:effectLst/>
            </a:endParaRPr>
          </a:p>
        </p:txBody>
      </p:sp>
      <p:pic>
        <p:nvPicPr>
          <p:cNvPr id="7" name="Picture 4" descr="Poornima University - Wikipedia">
            <a:extLst>
              <a:ext uri="{FF2B5EF4-FFF2-40B4-BE49-F238E27FC236}">
                <a16:creationId xmlns:a16="http://schemas.microsoft.com/office/drawing/2014/main" id="{02540EE5-E92A-ADDE-9342-51F0913D0F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8335"/>
            <a:ext cx="1457487" cy="146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184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Poornima University - Wikipedia">
            <a:extLst>
              <a:ext uri="{FF2B5EF4-FFF2-40B4-BE49-F238E27FC236}">
                <a16:creationId xmlns:a16="http://schemas.microsoft.com/office/drawing/2014/main" id="{4B619CB4-9A05-6B16-89D6-51BB290A26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8335"/>
            <a:ext cx="1457487" cy="146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0F6FF3-2E76-810A-55F0-8B7D2F48330D}"/>
              </a:ext>
            </a:extLst>
          </p:cNvPr>
          <p:cNvSpPr txBox="1"/>
          <p:nvPr/>
        </p:nvSpPr>
        <p:spPr>
          <a:xfrm>
            <a:off x="4628533" y="576050"/>
            <a:ext cx="34019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OBJECTIVES</a:t>
            </a:r>
            <a:endParaRPr lang="en-US" sz="4000" dirty="0"/>
          </a:p>
        </p:txBody>
      </p:sp>
      <p:sp>
        <p:nvSpPr>
          <p:cNvPr id="6" name="Google Shape;153;p2">
            <a:extLst>
              <a:ext uri="{FF2B5EF4-FFF2-40B4-BE49-F238E27FC236}">
                <a16:creationId xmlns:a16="http://schemas.microsoft.com/office/drawing/2014/main" id="{33D42B4B-95A9-D286-CB61-BD4898DDE87D}"/>
              </a:ext>
            </a:extLst>
          </p:cNvPr>
          <p:cNvSpPr txBox="1">
            <a:spLocks noGrp="1"/>
          </p:cNvSpPr>
          <p:nvPr/>
        </p:nvSpPr>
        <p:spPr>
          <a:xfrm>
            <a:off x="1981198" y="1661652"/>
            <a:ext cx="8696633" cy="4389437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4320" lvl="0" indent="-14097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74320" lvl="0" indent="-274320" algn="just" rtl="0">
              <a:spcBef>
                <a:spcPts val="525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⮚"/>
            </a:pPr>
            <a:r>
              <a:rPr lang="en-IN" sz="9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About Me</a:t>
            </a:r>
            <a:endParaRPr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0" indent="-274320" algn="just" rtl="0">
              <a:spcBef>
                <a:spcPts val="525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⮚"/>
            </a:pPr>
            <a:r>
              <a:rPr lang="en-US" sz="96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About the Course</a:t>
            </a:r>
            <a:endParaRPr sz="9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4320" lvl="0" indent="-274320" algn="just" rtl="0">
              <a:spcBef>
                <a:spcPts val="525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⮚"/>
            </a:pPr>
            <a:r>
              <a:rPr lang="en-US" sz="96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Relevance of the Course</a:t>
            </a:r>
          </a:p>
          <a:p>
            <a:pPr marL="274320" lvl="0" indent="-274320" algn="just" rtl="0">
              <a:spcBef>
                <a:spcPts val="525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⮚"/>
            </a:pPr>
            <a:r>
              <a:rPr lang="en-US" sz="96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Course Objectives</a:t>
            </a:r>
          </a:p>
          <a:p>
            <a:pPr marL="274320" indent="-274320" algn="just">
              <a:spcBef>
                <a:spcPts val="525"/>
              </a:spcBef>
              <a:buClr>
                <a:schemeClr val="accent3"/>
              </a:buClr>
              <a:buSzPct val="95000"/>
              <a:buFont typeface="Noto Sans Symbols"/>
              <a:buChar char="⮚"/>
            </a:pPr>
            <a:r>
              <a:rPr lang="en-US" sz="96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Introductory details about various Units</a:t>
            </a:r>
          </a:p>
          <a:p>
            <a:pPr marL="274320" indent="-274320" algn="just">
              <a:spcBef>
                <a:spcPts val="525"/>
              </a:spcBef>
              <a:buClr>
                <a:schemeClr val="accent3"/>
              </a:buClr>
              <a:buSzPct val="95000"/>
              <a:buFont typeface="Noto Sans Symbols"/>
              <a:buChar char="⮚"/>
            </a:pPr>
            <a:r>
              <a:rPr lang="en-US" sz="9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Prerequisites</a:t>
            </a:r>
            <a:endParaRPr lang="en-US" sz="9500" dirty="0">
              <a:latin typeface="Times New Roman" panose="02020603050405020304" pitchFamily="18" charset="0"/>
              <a:cs typeface="Times New Roman" panose="02020603050405020304" pitchFamily="18" charset="0"/>
              <a:sym typeface="Times New Roman" panose="02020603050405020304"/>
            </a:endParaRPr>
          </a:p>
          <a:p>
            <a:pPr marL="274320" indent="-274320" algn="just">
              <a:spcBef>
                <a:spcPts val="525"/>
              </a:spcBef>
              <a:buClr>
                <a:schemeClr val="accent3"/>
              </a:buClr>
              <a:buSzPct val="95000"/>
              <a:buFont typeface="Noto Sans Symbols"/>
              <a:buChar char="⮚"/>
            </a:pPr>
            <a:r>
              <a:rPr lang="en-US" sz="9600" dirty="0">
                <a:latin typeface="Times New Roman" panose="02020603050405020304" pitchFamily="18" charset="0"/>
                <a:cs typeface="Times New Roman" panose="02020603050405020304" pitchFamily="18" charset="0"/>
                <a:sym typeface="Times New Roman" panose="02020603050405020304"/>
              </a:rPr>
              <a:t>Recommended Study Materials</a:t>
            </a:r>
            <a:endParaRPr lang="en-US" sz="9600" dirty="0"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274320" lvl="0" indent="-274320" algn="just" rtl="0">
              <a:spcBef>
                <a:spcPts val="525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⮚"/>
            </a:pPr>
            <a:r>
              <a:rPr lang="en-US" sz="9600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Examination System</a:t>
            </a:r>
          </a:p>
          <a:p>
            <a:pPr marL="274320" lvl="0" indent="-274320" algn="just" rtl="0">
              <a:spcBef>
                <a:spcPts val="525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Char char="⮚"/>
            </a:pPr>
            <a:endParaRPr dirty="0"/>
          </a:p>
          <a:p>
            <a:pPr marL="274320" lvl="0" indent="-140970" algn="l" rtl="0">
              <a:spcBef>
                <a:spcPts val="44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Noto Sans Symbols"/>
              <a:buNone/>
            </a:pPr>
            <a:endParaRPr dirty="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967379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800" y="0"/>
            <a:ext cx="76962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INTRODUCTION</a:t>
            </a:r>
          </a:p>
        </p:txBody>
      </p:sp>
      <p:graphicFrame>
        <p:nvGraphicFramePr>
          <p:cNvPr id="5" name="Content Placeholder 3"/>
          <p:cNvGraphicFramePr>
            <a:graphicFrameLocks noGrp="1"/>
          </p:cNvGraphicFramePr>
          <p:nvPr>
            <p:ph idx="1"/>
          </p:nvPr>
        </p:nvGraphicFramePr>
        <p:xfrm>
          <a:off x="2959100" y="1447800"/>
          <a:ext cx="749935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4592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798"/>
    </mc:Choice>
    <mc:Fallback xmlns="">
      <p:transition spd="slow" advTm="2279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oornima University - Wikipedia">
            <a:extLst>
              <a:ext uri="{FF2B5EF4-FFF2-40B4-BE49-F238E27FC236}">
                <a16:creationId xmlns:a16="http://schemas.microsoft.com/office/drawing/2014/main" id="{8FAAA1EB-1AD8-F710-46A8-AF38B19187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8335"/>
            <a:ext cx="1457487" cy="146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BB88971-13DC-D1FA-60A2-32BB99592426}"/>
              </a:ext>
            </a:extLst>
          </p:cNvPr>
          <p:cNvSpPr txBox="1"/>
          <p:nvPr/>
        </p:nvSpPr>
        <p:spPr>
          <a:xfrm>
            <a:off x="2381249" y="556385"/>
            <a:ext cx="85522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THE COURSE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D1D98B-1118-A864-989B-F3511EC262BF}"/>
              </a:ext>
            </a:extLst>
          </p:cNvPr>
          <p:cNvSpPr txBox="1"/>
          <p:nvPr/>
        </p:nvSpPr>
        <p:spPr>
          <a:xfrm>
            <a:off x="1946787" y="1853662"/>
            <a:ext cx="898668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course provides a </a:t>
            </a:r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foundational understanding of web development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covering the </a:t>
            </a:r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evolution of the internet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core web technologies like </a:t>
            </a:r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HTML, CSS, and XML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the process of building responsive and structured web pages. Students will explore both </a:t>
            </a:r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and basic back-end concepts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enabling them to design, develop, and deploy simple yet functional websites. The course blends theoretical concepts with </a:t>
            </a:r>
            <a:r>
              <a:rPr lang="en-US" sz="28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practical implementation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preparing learners for real-world web development tasks.</a:t>
            </a:r>
          </a:p>
        </p:txBody>
      </p:sp>
    </p:spTree>
    <p:extLst>
      <p:ext uri="{BB962C8B-B14F-4D97-AF65-F5344CB8AC3E}">
        <p14:creationId xmlns:p14="http://schemas.microsoft.com/office/powerpoint/2010/main" val="2193460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oornima University - Wikipedia">
            <a:extLst>
              <a:ext uri="{FF2B5EF4-FFF2-40B4-BE49-F238E27FC236}">
                <a16:creationId xmlns:a16="http://schemas.microsoft.com/office/drawing/2014/main" id="{1CA37B13-1AD8-48C3-0031-2F6F5C90C5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8335"/>
            <a:ext cx="1457487" cy="146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D70B6B7-BCEF-CB0D-3619-C9EC86262912}"/>
              </a:ext>
            </a:extLst>
          </p:cNvPr>
          <p:cNvSpPr txBox="1"/>
          <p:nvPr/>
        </p:nvSpPr>
        <p:spPr>
          <a:xfrm>
            <a:off x="1216511" y="1854502"/>
            <a:ext cx="9758977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to Branch: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course is essential for understanding 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core web technologies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serves as 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foundational stepping stone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pursuing careers in software development, web design, and 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various IT roles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tech industry.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to Society &amp; Industry: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creation of </a:t>
            </a:r>
            <a:r>
              <a:rPr lang="en-US" sz="2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accessible, interactive websites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web apps that drive digital communication, </a:t>
            </a:r>
            <a:r>
              <a:rPr lang="en-US" sz="2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e-commerce, education, and services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to Self: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personal skills in </a:t>
            </a:r>
            <a:r>
              <a:rPr lang="en-US" sz="2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designing and developing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applications, encourages creativity, and </a:t>
            </a:r>
            <a:r>
              <a:rPr lang="en-US" sz="2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enhances problem-solving abilities.</a:t>
            </a:r>
          </a:p>
          <a:p>
            <a:pPr marL="0" indent="0"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AC193A-D081-7554-8A83-3B6483C4746D}"/>
              </a:ext>
            </a:extLst>
          </p:cNvPr>
          <p:cNvSpPr txBox="1"/>
          <p:nvPr/>
        </p:nvSpPr>
        <p:spPr>
          <a:xfrm>
            <a:off x="2276863" y="576051"/>
            <a:ext cx="76382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RELEVANCE OF THE COURSE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740265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oornima University - Wikipedia">
            <a:extLst>
              <a:ext uri="{FF2B5EF4-FFF2-40B4-BE49-F238E27FC236}">
                <a16:creationId xmlns:a16="http://schemas.microsoft.com/office/drawing/2014/main" id="{EDA41EBD-ADA0-562D-41EB-CB270992E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8335"/>
            <a:ext cx="1457487" cy="146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8A10A15-B9EE-0788-2275-3F28753EB7B3}"/>
              </a:ext>
            </a:extLst>
          </p:cNvPr>
          <p:cNvSpPr txBox="1"/>
          <p:nvPr/>
        </p:nvSpPr>
        <p:spPr>
          <a:xfrm>
            <a:off x="2300748" y="576050"/>
            <a:ext cx="759050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RELEVANCE OF THE COURSE</a:t>
            </a:r>
            <a:endParaRPr kumimoji="0" lang="en-US" sz="4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6D0778-251F-44F7-E9F1-27967F767D27}"/>
              </a:ext>
            </a:extLst>
          </p:cNvPr>
          <p:cNvSpPr txBox="1"/>
          <p:nvPr/>
        </p:nvSpPr>
        <p:spPr>
          <a:xfrm>
            <a:off x="1681316" y="1661652"/>
            <a:ext cx="8829368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 with Previous &amp; Next Year: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Builds on basic programming skills from previous year; prepares for advanced courses </a:t>
            </a:r>
            <a:r>
              <a:rPr lang="en-US" sz="2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like web frameworks, backend development, and full-stack projects</a:t>
            </a:r>
            <a:r>
              <a:rPr lang="en-US" sz="22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later semesters.</a:t>
            </a:r>
          </a:p>
          <a:p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for Career:</a:t>
            </a:r>
            <a:b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consistently high demand for skilled 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developers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across all industries—from 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 and education to healthcare and e-commerce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course lays a 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strong foundation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a variety of in-demand roles such as 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UI/UX designer, full-stack engineer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web application developer, opening the door to numerous career opportunities in the digital economy</a:t>
            </a:r>
            <a:endParaRPr lang="en-US" sz="22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258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oornima University - Wikipedia">
            <a:extLst>
              <a:ext uri="{FF2B5EF4-FFF2-40B4-BE49-F238E27FC236}">
                <a16:creationId xmlns:a16="http://schemas.microsoft.com/office/drawing/2014/main" id="{0908B221-6936-7006-1C66-045F881175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8335"/>
            <a:ext cx="1457487" cy="146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ED840-B14E-CC96-5BC8-9FA3C956C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53" y="418383"/>
            <a:ext cx="9031852" cy="6021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223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oornima University - Wikipedia">
            <a:extLst>
              <a:ext uri="{FF2B5EF4-FFF2-40B4-BE49-F238E27FC236}">
                <a16:creationId xmlns:a16="http://schemas.microsoft.com/office/drawing/2014/main" id="{182405C0-EC2E-3182-E920-6B4DD9B8C4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8335"/>
            <a:ext cx="1457487" cy="146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C2D9617-E91C-870E-40A2-A3563BCD9C9F}"/>
              </a:ext>
            </a:extLst>
          </p:cNvPr>
          <p:cNvSpPr txBox="1"/>
          <p:nvPr/>
        </p:nvSpPr>
        <p:spPr>
          <a:xfrm>
            <a:off x="3048000" y="57605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IN-DEMAND JOB ROLES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BE5468-F1C1-38A6-3AF1-138C4AEFE9F8}"/>
              </a:ext>
            </a:extLst>
          </p:cNvPr>
          <p:cNvSpPr txBox="1"/>
          <p:nvPr/>
        </p:nvSpPr>
        <p:spPr>
          <a:xfrm>
            <a:off x="1790863" y="1467153"/>
            <a:ext cx="9122944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Front-End Developer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Builds user interfaces using HTML, CSS, and JavaScript.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UI/UX Designer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user experience, wireframing, and design principles.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Full-Stack Developer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Works on both front-end and back-end of web applications.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Designer / Web Administrator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Designs, maintains, and updates websites.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Freelance Web Developer</a:t>
            </a:r>
            <a:b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services to clients for portfolio sites, blogs, and business pages.</a:t>
            </a:r>
            <a:endParaRPr lang="en-US" sz="24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729A6D6-2775-5590-97CD-7F49E7C5B027}"/>
              </a:ext>
            </a:extLst>
          </p:cNvPr>
          <p:cNvSpPr txBox="1"/>
          <p:nvPr/>
        </p:nvSpPr>
        <p:spPr>
          <a:xfrm>
            <a:off x="1492045" y="5840364"/>
            <a:ext cx="920791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Knowledge of web basics is a gateway to learning React, Angular, Node.js, etc.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1274869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Poornima University - Wikipedia">
            <a:extLst>
              <a:ext uri="{FF2B5EF4-FFF2-40B4-BE49-F238E27FC236}">
                <a16:creationId xmlns:a16="http://schemas.microsoft.com/office/drawing/2014/main" id="{83A364D9-BD7A-8DC1-C99E-CEF7EDDD81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375" y="198335"/>
            <a:ext cx="1457487" cy="1463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645CE80-46CF-B29A-EF22-B46DEB80E6F2}"/>
              </a:ext>
            </a:extLst>
          </p:cNvPr>
          <p:cNvSpPr txBox="1"/>
          <p:nvPr/>
        </p:nvSpPr>
        <p:spPr>
          <a:xfrm>
            <a:off x="3224980" y="576050"/>
            <a:ext cx="574203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E0D6E2-B3DC-9EFE-D481-CF0A0CE3C5B8}"/>
              </a:ext>
            </a:extLst>
          </p:cNvPr>
          <p:cNvSpPr txBox="1"/>
          <p:nvPr/>
        </p:nvSpPr>
        <p:spPr>
          <a:xfrm>
            <a:off x="1790862" y="2045523"/>
            <a:ext cx="657778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the end of this course, students will be able to: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C9712A-1862-FA19-2E52-5FA2DCC6051D}"/>
              </a:ext>
            </a:extLst>
          </p:cNvPr>
          <p:cNvSpPr txBox="1"/>
          <p:nvPr/>
        </p:nvSpPr>
        <p:spPr>
          <a:xfrm>
            <a:off x="1790862" y="2884904"/>
            <a:ext cx="9645447" cy="27959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the 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fundamentals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Internet and Web Technologies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well-structured web pages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HTML and style them using CSS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modern features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HTML5 and CSS3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with 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XML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structured data representation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and manage a </a:t>
            </a:r>
            <a:r>
              <a:rPr lang="en-US" sz="24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basic website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a server</a:t>
            </a:r>
          </a:p>
        </p:txBody>
      </p:sp>
    </p:spTree>
    <p:extLst>
      <p:ext uri="{BB962C8B-B14F-4D97-AF65-F5344CB8AC3E}">
        <p14:creationId xmlns:p14="http://schemas.microsoft.com/office/powerpoint/2010/main" val="633209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667</Words>
  <Application>Microsoft Office PowerPoint</Application>
  <PresentationFormat>Widescreen</PresentationFormat>
  <Paragraphs>74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Noto Sans Symbols</vt:lpstr>
      <vt:lpstr>Times New Roman</vt:lpstr>
      <vt:lpstr>Office Theme</vt:lpstr>
      <vt:lpstr>PowerPoint Presentation</vt:lpstr>
      <vt:lpstr>PowerPoint Presentation</vt:lpstr>
      <vt:lpstr>SELF 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Abhi Manyu</dc:creator>
  <cp:lastModifiedBy>Gaurav Kumar</cp:lastModifiedBy>
  <cp:revision>2</cp:revision>
  <dcterms:created xsi:type="dcterms:W3CDTF">2025-07-06T13:52:26Z</dcterms:created>
  <dcterms:modified xsi:type="dcterms:W3CDTF">2025-07-07T03:42:27Z</dcterms:modified>
</cp:coreProperties>
</file>