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5" r:id="rId12"/>
    <p:sldId id="265" r:id="rId13"/>
    <p:sldId id="276" r:id="rId14"/>
    <p:sldId id="278" r:id="rId15"/>
    <p:sldId id="277" r:id="rId16"/>
    <p:sldId id="266" r:id="rId17"/>
    <p:sldId id="267" r:id="rId18"/>
    <p:sldId id="279" r:id="rId19"/>
    <p:sldId id="280" r:id="rId20"/>
    <p:sldId id="281" r:id="rId21"/>
    <p:sldId id="282" r:id="rId22"/>
    <p:sldId id="283" r:id="rId23"/>
    <p:sldId id="268" r:id="rId24"/>
    <p:sldId id="269" r:id="rId25"/>
    <p:sldId id="270" r:id="rId26"/>
    <p:sldId id="271" r:id="rId27"/>
    <p:sldId id="272" r:id="rId28"/>
    <p:sldId id="27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Practical Website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Servers to Hosting and Maintenance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D91E0-71A2-0CC9-A131-8D3BD84D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0AF72-1ED8-A2DB-9418-54257526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3EF5-F927-2272-D0E1-14CA7D30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2. Hierarchical (Tree) Structure</a:t>
            </a:r>
          </a:p>
          <a:p>
            <a:r>
              <a:rPr lang="en-US" dirty="0"/>
              <a:t>Information arranged in </a:t>
            </a:r>
            <a:r>
              <a:rPr lang="en-US" b="1" dirty="0"/>
              <a:t>parent-child relationship</a:t>
            </a:r>
            <a:r>
              <a:rPr lang="en-US" dirty="0"/>
              <a:t>.</a:t>
            </a:r>
          </a:p>
          <a:p>
            <a:r>
              <a:rPr lang="en-US" dirty="0"/>
              <a:t>Homepage → Categories → Subcategories → Content.</a:t>
            </a:r>
          </a:p>
          <a:p>
            <a:r>
              <a:rPr lang="en-US" dirty="0"/>
              <a:t>Commonly used in </a:t>
            </a:r>
            <a:r>
              <a:rPr lang="en-US" b="1" dirty="0"/>
              <a:t>corporate websites, e-commerce, university sites</a:t>
            </a:r>
            <a:r>
              <a:rPr lang="en-US" dirty="0"/>
              <a:t>.</a:t>
            </a:r>
          </a:p>
          <a:p>
            <a:r>
              <a:rPr lang="en-US" b="1" dirty="0"/>
              <a:t>Advantage</a:t>
            </a:r>
            <a:r>
              <a:rPr lang="en-US" dirty="0"/>
              <a:t>: Organized, scalable.</a:t>
            </a:r>
          </a:p>
          <a:p>
            <a:r>
              <a:rPr lang="en-US" b="1" dirty="0"/>
              <a:t>Disadvantage</a:t>
            </a:r>
            <a:r>
              <a:rPr lang="en-US" dirty="0"/>
              <a:t>: Can be complex with too many levels.</a:t>
            </a:r>
          </a:p>
        </p:txBody>
      </p:sp>
    </p:spTree>
    <p:extLst>
      <p:ext uri="{BB962C8B-B14F-4D97-AF65-F5344CB8AC3E}">
        <p14:creationId xmlns:p14="http://schemas.microsoft.com/office/powerpoint/2010/main" val="320327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7BDEE-F121-1EB1-DF7D-2418EC37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E150-03F4-B48D-F262-A169EE36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9730-6248-4EF6-713F-35888A168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4. Database-driven / Dynamic Structure</a:t>
            </a:r>
          </a:p>
          <a:p>
            <a:r>
              <a:rPr lang="en-IN" dirty="0"/>
              <a:t>Content is generated from a </a:t>
            </a:r>
            <a:r>
              <a:rPr lang="en-IN" b="1" dirty="0"/>
              <a:t>database</a:t>
            </a:r>
            <a:r>
              <a:rPr lang="en-IN" dirty="0"/>
              <a:t> instead of being fixed.</a:t>
            </a:r>
          </a:p>
          <a:p>
            <a:r>
              <a:rPr lang="en-IN" dirty="0"/>
              <a:t>Examples: </a:t>
            </a:r>
            <a:r>
              <a:rPr lang="en-IN" b="1" dirty="0"/>
              <a:t>Amazon, Flipkart, Facebook</a:t>
            </a:r>
            <a:r>
              <a:rPr lang="en-IN" dirty="0"/>
              <a:t>.</a:t>
            </a:r>
          </a:p>
          <a:p>
            <a:r>
              <a:rPr lang="en-IN" b="1" dirty="0"/>
              <a:t>Advantage</a:t>
            </a:r>
            <a:r>
              <a:rPr lang="en-IN" dirty="0"/>
              <a:t>: Personalized, handles large data.</a:t>
            </a:r>
          </a:p>
          <a:p>
            <a:r>
              <a:rPr lang="en-IN" b="1" dirty="0"/>
              <a:t>Disadvantage</a:t>
            </a:r>
            <a:r>
              <a:rPr lang="en-IN" dirty="0"/>
              <a:t>: Requires strong backend &amp; database.</a:t>
            </a:r>
          </a:p>
        </p:txBody>
      </p:sp>
    </p:spTree>
    <p:extLst>
      <p:ext uri="{BB962C8B-B14F-4D97-AF65-F5344CB8AC3E}">
        <p14:creationId xmlns:p14="http://schemas.microsoft.com/office/powerpoint/2010/main" val="203428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Authoring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are Web Authoring Tools?</a:t>
            </a:r>
          </a:p>
          <a:p>
            <a:r>
              <a:rPr lang="en-US" dirty="0"/>
              <a:t>These are </a:t>
            </a:r>
            <a:r>
              <a:rPr lang="en-US" b="1" dirty="0"/>
              <a:t>software applications</a:t>
            </a:r>
            <a:r>
              <a:rPr lang="en-US" dirty="0"/>
              <a:t> that help you </a:t>
            </a:r>
            <a:r>
              <a:rPr lang="en-US" b="1" dirty="0"/>
              <a:t>create and design websites easily</a:t>
            </a:r>
            <a:r>
              <a:rPr lang="en-US" dirty="0"/>
              <a:t>.</a:t>
            </a:r>
          </a:p>
          <a:p>
            <a:r>
              <a:rPr lang="en-US" dirty="0"/>
              <a:t>Instead of writing all the code manually, you can use these tools to </a:t>
            </a:r>
            <a:r>
              <a:rPr lang="en-US" b="1" dirty="0"/>
              <a:t>design visually</a:t>
            </a:r>
            <a:r>
              <a:rPr lang="en-US" dirty="0"/>
              <a:t> (drag-and-drop) or with minimal coding.</a:t>
            </a:r>
          </a:p>
          <a:p>
            <a:r>
              <a:rPr lang="en-US" dirty="0"/>
              <a:t>They make web development </a:t>
            </a:r>
            <a:r>
              <a:rPr lang="en-US" b="1" dirty="0"/>
              <a:t>faster and easier</a:t>
            </a:r>
            <a:r>
              <a:rPr lang="en-US" dirty="0"/>
              <a:t>, especially for beginners.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45052-8951-6568-6DB0-D0C1D78EF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2A5E-B388-A075-0027-11BDEB30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E420-AFE5-142C-385E-8DE7E631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Types of Web Authoring Tools</a:t>
            </a:r>
          </a:p>
          <a:p>
            <a:pPr marL="0" indent="0">
              <a:buNone/>
            </a:pPr>
            <a:r>
              <a:rPr lang="en-US" b="1" dirty="0"/>
              <a:t>1. Text Editors (Code-based)</a:t>
            </a:r>
            <a:endParaRPr lang="en-US" dirty="0"/>
          </a:p>
          <a:p>
            <a:pPr lvl="1"/>
            <a:r>
              <a:rPr lang="en-US" dirty="0"/>
              <a:t>You write HTML, CSS, JavaScript manually.</a:t>
            </a:r>
          </a:p>
          <a:p>
            <a:pPr lvl="1"/>
            <a:r>
              <a:rPr lang="en-US" dirty="0"/>
              <a:t>Examples: </a:t>
            </a:r>
            <a:r>
              <a:rPr lang="en-US" b="1" dirty="0"/>
              <a:t>Notepad++, Sublime Text, VS Code, Atom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Advantage: Full control over code.</a:t>
            </a:r>
          </a:p>
          <a:p>
            <a:pPr lvl="1"/>
            <a:r>
              <a:rPr lang="en-US" dirty="0"/>
              <a:t>Disadvantage: Requires coding knowledge.</a:t>
            </a:r>
          </a:p>
        </p:txBody>
      </p:sp>
    </p:spTree>
    <p:extLst>
      <p:ext uri="{BB962C8B-B14F-4D97-AF65-F5344CB8AC3E}">
        <p14:creationId xmlns:p14="http://schemas.microsoft.com/office/powerpoint/2010/main" val="2610542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61825-B470-956E-743B-AE984007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1A7E-FFA3-4DAF-A05E-78AD47F8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5F60-8BC3-8DEB-1878-B5B3E3A50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WYSIWYG Editors (What You See Is What You Get)</a:t>
            </a:r>
            <a:endParaRPr lang="en-US" dirty="0"/>
          </a:p>
          <a:p>
            <a:r>
              <a:rPr lang="en-US" dirty="0"/>
              <a:t>You design the web page visually (like MS Word).</a:t>
            </a:r>
          </a:p>
          <a:p>
            <a:r>
              <a:rPr lang="en-US" dirty="0"/>
              <a:t>The tool automatically generates the code.</a:t>
            </a:r>
          </a:p>
          <a:p>
            <a:r>
              <a:rPr lang="en-US" dirty="0"/>
              <a:t>Examples: </a:t>
            </a:r>
            <a:r>
              <a:rPr lang="en-US" b="1" dirty="0"/>
              <a:t>Adobe Dreamweaver, Microsoft FrontPage, Wix Editor</a:t>
            </a:r>
            <a:r>
              <a:rPr lang="en-US" dirty="0"/>
              <a:t>.</a:t>
            </a:r>
          </a:p>
          <a:p>
            <a:r>
              <a:rPr lang="en-US" dirty="0"/>
              <a:t>Advantage: Easy for beginners, fast development.</a:t>
            </a:r>
          </a:p>
          <a:p>
            <a:r>
              <a:rPr lang="en-US" dirty="0"/>
              <a:t>Disadvantage: Code may not be very clean.</a:t>
            </a:r>
          </a:p>
        </p:txBody>
      </p:sp>
    </p:spTree>
    <p:extLst>
      <p:ext uri="{BB962C8B-B14F-4D97-AF65-F5344CB8AC3E}">
        <p14:creationId xmlns:p14="http://schemas.microsoft.com/office/powerpoint/2010/main" val="98254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8BD7C-5037-DEED-E2F3-6E80F2316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D382-682B-4733-08C4-B8D046C5E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Authoring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00F9-C597-2A6A-E875-4F28876B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3. Content Management Systems (CMS)</a:t>
            </a:r>
            <a:endParaRPr lang="en-IN" dirty="0"/>
          </a:p>
          <a:p>
            <a:r>
              <a:rPr lang="en-IN" dirty="0"/>
              <a:t>Ready-made platforms for building websites without coding.</a:t>
            </a:r>
          </a:p>
          <a:p>
            <a:r>
              <a:rPr lang="en-IN" dirty="0"/>
              <a:t>Examples: </a:t>
            </a:r>
            <a:r>
              <a:rPr lang="en-IN" b="1" dirty="0"/>
              <a:t>WordPress, Joomla, Drupal, Wix, Squarespace</a:t>
            </a:r>
            <a:r>
              <a:rPr lang="en-IN" dirty="0"/>
              <a:t>.</a:t>
            </a:r>
          </a:p>
          <a:p>
            <a:r>
              <a:rPr lang="en-IN" dirty="0"/>
              <a:t>Advantage: Easy to use, themes &amp; plugins available.</a:t>
            </a:r>
          </a:p>
          <a:p>
            <a:r>
              <a:rPr lang="en-IN" dirty="0"/>
              <a:t>Disadvantage: Less flexibility compared to coding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12504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Web Authoring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Dreamweaver – Visual + code editing</a:t>
            </a:r>
          </a:p>
          <a:p>
            <a:r>
              <a:rPr dirty="0"/>
              <a:t>• WordPress – CMS for blogs/websites</a:t>
            </a:r>
          </a:p>
          <a:p>
            <a:r>
              <a:rPr dirty="0"/>
              <a:t>• Wix / Squarespace – Drag-and-drop builders</a:t>
            </a:r>
          </a:p>
          <a:p>
            <a:r>
              <a:rPr dirty="0"/>
              <a:t>• Sublime Text / VS Code – Professional editors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 Hosting?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Web Hosting?</a:t>
            </a:r>
          </a:p>
          <a:p>
            <a:r>
              <a:rPr lang="en-US" b="1" dirty="0"/>
              <a:t>Web Hosting</a:t>
            </a:r>
            <a:r>
              <a:rPr lang="en-US" dirty="0"/>
              <a:t> is a service that stores your website’s files (HTML, CSS, images, videos, etc.) on a </a:t>
            </a:r>
            <a:r>
              <a:rPr lang="en-US" b="1" dirty="0"/>
              <a:t>server</a:t>
            </a:r>
            <a:r>
              <a:rPr lang="en-US" dirty="0"/>
              <a:t> that is connected to the Internet.</a:t>
            </a:r>
          </a:p>
          <a:p>
            <a:r>
              <a:rPr lang="en-US" dirty="0"/>
              <a:t>When users type your domain name (e.g., www.example.com), the hosting server delivers your website to their browser.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DA1C-FC4F-D5B9-E2AB-461D2478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3602-35A7-ACD0-74E0-89E5F522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Web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8117-A1C4-7353-C86D-B6C7C834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VPS Hosting (Virtual Private Server)</a:t>
            </a:r>
            <a:endParaRPr lang="en-US" dirty="0"/>
          </a:p>
          <a:p>
            <a:r>
              <a:rPr lang="en-US" dirty="0"/>
              <a:t>One physical server is </a:t>
            </a:r>
            <a:r>
              <a:rPr lang="en-US" b="1" dirty="0"/>
              <a:t>divided into virtual servers</a:t>
            </a:r>
            <a:r>
              <a:rPr lang="en-US" dirty="0"/>
              <a:t>.</a:t>
            </a:r>
          </a:p>
          <a:p>
            <a:r>
              <a:rPr lang="en-US" dirty="0"/>
              <a:t>More control, better performance.</a:t>
            </a:r>
          </a:p>
          <a:p>
            <a:r>
              <a:rPr lang="en-US" dirty="0"/>
              <a:t>More expensive than shared.</a:t>
            </a:r>
          </a:p>
          <a:p>
            <a:r>
              <a:rPr lang="en-US" dirty="0"/>
              <a:t>Example: Growing websites.</a:t>
            </a:r>
          </a:p>
        </p:txBody>
      </p:sp>
    </p:spTree>
    <p:extLst>
      <p:ext uri="{BB962C8B-B14F-4D97-AF65-F5344CB8AC3E}">
        <p14:creationId xmlns:p14="http://schemas.microsoft.com/office/powerpoint/2010/main" val="1459686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2D73-BD7B-FB8E-6C7D-B9D5EB281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21DC-925B-BC12-F75A-D1F09190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Web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3F352-C095-77AF-3D8C-A7D44C9B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Shared Hosting</a:t>
            </a:r>
            <a:endParaRPr lang="en-US" dirty="0"/>
          </a:p>
          <a:p>
            <a:pPr lvl="1"/>
            <a:r>
              <a:rPr lang="en-US" dirty="0"/>
              <a:t>Many websites share the </a:t>
            </a:r>
            <a:r>
              <a:rPr lang="en-US" b="1" dirty="0"/>
              <a:t>same server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Cheap, easy for beginners.</a:t>
            </a:r>
          </a:p>
          <a:p>
            <a:pPr lvl="1"/>
            <a:r>
              <a:rPr lang="en-US" dirty="0"/>
              <a:t>Slower, less secure.</a:t>
            </a:r>
          </a:p>
          <a:p>
            <a:pPr lvl="1"/>
            <a:r>
              <a:rPr lang="en-US" dirty="0"/>
              <a:t>Example: Small business or personal blogs.</a:t>
            </a:r>
          </a:p>
        </p:txBody>
      </p:sp>
    </p:spTree>
    <p:extLst>
      <p:ext uri="{BB962C8B-B14F-4D97-AF65-F5344CB8AC3E}">
        <p14:creationId xmlns:p14="http://schemas.microsoft.com/office/powerpoint/2010/main" val="22806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 server = software + hardware serving web pages</a:t>
            </a:r>
          </a:p>
          <a:p>
            <a:r>
              <a:t>• Handles HTTP/HTTPS requests and responses</a:t>
            </a:r>
          </a:p>
          <a:p>
            <a:r>
              <a:t>• Examples: Apache, Nginx, Microsoft IIS, LiteSpeed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F038-AFB4-5F5D-2F37-CEFF1FFFC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5911-267D-E2F3-AA81-176C5823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Web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26D7-95AD-99D5-6195-4FAC6F42A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Dedicated Hosting</a:t>
            </a:r>
            <a:endParaRPr lang="en-US" dirty="0"/>
          </a:p>
          <a:p>
            <a:r>
              <a:rPr lang="en-US" dirty="0"/>
              <a:t>You get the </a:t>
            </a:r>
            <a:r>
              <a:rPr lang="en-US" b="1" dirty="0"/>
              <a:t>entire server</a:t>
            </a:r>
            <a:r>
              <a:rPr lang="en-US" dirty="0"/>
              <a:t> for your website.</a:t>
            </a:r>
          </a:p>
          <a:p>
            <a:r>
              <a:rPr lang="en-US" dirty="0"/>
              <a:t>High performance, full control.</a:t>
            </a:r>
          </a:p>
          <a:p>
            <a:r>
              <a:rPr lang="en-US" dirty="0"/>
              <a:t>Very expensive.</a:t>
            </a:r>
          </a:p>
          <a:p>
            <a:r>
              <a:rPr lang="en-US" dirty="0"/>
              <a:t>Example: Large e-commerce or enterprise websites.</a:t>
            </a:r>
          </a:p>
        </p:txBody>
      </p:sp>
    </p:spTree>
    <p:extLst>
      <p:ext uri="{BB962C8B-B14F-4D97-AF65-F5344CB8AC3E}">
        <p14:creationId xmlns:p14="http://schemas.microsoft.com/office/powerpoint/2010/main" val="124635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A5A55-C2A0-DE75-979C-5F0320F0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4580-1A0B-87C2-29C9-384397620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Web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9C2B-D4DC-1BF2-4041-B07F8571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Cloud Hosting</a:t>
            </a:r>
            <a:endParaRPr lang="en-US" dirty="0"/>
          </a:p>
          <a:p>
            <a:r>
              <a:rPr lang="en-US" dirty="0"/>
              <a:t>Your website is hosted on </a:t>
            </a:r>
            <a:r>
              <a:rPr lang="en-US" b="1" dirty="0"/>
              <a:t>multiple servers (cloud)</a:t>
            </a:r>
            <a:r>
              <a:rPr lang="en-US" dirty="0"/>
              <a:t>.</a:t>
            </a:r>
          </a:p>
          <a:p>
            <a:r>
              <a:rPr lang="en-US" dirty="0"/>
              <a:t>Highly reliable, scalable, pay-as-you-use.</a:t>
            </a:r>
          </a:p>
          <a:p>
            <a:r>
              <a:rPr lang="en-US" dirty="0"/>
              <a:t>Can be costlier.</a:t>
            </a:r>
          </a:p>
          <a:p>
            <a:r>
              <a:rPr lang="en-US" dirty="0"/>
              <a:t>Example: Amazon AWS, Google Cloud, Microsoft Azure.</a:t>
            </a:r>
          </a:p>
        </p:txBody>
      </p:sp>
    </p:spTree>
    <p:extLst>
      <p:ext uri="{BB962C8B-B14F-4D97-AF65-F5344CB8AC3E}">
        <p14:creationId xmlns:p14="http://schemas.microsoft.com/office/powerpoint/2010/main" val="3159497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F35E1-17F1-6FB0-0150-682F85AE3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9382-16C4-4DCB-31E0-D287E137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Web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12C3-C6DA-B644-6769-A7512E16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Managed Hosting</a:t>
            </a:r>
            <a:endParaRPr lang="en-US" dirty="0"/>
          </a:p>
          <a:p>
            <a:r>
              <a:rPr lang="en-US" dirty="0"/>
              <a:t>Hosting provider also manages </a:t>
            </a:r>
            <a:r>
              <a:rPr lang="en-US" b="1" dirty="0"/>
              <a:t>security, updates, backups</a:t>
            </a:r>
            <a:r>
              <a:rPr lang="en-US" dirty="0"/>
              <a:t> for you.</a:t>
            </a:r>
          </a:p>
          <a:p>
            <a:r>
              <a:rPr lang="en-US" dirty="0"/>
              <a:t>No technical stress.</a:t>
            </a:r>
          </a:p>
          <a:p>
            <a:r>
              <a:rPr lang="en-US" dirty="0"/>
              <a:t> More costly.</a:t>
            </a:r>
          </a:p>
          <a:p>
            <a:r>
              <a:rPr lang="en-US" dirty="0"/>
              <a:t>Example: Managed WordPress hosting.</a:t>
            </a:r>
          </a:p>
        </p:txBody>
      </p:sp>
    </p:spTree>
    <p:extLst>
      <p:ext uri="{BB962C8B-B14F-4D97-AF65-F5344CB8AC3E}">
        <p14:creationId xmlns:p14="http://schemas.microsoft.com/office/powerpoint/2010/main" val="149552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Hosting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Bluehost, HostGator, SiteGround, AWS, Google Cloud</a:t>
            </a:r>
          </a:p>
          <a:p>
            <a:r>
              <a:t>• Features: Storage, bandwidth, uptime, support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Website Maintenance?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 security &amp; performance</a:t>
            </a:r>
          </a:p>
          <a:p>
            <a:r>
              <a:t>• Keep content updated</a:t>
            </a:r>
          </a:p>
          <a:p>
            <a:r>
              <a:t>• Fix broken links &amp; bugs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Maintenance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Backup data regularly</a:t>
            </a:r>
          </a:p>
          <a:p>
            <a:r>
              <a:t>• Update CMS, plugins, software</a:t>
            </a:r>
          </a:p>
          <a:p>
            <a:r>
              <a:t>• Monitor analytics &amp; SEO</a:t>
            </a:r>
          </a:p>
          <a:p>
            <a:r>
              <a:t>• Security scans &amp; patches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Ways to Increase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SEO – Optimize keywords, meta tags</a:t>
            </a:r>
          </a:p>
          <a:p>
            <a:r>
              <a:t>• Content Marketing – Blogs, videos</a:t>
            </a:r>
          </a:p>
          <a:p>
            <a:r>
              <a:t>• Social Media Promotion – Facebook, Instagram</a:t>
            </a:r>
          </a:p>
          <a:p>
            <a:r>
              <a:t>• Email Marketing – Newsletters</a:t>
            </a:r>
          </a:p>
          <a:p>
            <a:r>
              <a:t>• Paid Ads – Google Ads, Facebook Ads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More visibility → higher ranking</a:t>
            </a:r>
          </a:p>
          <a:p>
            <a:r>
              <a:t>• Increases brand awareness</a:t>
            </a:r>
          </a:p>
          <a:p>
            <a:r>
              <a:t>• Boosts sales and revenue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the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 servers &amp; browsers</a:t>
            </a:r>
          </a:p>
          <a:p>
            <a:r>
              <a:t>• Setting up server &amp; domain</a:t>
            </a:r>
          </a:p>
          <a:p>
            <a:r>
              <a:t>• Website types &amp; structures</a:t>
            </a:r>
          </a:p>
          <a:p>
            <a:r>
              <a:t>• Authoring tools</a:t>
            </a:r>
          </a:p>
          <a:p>
            <a:r>
              <a:t>• Hosting &amp; maintenance</a:t>
            </a:r>
          </a:p>
          <a:p>
            <a:r>
              <a:t>• Strategies for traffic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Apache HTTP Server – Open-source, widely used</a:t>
            </a:r>
          </a:p>
          <a:p>
            <a:r>
              <a:t>• Nginx – High performance, load balancing</a:t>
            </a:r>
          </a:p>
          <a:p>
            <a:r>
              <a:t>• Microsoft IIS – Integrated with Windows servers</a:t>
            </a:r>
          </a:p>
          <a:p>
            <a:r>
              <a:t>• LiteSpeed – Fast, optimized for PHP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Browsers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Software to access websites</a:t>
            </a:r>
          </a:p>
          <a:p>
            <a:r>
              <a:t>• Examples: Chrome, Firefox, Safari, Edge, Opera</a:t>
            </a:r>
          </a:p>
          <a:p>
            <a:r>
              <a:t>• Features: Rendering engine, extensions, security, developer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Choose server type: Localhost (XAMPP/WAMP/MAMP) or Cloud (AWS/Azure)</a:t>
            </a:r>
          </a:p>
          <a:p>
            <a:r>
              <a:t>• Install Apache/Nginx, PHP, MySQL</a:t>
            </a:r>
          </a:p>
          <a:p>
            <a:r>
              <a:t>• Configure security settings: SSL, firewall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 Name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Register domain (GoDaddy, Namecheap, etc.)</a:t>
            </a:r>
          </a:p>
          <a:p>
            <a:r>
              <a:t>• Point DNS to hosting server</a:t>
            </a:r>
          </a:p>
          <a:p>
            <a:r>
              <a:t>• Example: www.mywebsite.com → server 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Domain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Easy to remember</a:t>
            </a:r>
          </a:p>
          <a:p>
            <a:r>
              <a:t>• Builds brand identity</a:t>
            </a:r>
          </a:p>
          <a:p>
            <a:r>
              <a:t>• Essential for credibility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Static Websites – Fixed HTML/CSS content</a:t>
            </a:r>
          </a:p>
          <a:p>
            <a:r>
              <a:t>• Dynamic Websites – Interactive, database-driven</a:t>
            </a:r>
          </a:p>
          <a:p>
            <a:r>
              <a:t>• E-commerce – Online shopping</a:t>
            </a:r>
          </a:p>
          <a:p>
            <a:r>
              <a:t>• Portfolio – Showcasing work</a:t>
            </a:r>
          </a:p>
          <a:p>
            <a:r>
              <a:t>• Blogs/News – Regular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Types of Website Structures</a:t>
            </a:r>
          </a:p>
          <a:p>
            <a:r>
              <a:rPr lang="en-US" b="1" dirty="0"/>
              <a:t>1. Linear (Sequential) Structure</a:t>
            </a:r>
          </a:p>
          <a:p>
            <a:r>
              <a:rPr lang="en-US" dirty="0"/>
              <a:t>Pages are arranged </a:t>
            </a:r>
            <a:r>
              <a:rPr lang="en-US" b="1" dirty="0"/>
              <a:t>in order like a chain</a:t>
            </a:r>
            <a:r>
              <a:rPr lang="en-US" dirty="0"/>
              <a:t>.</a:t>
            </a:r>
          </a:p>
          <a:p>
            <a:r>
              <a:rPr lang="en-US" dirty="0"/>
              <a:t>Navigation follows a straight path (e.g., Step 1 → Step 2 → Step 3).</a:t>
            </a:r>
          </a:p>
          <a:p>
            <a:r>
              <a:rPr lang="en-US" dirty="0"/>
              <a:t>Used in </a:t>
            </a:r>
            <a:r>
              <a:rPr lang="en-US" b="1" dirty="0"/>
              <a:t>tutorials, online courses, storytelling sites</a:t>
            </a:r>
            <a:r>
              <a:rPr lang="en-US" dirty="0"/>
              <a:t>.</a:t>
            </a:r>
          </a:p>
          <a:p>
            <a:r>
              <a:rPr lang="en-US" b="1" dirty="0"/>
              <a:t>Advantage</a:t>
            </a:r>
            <a:r>
              <a:rPr lang="en-US" dirty="0"/>
              <a:t>: Easy to follow.</a:t>
            </a:r>
          </a:p>
          <a:p>
            <a:r>
              <a:rPr lang="en-US" b="1" dirty="0"/>
              <a:t>Disadvantage</a:t>
            </a:r>
            <a:r>
              <a:rPr lang="en-US" dirty="0"/>
              <a:t>: Limited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1038</Words>
  <Application>Microsoft Office PowerPoint</Application>
  <PresentationFormat>On-screen Show (4:3)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Practical Website Development</vt:lpstr>
      <vt:lpstr>Introduction to Web Servers</vt:lpstr>
      <vt:lpstr>Popular Web Servers</vt:lpstr>
      <vt:lpstr>Web Browsers</vt:lpstr>
      <vt:lpstr>Web Server Setup</vt:lpstr>
      <vt:lpstr>Domain Name Setup</vt:lpstr>
      <vt:lpstr>Importance of Domain Names</vt:lpstr>
      <vt:lpstr>Types of Websites</vt:lpstr>
      <vt:lpstr>Website Structures</vt:lpstr>
      <vt:lpstr>Website Structures</vt:lpstr>
      <vt:lpstr>Website Structures</vt:lpstr>
      <vt:lpstr>Web Authoring Tools</vt:lpstr>
      <vt:lpstr>Web Authoring Tools</vt:lpstr>
      <vt:lpstr>Web Authoring Tools</vt:lpstr>
      <vt:lpstr>Web Authoring Tools</vt:lpstr>
      <vt:lpstr>Common Web Authoring Tools</vt:lpstr>
      <vt:lpstr>What is Web Hosting?</vt:lpstr>
      <vt:lpstr>Types of Web Hosting</vt:lpstr>
      <vt:lpstr>Types of Web Hosting</vt:lpstr>
      <vt:lpstr>Types of Web Hosting</vt:lpstr>
      <vt:lpstr>Types of Web Hosting</vt:lpstr>
      <vt:lpstr>Types of Web Hosting</vt:lpstr>
      <vt:lpstr>Hosting Providers</vt:lpstr>
      <vt:lpstr>Why Website Maintenance?</vt:lpstr>
      <vt:lpstr>Website Maintenance Tasks</vt:lpstr>
      <vt:lpstr>Ways to Increase Traffic</vt:lpstr>
      <vt:lpstr>Importance of Traffic</vt:lpstr>
      <vt:lpstr>Summary of the Unit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Kumar</cp:lastModifiedBy>
  <cp:revision>8</cp:revision>
  <dcterms:created xsi:type="dcterms:W3CDTF">2013-01-27T09:14:16Z</dcterms:created>
  <dcterms:modified xsi:type="dcterms:W3CDTF">2025-09-29T04:01:29Z</dcterms:modified>
  <cp:category/>
</cp:coreProperties>
</file>