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B83CF-E1C7-4263-CCDB-7DE375B14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A989D-A1FA-E252-B159-2A5FA99B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9411-D7C1-DC22-40A2-6F7ABC19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759BE-9F4C-09C5-828F-5A84C136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2DDA-FBD6-CF55-13EB-B8E8E9A2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07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4A48-A866-FA98-79E7-260D3FB6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A3F19-D973-3CBA-7E29-C1396C936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50DC-15D1-F9EF-19D9-8310B228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1FE4-8D1E-5242-D2C9-17D3DAF7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3F135-BAE9-9EA0-975C-C0D68D5E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2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ABC68E-DC34-09CB-FD28-9D77A3C58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7BC4A-1C43-77C0-8698-40859C88B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9E36-6210-2EFF-A1FA-20A3556F0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B083F-5B48-D7BA-BF51-36FF379C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73C07-DAF5-5CE7-3612-E79E3DAD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9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B24E-25BD-5D89-FA11-DF7BAB44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DF31F-7AA5-0204-D797-48F5F192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5EA7-2A5B-452D-BD89-6603FF18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6DA8-4FCE-C82D-7B5A-16688A11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8A96-F94C-9F0B-C52A-EFF24DFF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ECA2-86B2-E4C6-6643-6CE49148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96158-7F56-1A2C-32C4-1266F0DC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9927-3251-FF2E-C77E-C6E8E1EB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5759C-A38A-5740-B09C-E985ECFE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58E0-F4B2-5B3C-C75F-0B4878F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67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9C2D-48BE-A982-A3FD-8DB4FD9B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BC27-1917-4CC1-10A0-160630A79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13686-F49F-6ACC-78D9-BDCB585D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C092A-C290-1095-6679-DD6E95FA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AD33D-C4C8-8B29-29F8-106D0F87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BBE41-C88A-C458-64EC-12410E5A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2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4311-3AC0-1225-6092-88B06666D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9E774-F724-C5B1-7EF0-78383594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5A83D-3986-8963-CAA2-AA3083E8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7FBCB-B8B2-589C-21D5-F1439074E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09D0D-1BDC-119A-18FF-3D1F731D0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321F7-9714-444D-1069-A77B4F17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BC6AA-0718-0E6C-94E4-2CA8C29F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E29CE-0BAD-F9B0-3F4C-8F3626F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3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9DAD-AF47-3BD5-0B6A-1DFC8548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BA04C-54CB-8DFB-B8D4-076592A58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F9D8C-558B-1F6E-368E-1723D854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B282-5ADA-64B6-7BD7-64F164B6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30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FCDF-B206-9A86-7503-007DA6A5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8ABBA-95DD-CAD3-A7CE-459EDF7D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2C71C-205F-E845-1CF4-650FE02D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0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48A8-95E4-8BE8-F944-1A29BCA5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50573-BEF9-6DFF-6347-9CAC732F6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BE45D-0028-2CBF-E714-F16771A8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1880-5944-5D15-1CE3-A6ABABB1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34297-C883-D2F4-9700-CEBC33A0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65AF-932A-BFB5-9C28-94D8B8F6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2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B7A8-AF5E-9331-2C4B-3FE49566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DCEE6-EAD6-C26A-32F9-F7B467DE4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AB928-3F3D-65FC-F86D-E11B6931D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0792D-09DB-87EB-853D-A122AD9B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A9CD-8313-4398-2B27-2974B88D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49F43-0BFF-C5E8-85EE-8104AB31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0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AF50C-C17E-0A25-90A6-79D66AE9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DE3B-6A5F-E334-37C6-B71585ABF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69C48-A984-2F19-82CE-CA6AEE44F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BDF44-839F-494C-84FB-6E1DE88DB2E4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0F1A5-7CBA-8BBC-57FE-8BD2F80E2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E25D-1FE4-28F4-3D78-09D218E0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40314-1BAB-48C1-B66B-B5015DF6C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297B-6DBF-6BE8-1F77-8C5ECA7E8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304800"/>
            <a:ext cx="11582399" cy="6259285"/>
          </a:xfrm>
        </p:spPr>
        <p:txBody>
          <a:bodyPr anchor="t"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following webpage: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Show the class time table in a tabular format.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Create a web page using HTML to show your geolocation.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DC161-F2CB-A449-9CC9-82C626ECF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9D6B-CDA0-C995-E29E-F3956CA96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304800"/>
            <a:ext cx="11582399" cy="6259285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lang="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head&gt;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&lt;title&gt;My Geolocation&lt;/title&gt;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&lt;style&gt;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body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font-family: Arial, sans-serif;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text-align: center;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margin-top: 100px;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button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padding: 10px 20px;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font-size: 16px;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#output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margin-top: 20px;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font-size: 18px;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color: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darkblue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3330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B4593-ED17-5A5B-8A33-7B411A868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47FE-5AFD-CDF1-63D6-AEDD019AF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304800"/>
            <a:ext cx="11582399" cy="6259285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&lt;/style&gt;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&lt;h1&gt;Show My Location&lt;/h1&gt;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&lt;button onclick="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()"&gt;Get Location&lt;/button&gt;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&lt;p id="output"&gt;&lt;/p&gt;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&lt;script&gt;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const output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("output");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(!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navigator.geolocation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output.textContent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"Geolocation is not supported by your browser.";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0827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0B780-67D9-B6D9-6130-757768D6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FCE-0CE8-D564-B562-82E465572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1" y="304800"/>
            <a:ext cx="11582399" cy="6259285"/>
          </a:xfrm>
        </p:spPr>
        <p:txBody>
          <a:bodyPr anchor="t">
            <a:noAutofit/>
          </a:bodyPr>
          <a:lstStyle/>
          <a:p>
            <a:pPr algn="l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navigator.geolocation.getCurrentPosition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(position) =&gt;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position.coords.latitude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const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position.coords.longitude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output.innerHTML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`Latitude: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&gt;Longitude: ${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}`;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},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() =&gt;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output.textContent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"Unable to retrieve your location.";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);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&lt;/script&gt;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417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340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Create the following webpage:  (a) Show the class time table in a tabular format.  (b) Create a web page using HTML to show your geolocation.</vt:lpstr>
      <vt:lpstr>&lt;!DOCTYPE html&gt; &lt;html lang="en"&gt; &lt;head&gt;   &lt;title&gt;My Geolocation&lt;/title&gt;   &lt;style&gt;     body {       font-family: Arial, sans-serif;       text-align: center;       margin-top: 100px;     }     button {       padding: 10px 20px;       font-size: 16px;     }     #output {       margin-top: 20px;       font-size: 18px;       color: darkblue;     }</vt:lpstr>
      <vt:lpstr> &lt;/style&gt; &lt;/head&gt; &lt;body&gt;    &lt;h1&gt;Show My Location&lt;/h1&gt;   &lt;button onclick="getLocation()"&gt;Get Location&lt;/button&gt;   &lt;p id="output"&gt;&lt;/p&gt;    &lt;script&gt;     function getLocation() {       const output = document.getElementById("output");        if (!navigator.geolocation) {         output.textContent = "Geolocation is not supported by your browser.";         return;       }        </vt:lpstr>
      <vt:lpstr>navigator.geolocation.getCurrentPosition(         (position) =&gt; {           const lat = position.coords.latitude;           const lon = position.coords.longitude;           output.innerHTML = `Latitude: ${lat}&lt;br&gt;Longitude: ${lon}`;         },         () =&gt; {           output.textContent = "Unable to retrieve your location.";         }       );     }   &lt;/script&gt;  &lt;/body&gt; &lt;/html&gt;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Kumar</dc:creator>
  <cp:lastModifiedBy>Gaurav Kumar</cp:lastModifiedBy>
  <cp:revision>1</cp:revision>
  <dcterms:created xsi:type="dcterms:W3CDTF">2025-07-31T04:01:38Z</dcterms:created>
  <dcterms:modified xsi:type="dcterms:W3CDTF">2025-08-04T03:56:27Z</dcterms:modified>
</cp:coreProperties>
</file>