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stands for Cascading Style Sheets.</a:t>
            </a:r>
          </a:p>
          <a:p>
            <a:r>
              <a:rPr sz="2000"/>
              <a:t>It is used to control the style and layout of web pages.</a:t>
            </a:r>
          </a:p>
          <a:p>
            <a:r>
              <a:rPr sz="2000"/>
              <a:t>CSS separates content (HTML) from presentation (styles).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Placed inside &lt;style&gt; tag in the &lt;head&gt;:</a:t>
            </a:r>
          </a:p>
          <a:p>
            <a:r>
              <a:rPr sz="2000"/>
              <a:t>&lt;style&gt;</a:t>
            </a:r>
          </a:p>
          <a:p>
            <a:r>
              <a:rPr sz="2000"/>
              <a:t>p { color: red; }</a:t>
            </a:r>
          </a:p>
          <a:p>
            <a:r>
              <a:rPr sz="2000"/>
              <a:t>&lt;/style&gt;</a:t>
            </a:r>
          </a:p>
          <a:p>
            <a:r>
              <a:rPr sz="2000"/>
              <a:t>Useful for single-page styles.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Separate .css file linked with &lt;link&gt; tag:</a:t>
            </a:r>
          </a:p>
          <a:p>
            <a:r>
              <a:rPr sz="2000"/>
              <a:t>&lt;link rel="stylesheet" href="style.css"&gt;</a:t>
            </a:r>
          </a:p>
          <a:p>
            <a:r>
              <a:rPr sz="2000"/>
              <a:t>Best for large or multi-page websites.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Formatting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Properties:</a:t>
            </a:r>
          </a:p>
          <a:p>
            <a:r>
              <a:rPr sz="2000"/>
              <a:t>font-family, font-size, font-style, font-weight</a:t>
            </a:r>
          </a:p>
          <a:p>
            <a:r>
              <a:rPr sz="2000"/>
              <a:t>Example: p { font-family: Arial; font-size: 18px;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Font Styles and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font-style: normal | italic | oblique</a:t>
            </a:r>
          </a:p>
          <a:p>
            <a:r>
              <a:rPr sz="2000"/>
              <a:t>font-weight: normal | bold | bolder | 100–900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 color property:</a:t>
            </a:r>
          </a:p>
          <a:p>
            <a:r>
              <a:rPr sz="2000"/>
              <a:t>p { color: blue; }</a:t>
            </a:r>
          </a:p>
          <a:p>
            <a:r>
              <a:rPr sz="2000"/>
              <a:t>Values: color names, hex (#0000FF), rgb(), hsl()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Alignment &amp; Decoration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text-align: left | right | center | justify</a:t>
            </a:r>
          </a:p>
          <a:p>
            <a:r>
              <a:rPr sz="2000"/>
              <a:t>text-decoration: none | underline | overline | line-through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background-color sets the background of elements:</a:t>
            </a:r>
          </a:p>
          <a:p>
            <a:r>
              <a:rPr sz="2000"/>
              <a:t>div { background-color: lightgray;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background-image: url('bg.jpg');</a:t>
            </a:r>
          </a:p>
          <a:p>
            <a:r>
              <a:rPr sz="2000"/>
              <a:t>Can combine with background-repeat, position,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border: width style color;</a:t>
            </a:r>
          </a:p>
          <a:p>
            <a:r>
              <a:rPr sz="2000"/>
              <a:t>Example: p { border: 2px solid #000; }</a:t>
            </a:r>
          </a:p>
          <a:p>
            <a:r>
              <a:rPr sz="2000"/>
              <a:t>Types: solid, dashed, dotted, double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Border Radius &amp;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border-radius: 10px (rounded corners)</a:t>
            </a:r>
          </a:p>
          <a:p>
            <a:r>
              <a:rPr sz="2000" dirty="0"/>
              <a:t>Shorthand: border: 2px dashed blue;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is for structure; CSS is for design.</a:t>
            </a:r>
          </a:p>
          <a:p>
            <a:r>
              <a:rPr sz="2000"/>
              <a:t>It improves maintainability and reusability of styles.</a:t>
            </a:r>
          </a:p>
          <a:p>
            <a:r>
              <a:rPr sz="2000"/>
              <a:t>One change in CSS reflects on all associated elements.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Model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Each element is a box with:</a:t>
            </a:r>
          </a:p>
          <a:p>
            <a:r>
              <a:rPr sz="2000"/>
              <a:t>Content → Padding → Border → Margin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Model Diagram</a:t>
            </a:r>
          </a:p>
        </p:txBody>
      </p:sp>
      <p:pic>
        <p:nvPicPr>
          <p:cNvPr id="1026" name="Picture 2" descr="WebD2: Understanding the Box Model in CSS">
            <a:extLst>
              <a:ext uri="{FF2B5EF4-FFF2-40B4-BE49-F238E27FC236}">
                <a16:creationId xmlns:a16="http://schemas.microsoft.com/office/drawing/2014/main" id="{6BA1B304-79ED-6D5E-8BE5-00C3F6D7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5260"/>
            <a:ext cx="8654142" cy="36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Padding &amp;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Padding: space inside border</a:t>
            </a:r>
          </a:p>
          <a:p>
            <a:r>
              <a:rPr sz="2000"/>
              <a:t>Margin: space outside border</a:t>
            </a:r>
          </a:p>
          <a:p>
            <a:r>
              <a:rPr sz="2000"/>
              <a:t>Example: div { padding: 10px; margin: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box-sizing: content-box (default) or border-box</a:t>
            </a:r>
          </a:p>
          <a:p>
            <a:r>
              <a:rPr sz="2000"/>
              <a:t>border-box includes padding and border in total size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Syntax: /* This is a comment */</a:t>
            </a:r>
          </a:p>
          <a:p>
            <a:r>
              <a:rPr sz="2000"/>
              <a:t>Ignored by browser, useful for developers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Multiple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You can set multiple properties in one rule:</a:t>
            </a:r>
          </a:p>
          <a:p>
            <a:r>
              <a:rPr sz="2000"/>
              <a:t>p { color: blue; font-size: 14px; margin: 10px;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Common units:</a:t>
            </a:r>
          </a:p>
          <a:p>
            <a:r>
              <a:rPr sz="2000"/>
              <a:t>px – pixels, % – percentage, em/rem – relative units</a:t>
            </a:r>
          </a:p>
          <a:p>
            <a:r>
              <a:rPr sz="2000"/>
              <a:t>Example: h1 { font-size: 2em;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Named colors: red, blue</a:t>
            </a:r>
          </a:p>
          <a:p>
            <a:r>
              <a:rPr sz="2000"/>
              <a:t>Hex: #ff0000</a:t>
            </a:r>
          </a:p>
          <a:p>
            <a:r>
              <a:rPr sz="2000"/>
              <a:t>RGB: rgb(255, 0, 0)</a:t>
            </a:r>
          </a:p>
          <a:p>
            <a:r>
              <a:rPr sz="2000"/>
              <a:t>HSL: hsl(0, 100%, 50%)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can adapt layout for different devices using media queries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Queries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@media screen and (max-width: 600px) {</a:t>
            </a:r>
          </a:p>
          <a:p>
            <a:r>
              <a:rPr sz="2000"/>
              <a:t>  body { background-color: lightblue; }</a:t>
            </a:r>
          </a:p>
          <a:p>
            <a:r>
              <a:rPr sz="20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syntax: selector { property: value; }</a:t>
            </a:r>
          </a:p>
          <a:p>
            <a:r>
              <a:rPr sz="2000"/>
              <a:t>Example: p { color: blue; font-size: 16px; }</a:t>
            </a:r>
          </a:p>
          <a:p>
            <a:r>
              <a:rPr sz="2000"/>
              <a:t>Each declaration ends with a semicolon.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Flexbox (Intro)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Used for flexible layouts</a:t>
            </a:r>
          </a:p>
          <a:p>
            <a:r>
              <a:rPr sz="2000"/>
              <a:t>.container { display: flex;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Forgetting semicolons</a:t>
            </a:r>
          </a:p>
          <a:p>
            <a:r>
              <a:rPr sz="2000"/>
              <a:t>- Misusing ID (#) and class (.)</a:t>
            </a:r>
          </a:p>
          <a:p>
            <a:r>
              <a:rPr sz="2000"/>
              <a:t>- Conflicts between inline and external styles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Debugging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 browser dev tools (Inspect Element)</a:t>
            </a:r>
          </a:p>
          <a:p>
            <a:r>
              <a:rPr sz="2000"/>
              <a:t>Check for typos and specificity issues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+ CSS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Combine tags and styles:</a:t>
            </a:r>
          </a:p>
          <a:p>
            <a:r>
              <a:rPr sz="2000"/>
              <a:t>&lt;h1 class="title"&gt;Welcome&lt;/h1&gt;</a:t>
            </a:r>
          </a:p>
          <a:p>
            <a:r>
              <a:rPr sz="2000"/>
              <a:t>.title { color: green; 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Cleaner HTML</a:t>
            </a:r>
          </a:p>
          <a:p>
            <a:r>
              <a:rPr sz="2000"/>
              <a:t>- Reusable styles</a:t>
            </a:r>
          </a:p>
          <a:p>
            <a:r>
              <a:rPr sz="2000"/>
              <a:t>- Easier maintenance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Websites, dashboards, mobile UIs, themes, animations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Writing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VS Code, Sublime, CodePen, Live Server</a:t>
            </a:r>
          </a:p>
          <a:p>
            <a:r>
              <a:rPr sz="2000"/>
              <a:t>Use linters and formatters for best results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enhances the look and feel of HTML content.</a:t>
            </a:r>
          </a:p>
          <a:p>
            <a:r>
              <a:rPr sz="2000"/>
              <a:t>Understanding selectors, properties, and best practices is key.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Any questions or clarifications?</a:t>
            </a:r>
          </a:p>
          <a:p>
            <a:r>
              <a:rPr sz="2000"/>
              <a:t>Let’s discuss practical CSS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Selectors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Selectors define which HTML elements are styled.</a:t>
            </a:r>
          </a:p>
          <a:p>
            <a:r>
              <a:rPr sz="2000"/>
              <a:t>Types: Universal, Element, ID, Class, Grouping.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and Element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Universal: * { margin: 0; }</a:t>
            </a:r>
          </a:p>
          <a:p>
            <a:r>
              <a:rPr sz="2000"/>
              <a:t>Element: h1 { color: red;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 and 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ID: #header { background-color: yellow; }</a:t>
            </a:r>
          </a:p>
          <a:p>
            <a:r>
              <a:rPr sz="2000"/>
              <a:t>Class: .menu { font-size: 14px;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and Nested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Grouping: h1, h2 { font-family: Arial; }</a:t>
            </a:r>
          </a:p>
          <a:p>
            <a:r>
              <a:rPr sz="2000"/>
              <a:t>Nested: div p { color: green;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 CSS into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Three ways to embed CSS:</a:t>
            </a:r>
          </a:p>
          <a:p>
            <a:r>
              <a:rPr sz="2000"/>
              <a:t>1. Inline Styles</a:t>
            </a:r>
          </a:p>
          <a:p>
            <a:r>
              <a:rPr sz="2000"/>
              <a:t>2. Internal Style Sheet</a:t>
            </a:r>
          </a:p>
          <a:p>
            <a:r>
              <a:rPr sz="2000"/>
              <a:t>3. External Style Sheet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Directly in HTML element: &lt;p style="color: red;"&gt;Text&lt;/p&gt;</a:t>
            </a:r>
          </a:p>
          <a:p>
            <a:r>
              <a:rPr sz="2000"/>
              <a:t>Used for quick, one-time styling.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845</Words>
  <Application>Microsoft Office PowerPoint</Application>
  <PresentationFormat>Custom</PresentationFormat>
  <Paragraphs>130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Introduction to CSS</vt:lpstr>
      <vt:lpstr>Why Use CSS?</vt:lpstr>
      <vt:lpstr>CSS Syntax</vt:lpstr>
      <vt:lpstr>CSS Selectors - Introduction</vt:lpstr>
      <vt:lpstr>Universal and Element Selectors</vt:lpstr>
      <vt:lpstr>ID and Class Selectors</vt:lpstr>
      <vt:lpstr>Grouping and Nested Selectors</vt:lpstr>
      <vt:lpstr>Embedding CSS into HTML</vt:lpstr>
      <vt:lpstr>Inline CSS</vt:lpstr>
      <vt:lpstr>Internal CSS</vt:lpstr>
      <vt:lpstr>External CSS</vt:lpstr>
      <vt:lpstr>Formatting Fonts</vt:lpstr>
      <vt:lpstr>Font Styles and Weight</vt:lpstr>
      <vt:lpstr>Text Color</vt:lpstr>
      <vt:lpstr>Text Alignment &amp; Decoration</vt:lpstr>
      <vt:lpstr>Background Color</vt:lpstr>
      <vt:lpstr>Background Images</vt:lpstr>
      <vt:lpstr>Borders</vt:lpstr>
      <vt:lpstr>Border Radius &amp; Shorthand</vt:lpstr>
      <vt:lpstr>Box Model Introduction</vt:lpstr>
      <vt:lpstr>Box Model Diagram</vt:lpstr>
      <vt:lpstr>Padding &amp; Margin</vt:lpstr>
      <vt:lpstr>Box Sizing</vt:lpstr>
      <vt:lpstr>CSS Comments</vt:lpstr>
      <vt:lpstr>Combining Multiple Properties</vt:lpstr>
      <vt:lpstr>Units in CSS</vt:lpstr>
      <vt:lpstr>Color Formats</vt:lpstr>
      <vt:lpstr>Responsive Design Intro</vt:lpstr>
      <vt:lpstr>Media Queries Example</vt:lpstr>
      <vt:lpstr>CSS Flexbox (Intro)</vt:lpstr>
      <vt:lpstr>Common Mistakes</vt:lpstr>
      <vt:lpstr>CSS Debugging Tips</vt:lpstr>
      <vt:lpstr>HTML + CSS Sample</vt:lpstr>
      <vt:lpstr>Advantages of External CSS</vt:lpstr>
      <vt:lpstr>Real-World Use Cases</vt:lpstr>
      <vt:lpstr>Tools for Writing CSS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3</cp:revision>
  <dcterms:created xsi:type="dcterms:W3CDTF">2013-01-27T09:14:16Z</dcterms:created>
  <dcterms:modified xsi:type="dcterms:W3CDTF">2025-07-26T03:02:10Z</dcterms:modified>
  <cp:category/>
</cp:coreProperties>
</file>