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stands for HyperText Markup Language.</a:t>
            </a:r>
          </a:p>
          <a:p>
            <a:r>
              <a:rPr sz="2000"/>
              <a:t>It is the standard language for creating web pages.</a:t>
            </a:r>
          </a:p>
          <a:p>
            <a:r>
              <a:rPr sz="2000"/>
              <a:t>HTML describes the structure of web pages using markup.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&lt;body&gt;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Contains all the visible content of a web page.</a:t>
            </a:r>
          </a:p>
          <a:p>
            <a:r>
              <a:rPr sz="2000"/>
              <a:t>Text, images, links, tables, forms, etc. go here.</a:t>
            </a:r>
          </a:p>
          <a:p>
            <a:r>
              <a:rPr sz="2000"/>
              <a:t>Every visible element should be inside &lt;body&gt;.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Popular editors: </a:t>
            </a:r>
            <a:r>
              <a:rPr lang="en-IN" sz="2000" dirty="0"/>
              <a:t>Notepad,</a:t>
            </a:r>
            <a:r>
              <a:rPr sz="2000" dirty="0"/>
              <a:t>VS Code, Sublime Text, Atom.</a:t>
            </a:r>
          </a:p>
          <a:p>
            <a:r>
              <a:rPr sz="2000" dirty="0"/>
              <a:t>WYSIWYG editors: Adobe Dreamweaver.</a:t>
            </a:r>
          </a:p>
          <a:p>
            <a:r>
              <a:rPr sz="2000" dirty="0"/>
              <a:t>Browser Developer Tools also help in quick editing and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a Simple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 basic tags: &lt;html&gt;, &lt;head&gt;, &lt;title&gt;, &lt;body&gt;.</a:t>
            </a:r>
          </a:p>
          <a:p>
            <a:r>
              <a:rPr sz="2000"/>
              <a:t>Add content: &lt;h1&gt;, &lt;p&gt;, &lt;a&gt;, &lt;img&gt;.</a:t>
            </a:r>
          </a:p>
          <a:p>
            <a:r>
              <a:rPr sz="2000"/>
              <a:t>View the result in any modern browser.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Elements and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elements are building blocks of web pages.</a:t>
            </a:r>
          </a:p>
          <a:p>
            <a:r>
              <a:rPr sz="2000"/>
              <a:t>Syntax: &lt;tagname&gt;content&lt;/tagname&gt;.</a:t>
            </a:r>
          </a:p>
          <a:p>
            <a:r>
              <a:rPr sz="2000"/>
              <a:t>Void elements (no end tag): &lt;br&gt;, &lt;img&gt;, &lt;input&gt;.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Provide additional information about elements.</a:t>
            </a:r>
          </a:p>
          <a:p>
            <a:r>
              <a:rPr sz="2000"/>
              <a:t>Format: &lt;tag attribute='value'&gt;.</a:t>
            </a:r>
          </a:p>
          <a:p>
            <a:r>
              <a:rPr sz="2000"/>
              <a:t>Examples: href, src, alt, id, class.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Anchor Tag &lt;a&gt;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Creates hyperlinks to other pages or sections.</a:t>
            </a:r>
          </a:p>
          <a:p>
            <a:r>
              <a:rPr sz="2000"/>
              <a:t>Attributes: href (URL), target (open in new tab).</a:t>
            </a:r>
          </a:p>
          <a:p>
            <a:r>
              <a:rPr sz="2000"/>
              <a:t>Syntax: &lt;a href='url'&gt;text&lt;/a&gt;.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Anchor Tag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Example: &lt;a href='https://example.com' target='_blank'&gt;Visit Example&lt;/a&gt;.</a:t>
            </a:r>
          </a:p>
          <a:p>
            <a:r>
              <a:rPr sz="2000"/>
              <a:t>Opens link in a new tab using target='_blank'.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Tag &lt;img&gt;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Embeds images into a web page.</a:t>
            </a:r>
          </a:p>
          <a:p>
            <a:r>
              <a:rPr sz="2000"/>
              <a:t>Attributes: src (image path), alt (alternate text), width, height.</a:t>
            </a:r>
          </a:p>
          <a:p>
            <a:r>
              <a:rPr sz="2000"/>
              <a:t>Syntax: &lt;img src='image.jpg' alt='desc'&gt;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Tag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Example: &lt;img src='photo.jpg' alt='Profile Photo' width='200'&gt;.</a:t>
            </a:r>
          </a:p>
          <a:p>
            <a:r>
              <a:rPr sz="2000"/>
              <a:t>'Alt' text helps accessibility and loads when image fails.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Tag &lt;table&gt;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Used to display tabular data.</a:t>
            </a:r>
          </a:p>
          <a:p>
            <a:r>
              <a:rPr sz="2000"/>
              <a:t>Structure: &lt;table&gt;, &lt;tr&gt; (table row), &lt;td&gt; (data), &lt;th&gt; (header).</a:t>
            </a:r>
          </a:p>
          <a:p>
            <a:r>
              <a:rPr sz="2000"/>
              <a:t>Useful for reports, schedules,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is used to define content structure such as headings, paragraphs, links, images, and more.</a:t>
            </a:r>
          </a:p>
          <a:p>
            <a:r>
              <a:rPr sz="2000"/>
              <a:t>It is not a programming language, but a markup language.</a:t>
            </a:r>
          </a:p>
          <a:p>
            <a:r>
              <a:rPr sz="2000"/>
              <a:t>Browsers read HTML files and render them into visible web pages.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Example:</a:t>
            </a:r>
          </a:p>
          <a:p>
            <a:r>
              <a:rPr sz="2000"/>
              <a:t>&lt;table&gt;</a:t>
            </a:r>
          </a:p>
          <a:p>
            <a:r>
              <a:rPr sz="2000"/>
              <a:t>  &lt;tr&gt;&lt;th&gt;Name&lt;/th&gt;&lt;th&gt;Age&lt;/th&gt;&lt;/tr&gt;</a:t>
            </a:r>
          </a:p>
          <a:p>
            <a:r>
              <a:rPr sz="2000"/>
              <a:t>  &lt;tr&gt;&lt;td&gt;Alice&lt;/td&gt;&lt;td&gt;22&lt;/td&gt;&lt;/tr&gt;</a:t>
            </a:r>
          </a:p>
          <a:p>
            <a:r>
              <a:rPr sz="2000"/>
              <a:t>&lt;/table&gt;.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&lt;ul&gt; - unordered list with bullets.</a:t>
            </a:r>
          </a:p>
          <a:p>
            <a:r>
              <a:rPr sz="2000" dirty="0"/>
              <a:t>&lt;</a:t>
            </a:r>
            <a:r>
              <a:rPr sz="2000" dirty="0" err="1"/>
              <a:t>ol</a:t>
            </a:r>
            <a:r>
              <a:rPr sz="2000" dirty="0"/>
              <a:t>&gt; - ordered list with numbers.</a:t>
            </a:r>
          </a:p>
          <a:p>
            <a:r>
              <a:rPr sz="2000" dirty="0"/>
              <a:t>&lt;li&gt; - list item tag used in both types.</a:t>
            </a:r>
            <a:endParaRPr lang="en-IN" sz="2000" dirty="0"/>
          </a:p>
          <a:p>
            <a:r>
              <a:rPr lang="en-IN" sz="2000" dirty="0"/>
              <a:t>&lt;dl&gt; - description list</a:t>
            </a:r>
          </a:p>
          <a:p>
            <a:r>
              <a:rPr lang="en-IN" sz="2000" dirty="0"/>
              <a:t>&lt;dt&gt; - defines name or term</a:t>
            </a:r>
          </a:p>
          <a:p>
            <a:r>
              <a:rPr lang="en-IN" sz="2000" dirty="0"/>
              <a:t>&lt;dd&gt; - definition of dt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&lt;ul&gt;&lt;li&gt;Apples&lt;/li&gt;&lt;li&gt;Oranges&lt;/li&gt;&lt;/ul&gt;</a:t>
            </a:r>
          </a:p>
          <a:p>
            <a:r>
              <a:rPr sz="2000" dirty="0"/>
              <a:t>&lt;</a:t>
            </a:r>
            <a:r>
              <a:rPr sz="2000" dirty="0" err="1"/>
              <a:t>ol</a:t>
            </a:r>
            <a:r>
              <a:rPr sz="2000" dirty="0"/>
              <a:t>&gt;&lt;li&gt;First&lt;/li&gt;&lt;li&gt;Second&lt;/li&gt;&lt;/</a:t>
            </a:r>
            <a:r>
              <a:rPr sz="2000" dirty="0" err="1"/>
              <a:t>ol</a:t>
            </a:r>
            <a:r>
              <a:rPr sz="2000" dirty="0"/>
              <a:t>&gt;.</a:t>
            </a:r>
            <a:endParaRPr lang="en-IN" sz="2000" dirty="0"/>
          </a:p>
          <a:p>
            <a:r>
              <a:rPr lang="en-IN" sz="2000" dirty="0"/>
              <a:t>&lt;dl&gt;</a:t>
            </a:r>
            <a:br>
              <a:rPr lang="en-IN" sz="1400" dirty="0"/>
            </a:br>
            <a:r>
              <a:rPr lang="en-IN" sz="2000" dirty="0"/>
              <a:t>  &lt;dt&gt;Coffee&lt;/dt&gt;</a:t>
            </a:r>
            <a:br>
              <a:rPr lang="en-IN" sz="1400" dirty="0"/>
            </a:br>
            <a:r>
              <a:rPr lang="en-IN" sz="2000" dirty="0"/>
              <a:t>  &lt;dd&gt;- black hot drink&lt;/dd&gt;</a:t>
            </a:r>
            <a:br>
              <a:rPr lang="en-IN" sz="1400" dirty="0"/>
            </a:br>
            <a:r>
              <a:rPr lang="en-IN" sz="2000" dirty="0"/>
              <a:t>  &lt;dt&gt;Milk&lt;/dt&gt;</a:t>
            </a:r>
            <a:br>
              <a:rPr lang="en-IN" sz="1400" dirty="0"/>
            </a:br>
            <a:r>
              <a:rPr lang="en-IN" sz="2000" dirty="0"/>
              <a:t>  &lt;dd&gt;- white cold drink&lt;/dd&gt;</a:t>
            </a:r>
            <a:br>
              <a:rPr lang="en-IN" sz="1400" dirty="0"/>
            </a:br>
            <a:r>
              <a:rPr lang="en-IN" sz="2000" dirty="0"/>
              <a:t>&lt;/dl&gt;</a:t>
            </a:r>
            <a:endParaRPr sz="1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Deprecated in HTML5.</a:t>
            </a:r>
          </a:p>
          <a:p>
            <a:r>
              <a:rPr sz="2000"/>
              <a:t>Used to split browser window into multiple sections.</a:t>
            </a:r>
          </a:p>
          <a:p>
            <a:r>
              <a:rPr sz="2000"/>
              <a:t>Replaced by &lt;iframe&gt; for modern embedding.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Iframe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&lt;</a:t>
            </a:r>
            <a:r>
              <a:rPr sz="2000" dirty="0" err="1"/>
              <a:t>iframe</a:t>
            </a:r>
            <a:r>
              <a:rPr sz="2000" dirty="0"/>
              <a:t>&gt; embeds another HTML page inside the current page.</a:t>
            </a:r>
          </a:p>
          <a:p>
            <a:r>
              <a:rPr sz="2000" dirty="0"/>
              <a:t>Attributes: </a:t>
            </a:r>
            <a:r>
              <a:rPr sz="2000" dirty="0" err="1"/>
              <a:t>src</a:t>
            </a:r>
            <a:r>
              <a:rPr sz="2000" dirty="0"/>
              <a:t>, width, height.</a:t>
            </a:r>
          </a:p>
          <a:p>
            <a:r>
              <a:rPr sz="2000" dirty="0"/>
              <a:t>Example: &lt;</a:t>
            </a:r>
            <a:r>
              <a:rPr sz="2000" dirty="0" err="1"/>
              <a:t>iframe</a:t>
            </a:r>
            <a:r>
              <a:rPr sz="2000" dirty="0"/>
              <a:t> </a:t>
            </a:r>
            <a:r>
              <a:rPr sz="2000" dirty="0" err="1"/>
              <a:t>src</a:t>
            </a:r>
            <a:r>
              <a:rPr sz="2000" dirty="0"/>
              <a:t>='page.html'&gt;&lt;/</a:t>
            </a:r>
            <a:r>
              <a:rPr sz="2000" dirty="0" err="1"/>
              <a:t>iframe</a:t>
            </a:r>
            <a:r>
              <a:rPr sz="2000" dirty="0"/>
              <a:t>&gt;.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 Tag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Generic block-level container.</a:t>
            </a:r>
          </a:p>
          <a:p>
            <a:r>
              <a:rPr sz="2000"/>
              <a:t>Used to group elements for styling and scripting.</a:t>
            </a:r>
          </a:p>
          <a:p>
            <a:r>
              <a:rPr sz="2000"/>
              <a:t>Commonly used with CSS and JavaScript.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HTML5 introduced tags like &lt;header&gt;, &lt;footer&gt;, &lt;article&gt;, &lt;section&gt;.</a:t>
            </a:r>
          </a:p>
          <a:p>
            <a:r>
              <a:rPr sz="2000"/>
              <a:t>Improve readability and SEO.</a:t>
            </a:r>
          </a:p>
          <a:p>
            <a:r>
              <a:rPr sz="2000"/>
              <a:t>Replace generic &lt;div&gt; with meaningful tags.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Used to collect user input.</a:t>
            </a:r>
          </a:p>
          <a:p>
            <a:r>
              <a:rPr sz="2000"/>
              <a:t>Starts with &lt;form&gt; tag.</a:t>
            </a:r>
          </a:p>
          <a:p>
            <a:r>
              <a:rPr sz="2000"/>
              <a:t>Includes input fields, buttons, checkboxes, 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Single-line text box: &lt;input type='text'&gt;.</a:t>
            </a:r>
          </a:p>
          <a:p>
            <a:r>
              <a:rPr sz="2000"/>
              <a:t>Can include attributes like name, placeholder, required.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and Password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&lt;input type='email'&gt; ensures valid email format.</a:t>
            </a:r>
          </a:p>
          <a:p>
            <a:r>
              <a:rPr sz="2000"/>
              <a:t>&lt;input type='password'&gt; hides input characters.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Developed by Tim Berners-Lee in 1991.</a:t>
            </a:r>
          </a:p>
          <a:p>
            <a:r>
              <a:rPr sz="2000"/>
              <a:t>HTML 4 was the major version used until HTML5.</a:t>
            </a:r>
          </a:p>
          <a:p>
            <a:r>
              <a:rPr sz="2000"/>
              <a:t>HTML5 introduced new elements and improved multimedia support.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Allow only one option to be selected.</a:t>
            </a:r>
          </a:p>
          <a:p>
            <a:r>
              <a:rPr sz="2000"/>
              <a:t>&lt;input type='radio' name='gender' value='Male'&gt; Male.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Allow multiple selections.</a:t>
            </a:r>
          </a:p>
          <a:p>
            <a:r>
              <a:rPr sz="2000"/>
              <a:t>&lt;input type='checkbox' name='hobby' value='Reading'&gt; Reading.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Multi-line input: &lt;textarea rows='4' cols='30'&gt;&lt;/textarea&gt;.</a:t>
            </a:r>
          </a:p>
          <a:p>
            <a:r>
              <a:rPr sz="2000"/>
              <a:t>Used for messages, feedback,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 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Creates a dropdown list of options.</a:t>
            </a:r>
          </a:p>
          <a:p>
            <a:r>
              <a:rPr sz="2000"/>
              <a:t>&lt;select&gt;&lt;option&gt;India&lt;/option&gt;&lt;/select&gt;.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&lt;button&gt; and &lt;input type='submit'&gt; used to trigger form actions.</a:t>
            </a:r>
          </a:p>
          <a:p>
            <a:r>
              <a:rPr sz="2000"/>
              <a:t>Reset button clears form fields.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&lt;input type='image' src='submit.png'&gt;.</a:t>
            </a:r>
          </a:p>
          <a:p>
            <a:r>
              <a:rPr sz="2000"/>
              <a:t>Acts like submit button but uses an image.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action: where to send form data.</a:t>
            </a:r>
          </a:p>
          <a:p>
            <a:r>
              <a:rPr sz="2000"/>
              <a:t>method: GET or POST.</a:t>
            </a:r>
          </a:p>
          <a:p>
            <a:r>
              <a:rPr sz="2000"/>
              <a:t>enctype: for file upload.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HTML5 attributes: required, pattern, min, max.</a:t>
            </a:r>
          </a:p>
          <a:p>
            <a:r>
              <a:rPr sz="2000"/>
              <a:t>Validates data before form submission.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builds the structure of web content.</a:t>
            </a:r>
          </a:p>
          <a:p>
            <a:r>
              <a:rPr sz="2000"/>
              <a:t>Tags define elements, attributes modify behavior.</a:t>
            </a:r>
          </a:p>
          <a:p>
            <a:r>
              <a:rPr sz="2000"/>
              <a:t>Forms, tables, and media enhance interactivity.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Defines the layout and structure of a web page.</a:t>
            </a:r>
          </a:p>
          <a:p>
            <a:r>
              <a:rPr sz="2000"/>
              <a:t>Helps browsers display text, images, links, and other content.</a:t>
            </a:r>
          </a:p>
          <a:p>
            <a:r>
              <a:rPr sz="2000"/>
              <a:t>Forms the foundation for websites along with CSS and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Every HTML document begins with &lt;!DOCTYPE html&gt;.</a:t>
            </a:r>
          </a:p>
          <a:p>
            <a:r>
              <a:rPr sz="2000"/>
              <a:t>Contains root &lt;html&gt; tag, with nested &lt;head&gt; and &lt;body&gt; tags.</a:t>
            </a:r>
          </a:p>
          <a:p>
            <a:r>
              <a:rPr sz="2000"/>
              <a:t>&lt;head&gt; includes metadata, &lt;body&gt; contains visible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&lt;!DOCTYPE html&gt;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Tells the browser to use HTML5 standard rendering mode.</a:t>
            </a:r>
          </a:p>
          <a:p>
            <a:r>
              <a:rPr sz="2000"/>
              <a:t>Prevents browser from entering quirks mode.</a:t>
            </a:r>
          </a:p>
          <a:p>
            <a:r>
              <a:rPr sz="2000"/>
              <a:t>Must be at the top of every HTML 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&lt;html&gt;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Encloses the entire HTML document.</a:t>
            </a:r>
          </a:p>
          <a:p>
            <a:r>
              <a:rPr sz="2000"/>
              <a:t>Attributes: lang="en" specifies language for accessibility and SEO.</a:t>
            </a:r>
          </a:p>
          <a:p>
            <a:r>
              <a:rPr sz="2000"/>
              <a:t>All content goes inside this tag.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&lt;head&gt;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Contains metadata, links to stylesheets, scripts, and title.</a:t>
            </a:r>
          </a:p>
          <a:p>
            <a:r>
              <a:rPr sz="2000"/>
              <a:t>Not displayed on the web page directly.</a:t>
            </a:r>
          </a:p>
          <a:p>
            <a:r>
              <a:rPr sz="2000"/>
              <a:t>Important tags: &lt;meta&gt;, &lt;title&gt;, &lt;link&gt;, &lt;script&gt;.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&lt;title&gt;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Defines the title shown in the browser tab.</a:t>
            </a:r>
          </a:p>
          <a:p>
            <a:r>
              <a:rPr sz="2000"/>
              <a:t>Displayed in search engine results as the clickable link.</a:t>
            </a:r>
          </a:p>
          <a:p>
            <a:r>
              <a:rPr sz="2000"/>
              <a:t>Important for SEO and page identification.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1270</Words>
  <Application>Microsoft Office PowerPoint</Application>
  <PresentationFormat>Custom</PresentationFormat>
  <Paragraphs>146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Introduction to HTML</vt:lpstr>
      <vt:lpstr>What is HTML?</vt:lpstr>
      <vt:lpstr>History of HTML</vt:lpstr>
      <vt:lpstr>Purpose of HTML</vt:lpstr>
      <vt:lpstr>HTML Document Structure</vt:lpstr>
      <vt:lpstr>The &lt;!DOCTYPE html&gt; Tag</vt:lpstr>
      <vt:lpstr>The &lt;html&gt; Tag</vt:lpstr>
      <vt:lpstr>The &lt;head&gt; Section</vt:lpstr>
      <vt:lpstr>The &lt;title&gt; Tag</vt:lpstr>
      <vt:lpstr>The &lt;body&gt; Section</vt:lpstr>
      <vt:lpstr>HTML Editors</vt:lpstr>
      <vt:lpstr>Designing a Simple Page</vt:lpstr>
      <vt:lpstr>HTML Elements and Tags</vt:lpstr>
      <vt:lpstr>HTML Attributes</vt:lpstr>
      <vt:lpstr>Anchor Tag &lt;a&gt;</vt:lpstr>
      <vt:lpstr>Anchor Tag Example</vt:lpstr>
      <vt:lpstr>Image Tag &lt;img&gt;</vt:lpstr>
      <vt:lpstr>Image Tag Example</vt:lpstr>
      <vt:lpstr>Table Tag &lt;table&gt;</vt:lpstr>
      <vt:lpstr>Table Example</vt:lpstr>
      <vt:lpstr>List Tags</vt:lpstr>
      <vt:lpstr>List Example</vt:lpstr>
      <vt:lpstr>Frame Tag</vt:lpstr>
      <vt:lpstr>Iframe Tag</vt:lpstr>
      <vt:lpstr>Div Tag &lt;div&gt;</vt:lpstr>
      <vt:lpstr>Semantic Tags</vt:lpstr>
      <vt:lpstr>HTML Forms</vt:lpstr>
      <vt:lpstr>Text Input</vt:lpstr>
      <vt:lpstr>Email and Password Input</vt:lpstr>
      <vt:lpstr>Radio Buttons</vt:lpstr>
      <vt:lpstr>Checkboxes</vt:lpstr>
      <vt:lpstr>Textarea</vt:lpstr>
      <vt:lpstr>Select Dropdown</vt:lpstr>
      <vt:lpstr>Buttons</vt:lpstr>
      <vt:lpstr>Image Button</vt:lpstr>
      <vt:lpstr>Form Attributes</vt:lpstr>
      <vt:lpstr>Form Validation</vt:lpstr>
      <vt:lpstr>Summary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5</cp:revision>
  <dcterms:created xsi:type="dcterms:W3CDTF">2013-01-27T09:14:16Z</dcterms:created>
  <dcterms:modified xsi:type="dcterms:W3CDTF">2025-07-23T04:04:32Z</dcterms:modified>
  <cp:category/>
</cp:coreProperties>
</file>