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Montserrat Medium" panose="020B0604020202020204" charset="0"/>
      <p:regular r:id="rId18"/>
      <p:bold r:id="rId19"/>
      <p:italic r:id="rId20"/>
      <p:boldItalic r:id="rId21"/>
    </p:embeddedFont>
    <p:embeddedFont>
      <p:font typeface="Montserrat SemiBold" panose="020B0604020202020204" charset="0"/>
      <p:regular r:id="rId22"/>
      <p:bold r:id="rId23"/>
      <p:italic r:id="rId24"/>
      <p:boldItalic r:id="rId25"/>
    </p:embeddedFont>
    <p:embeddedFont>
      <p:font typeface="Montserrat ExtraBold" panose="020B0604020202020204" charset="0"/>
      <p:bold r:id="rId26"/>
      <p:boldItalic r:id="rId27"/>
    </p:embeddedFont>
    <p:embeddedFont>
      <p:font typeface="Merriweather" panose="020B0604020202020204" charset="0"/>
      <p:regular r:id="rId28"/>
      <p:bold r:id="rId29"/>
      <p:italic r:id="rId30"/>
      <p:boldItalic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  <p:embeddedFont>
      <p:font typeface="Oswald Regular" panose="020B0604020202020204" charset="0"/>
      <p:regular r:id="rId36"/>
      <p:bold r:id="rId37"/>
    </p:embeddedFont>
    <p:embeddedFont>
      <p:font typeface="Oswald" panose="020B0604020202020204" charset="0"/>
      <p:regular r:id="rId38"/>
      <p:bold r:id="rId39"/>
    </p:embeddedFont>
    <p:embeddedFont>
      <p:font typeface="Verdana" panose="020B0604030504040204" pitchFamily="34" charset="0"/>
      <p:regular r:id="rId40"/>
      <p:bold r:id="rId41"/>
      <p:italic r:id="rId42"/>
      <p:boldItalic r:id="rId43"/>
    </p:embeddedFont>
    <p:embeddedFont>
      <p:font typeface="Comic Sans MS" panose="030F0702030302020204" pitchFamily="66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font" Target="fonts/font3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font" Target="fonts/font2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font" Target="fonts/font2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font" Target="fonts/font2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2065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fa0df03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fa0df03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057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fa0df03e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fa0df03e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935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fa0df03e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fa0df03e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608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a0df03e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fa0df03e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881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a0df03e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fa0df03e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925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fa0df03e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fa0df03e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593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fa0df03e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fa0df03e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26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fa0df03ed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fa0df03ed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533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fa0df03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fa0df03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59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a0df03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a0df03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343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a0df03e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a0df03e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375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a0df03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fa0df03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55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a0df03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a0df03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897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a0df03e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fa0df03e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946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a0df03e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fa0df03e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45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fml-dev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374050" y="2571750"/>
            <a:ext cx="6033300" cy="16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000000"/>
                </a:solidFill>
              </a:rPr>
              <a:t>flappyBird</a:t>
            </a:r>
            <a:endParaRPr sz="9600" dirty="0">
              <a:solidFill>
                <a:srgbClr val="00000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75" y="4433400"/>
            <a:ext cx="878400" cy="6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3400" y="4669950"/>
            <a:ext cx="878400" cy="6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75" y="3696900"/>
            <a:ext cx="878400" cy="6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597575" y="215025"/>
            <a:ext cx="52665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Verdana"/>
                <a:ea typeface="Verdana"/>
                <a:cs typeface="Verdana"/>
                <a:sym typeface="Verdana"/>
              </a:rPr>
              <a:t>Drawing Pipes</a:t>
            </a:r>
            <a:endParaRPr>
              <a:solidFill>
                <a:srgbClr val="B45F0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535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X is continuously decreasing from WIDTH to Zero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Y is generated randomly from 0 t0 -260 for each cycle.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There are only two pipes in game.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Smart Drawing :)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Image made with https://draw.io</a:t>
            </a:r>
            <a:endParaRPr sz="12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032" y="0"/>
            <a:ext cx="47389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46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2862375" y="392325"/>
            <a:ext cx="412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Verdana"/>
                <a:ea typeface="Verdana"/>
                <a:cs typeface="Verdana"/>
                <a:sym typeface="Verdana"/>
              </a:rPr>
              <a:t>Drawing Bird</a:t>
            </a:r>
            <a:endParaRPr>
              <a:solidFill>
                <a:srgbClr val="134F5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664875" y="1560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 bird.move(0,(float) 2.3);     //every time </a:t>
            </a:r>
            <a:endParaRPr sz="2400" b="1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case Keyboard::Space:       //if space is pressed</a:t>
            </a:r>
            <a:endParaRPr sz="2400" b="1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bird.move(0, -23);</a:t>
            </a:r>
            <a:endParaRPr sz="2400" b="1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975" y="3912250"/>
            <a:ext cx="8370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8450" y="4703625"/>
            <a:ext cx="8370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48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41575" y="360700"/>
            <a:ext cx="364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Verdana"/>
                <a:ea typeface="Verdana"/>
                <a:cs typeface="Verdana"/>
                <a:sym typeface="Verdana"/>
              </a:rPr>
              <a:t>Collisions</a:t>
            </a:r>
            <a:endParaRPr>
              <a:solidFill>
                <a:srgbClr val="B45F0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45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(bird.getGlobalBounds().intersects(pipeNorth.getGlobalBounds()) ||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bird.getGlobalBounds().intersects(pipeSouth.getGlobalBounds()) ||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bird.getGlobalBounds().intersects(floor.getGlobalBounds())) 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isGameOver = true;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71377">
            <a:off x="8604000" y="2708375"/>
            <a:ext cx="49530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06928">
            <a:off x="7566825" y="4568875"/>
            <a:ext cx="617098" cy="4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D4D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2930800" y="381900"/>
            <a:ext cx="285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Play Again</a:t>
            </a:r>
            <a:endParaRPr>
              <a:solidFill>
                <a:srgbClr val="FFFF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1534350" y="1479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isWindowOpen {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isGameStart{  starting template } // event breaks this loop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isGameOver { Actual Game } //event breaks this loop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 to restart Game // isGameOver = true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9066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1451550" y="1117050"/>
            <a:ext cx="703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C9DAF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Let’s Discover Real Code</a:t>
            </a:r>
            <a:endParaRPr sz="3600">
              <a:solidFill>
                <a:srgbClr val="C9DAF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40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4291250" y="3226450"/>
            <a:ext cx="4200600" cy="10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353775" y="2233175"/>
            <a:ext cx="583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248600" y="126225"/>
            <a:ext cx="85206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Flappy Bird project</a:t>
            </a:r>
            <a:r>
              <a:rPr lang="en" sz="3000"/>
              <a:t>  </a:t>
            </a:r>
            <a:r>
              <a:rPr lang="en" sz="1800"/>
              <a:t>by  </a:t>
            </a: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Team Undefined</a:t>
            </a:r>
            <a:r>
              <a:rPr lang="en" sz="3000"/>
              <a:t> </a:t>
            </a:r>
            <a:endParaRPr sz="300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22400" y="1635000"/>
            <a:ext cx="9021600" cy="3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Gaurav Pandey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Bibek Thapa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Suman Kunwar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Kumar Dotel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Ramesh Rawat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Aryan Pokhrel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530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27650"/>
            <a:ext cx="495300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681425"/>
            <a:ext cx="91440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8700" y="0"/>
            <a:ext cx="4953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8700" y="3443175"/>
            <a:ext cx="495300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12937">
            <a:off x="-89687" y="2571750"/>
            <a:ext cx="674675" cy="4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460575">
            <a:off x="8330188" y="2690275"/>
            <a:ext cx="674675" cy="4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E6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31325" y="1388600"/>
            <a:ext cx="2980500" cy="3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>
                <a:solidFill>
                  <a:srgbClr val="CFE2F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Demo</a:t>
            </a:r>
            <a:endParaRPr sz="9600">
              <a:solidFill>
                <a:srgbClr val="CFE2F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75993">
            <a:off x="8745950" y="2674275"/>
            <a:ext cx="49530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73654">
            <a:off x="7749125" y="4790000"/>
            <a:ext cx="447150" cy="4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52450" y="1377900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82119">
            <a:off x="-604900" y="4593200"/>
            <a:ext cx="2826525" cy="1089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4118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16900" y="129475"/>
            <a:ext cx="8471100" cy="8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882800" y="1184050"/>
            <a:ext cx="776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C++</a:t>
            </a:r>
            <a:endParaRPr sz="36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SFML </a:t>
            </a:r>
            <a:r>
              <a:rPr lang="en" sz="2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( </a:t>
            </a: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Simple and Fast Multimedia Library</a:t>
            </a:r>
            <a:r>
              <a:rPr lang="en" sz="2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)</a:t>
            </a:r>
            <a:endParaRPr sz="24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              </a:t>
            </a:r>
            <a:r>
              <a:rPr lang="en" u="sng">
                <a:solidFill>
                  <a:srgbClr val="FFD966"/>
                </a:solidFill>
                <a:latin typeface="Oswald Regular"/>
                <a:ea typeface="Oswald Regular"/>
                <a:cs typeface="Oswald Regular"/>
                <a:sym typeface="Oswald Regular"/>
                <a:hlinkClick r:id="rId3"/>
              </a:rPr>
              <a:t>https://www.sfml-dev.org/</a:t>
            </a:r>
            <a:endParaRPr>
              <a:solidFill>
                <a:srgbClr val="FFD966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FF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E6C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2419050" y="308300"/>
            <a:ext cx="430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B45F06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2D-Game Logic</a:t>
            </a:r>
            <a:endParaRPr sz="3600">
              <a:solidFill>
                <a:srgbClr val="B45F06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1359850" y="1173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Define Sprites - Bird &amp; Pipes</a:t>
            </a:r>
            <a:endParaRPr>
              <a:solidFill>
                <a:srgbClr val="783F0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83F04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while(1){ </a:t>
            </a:r>
            <a:endParaRPr sz="900">
              <a:solidFill>
                <a:srgbClr val="783F0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  <a:latin typeface="Comic Sans MS"/>
                <a:ea typeface="Comic Sans MS"/>
                <a:cs typeface="Comic Sans MS"/>
                <a:sym typeface="Comic Sans MS"/>
              </a:rPr>
              <a:t>Clear Screen</a:t>
            </a:r>
            <a:endParaRPr>
              <a:solidFill>
                <a:srgbClr val="783F0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  <a:latin typeface="Comic Sans MS"/>
                <a:ea typeface="Comic Sans MS"/>
                <a:cs typeface="Comic Sans MS"/>
                <a:sym typeface="Comic Sans MS"/>
              </a:rPr>
              <a:t>Draw Sprites on Screen // based on coordinates</a:t>
            </a:r>
            <a:endParaRPr>
              <a:solidFill>
                <a:srgbClr val="783F0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Sprites             // May be Based on Events, Collision</a:t>
            </a:r>
            <a:endParaRPr>
              <a:solidFill>
                <a:srgbClr val="783F0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800">
              <a:solidFill>
                <a:srgbClr val="783F0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783F0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98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1195250" y="1759825"/>
            <a:ext cx="85206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1C232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UnderStand Flappy Bird</a:t>
            </a:r>
            <a:endParaRPr sz="3600">
              <a:solidFill>
                <a:srgbClr val="F1C23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269625" y="3350800"/>
            <a:ext cx="8520600" cy="15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Sprites are Images :)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269625" y="1462050"/>
            <a:ext cx="8520600" cy="29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load them in very first line of our code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09743"/>
            <a:ext cx="9144000" cy="243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1.Background </a:t>
            </a:r>
            <a:endParaRPr sz="24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2.pipes</a:t>
            </a:r>
            <a:endParaRPr sz="24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3.Bird</a:t>
            </a:r>
            <a:endParaRPr sz="24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4.Footer Background</a:t>
            </a:r>
            <a:endParaRPr sz="24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348" y="0"/>
            <a:ext cx="546165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216</Words>
  <Application>Microsoft Office PowerPoint</Application>
  <PresentationFormat>On-screen Show (16:9)</PresentationFormat>
  <Paragraphs>58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Montserrat Medium</vt:lpstr>
      <vt:lpstr>Montserrat SemiBold</vt:lpstr>
      <vt:lpstr>Montserrat ExtraBold</vt:lpstr>
      <vt:lpstr>Merriweather</vt:lpstr>
      <vt:lpstr>Trebuchet MS</vt:lpstr>
      <vt:lpstr>Oswald Regular</vt:lpstr>
      <vt:lpstr>Oswald</vt:lpstr>
      <vt:lpstr>Verdana</vt:lpstr>
      <vt:lpstr>Arial</vt:lpstr>
      <vt:lpstr>Comic Sans MS</vt:lpstr>
      <vt:lpstr>Simple Light</vt:lpstr>
      <vt:lpstr>flappyBird</vt:lpstr>
      <vt:lpstr>Flappy Bird project  by  Team Undefined </vt:lpstr>
      <vt:lpstr>PowerPoint Presentation</vt:lpstr>
      <vt:lpstr>PowerPoint Presentation</vt:lpstr>
      <vt:lpstr>PowerPoint Presentation</vt:lpstr>
      <vt:lpstr>2D-Game Logic</vt:lpstr>
      <vt:lpstr>Let’s UnderStand Flappy Bird</vt:lpstr>
      <vt:lpstr>Sprites are Images :)</vt:lpstr>
      <vt:lpstr>PowerPoint Presentation</vt:lpstr>
      <vt:lpstr>Drawing Pipes</vt:lpstr>
      <vt:lpstr>Drawing Bird</vt:lpstr>
      <vt:lpstr>Collisions</vt:lpstr>
      <vt:lpstr>Play Again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flappyBird</dc:title>
  <cp:lastModifiedBy>dell</cp:lastModifiedBy>
  <cp:revision>1</cp:revision>
  <dcterms:modified xsi:type="dcterms:W3CDTF">2019-09-02T07:12:36Z</dcterms:modified>
</cp:coreProperties>
</file>