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9144000" cy="5143500" type="screen16x9"/>
  <p:notesSz cx="6858000" cy="9144000"/>
  <p:embeddedFontLst>
    <p:embeddedFont>
      <p:font typeface="Della Respira" panose="020B0604020202020204" charset="0"/>
      <p:regular r:id="rId10"/>
    </p:embeddedFont>
    <p:embeddedFont>
      <p:font typeface="DM Sans" pitchFamily="2" charset="0"/>
      <p:regular r:id="rId11"/>
      <p:bold r:id="rId12"/>
      <p:italic r:id="rId13"/>
      <p:boldItalic r:id="rId14"/>
    </p:embeddedFont>
    <p:embeddedFont>
      <p:font typeface="DM Sans ExtraLight" panose="020B0604020202020204" charset="0"/>
      <p:regular r:id="rId15"/>
      <p:bold r:id="rId16"/>
      <p:italic r:id="rId17"/>
      <p:boldItalic r:id="rId18"/>
    </p:embeddedFont>
    <p:embeddedFont>
      <p:font typeface="DM Sans Light" panose="020B0604020202020204" charset="0"/>
      <p:regular r:id="rId19"/>
      <p:bold r:id="rId20"/>
      <p:italic r:id="rId21"/>
      <p:boldItalic r:id="rId22"/>
    </p:embeddedFont>
    <p:embeddedFont>
      <p:font typeface="Lexend" panose="020B0604020202020204" charset="0"/>
      <p:regular r:id="rId23"/>
      <p:bold r:id="rId24"/>
    </p:embeddedFont>
    <p:embeddedFont>
      <p:font typeface="Merriweather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16cc41ad5f_0_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16cc41ad5f_0_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16cc41ad5f_0_1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16cc41ad5f_0_1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16cc41ad5f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16cc41ad5f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16cc41ad5f_0_1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16cc41ad5f_0_1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16cc41ad5f_0_1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16cc41ad5f_0_1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16cc41ad5f_0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16cc41ad5f_0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US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950" y="284775"/>
            <a:ext cx="8598900" cy="2478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274950" y="2975835"/>
            <a:ext cx="4201200" cy="1313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274950" y="4501727"/>
            <a:ext cx="8598900" cy="357000"/>
          </a:xfrm>
          <a:prstGeom prst="roundRect">
            <a:avLst>
              <a:gd name="adj" fmla="val 34148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274725" y="312763"/>
            <a:ext cx="8598900" cy="24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274725" y="2971100"/>
            <a:ext cx="4213200" cy="1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2"/>
          </p:nvPr>
        </p:nvSpPr>
        <p:spPr>
          <a:xfrm>
            <a:off x="279625" y="4509075"/>
            <a:ext cx="85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 Page 1 Editable">
  <p:cSld name="CUSTOM_7_1_1">
    <p:bg>
      <p:bgPr>
        <a:solidFill>
          <a:schemeClr val="dk2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>
            <a:spLocks noGrp="1"/>
          </p:cNvSpPr>
          <p:nvPr>
            <p:ph type="pic" idx="2"/>
          </p:nvPr>
        </p:nvSpPr>
        <p:spPr>
          <a:xfrm>
            <a:off x="4672600" y="1159275"/>
            <a:ext cx="4201200" cy="3705000"/>
          </a:xfrm>
          <a:prstGeom prst="roundRect">
            <a:avLst>
              <a:gd name="adj" fmla="val 629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496375" y="1377200"/>
            <a:ext cx="3772800" cy="3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name="adj" fmla="val 2527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161" name="Google Shape;161;p24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3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 Page 2">
  <p:cSld name="CUSTOM_8">
    <p:bg>
      <p:bgPr>
        <a:solidFill>
          <a:schemeClr val="lt2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>
            <a:spLocks noGrp="1"/>
          </p:cNvSpPr>
          <p:nvPr>
            <p:ph type="pic" idx="2"/>
          </p:nvPr>
        </p:nvSpPr>
        <p:spPr>
          <a:xfrm>
            <a:off x="6777400" y="1159275"/>
            <a:ext cx="2096400" cy="3705000"/>
          </a:xfrm>
          <a:prstGeom prst="roundRect">
            <a:avLst>
              <a:gd name="adj" fmla="val 11005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25"/>
          <p:cNvSpPr/>
          <p:nvPr/>
        </p:nvSpPr>
        <p:spPr>
          <a:xfrm>
            <a:off x="274950" y="1164975"/>
            <a:ext cx="6326700" cy="36936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name="adj" fmla="val 25275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169" name="Google Shape;169;p25"/>
          <p:cNvSpPr/>
          <p:nvPr/>
        </p:nvSpPr>
        <p:spPr>
          <a:xfrm>
            <a:off x="6777400" y="284775"/>
            <a:ext cx="2096400" cy="70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3"/>
          </p:nvPr>
        </p:nvSpPr>
        <p:spPr>
          <a:xfrm>
            <a:off x="6777400" y="284775"/>
            <a:ext cx="20964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 Page 3">
  <p:cSld name="CUSTOM_9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>
            <a:spLocks noGrp="1"/>
          </p:cNvSpPr>
          <p:nvPr>
            <p:ph type="pic" idx="2"/>
          </p:nvPr>
        </p:nvSpPr>
        <p:spPr>
          <a:xfrm>
            <a:off x="274950" y="284775"/>
            <a:ext cx="2096400" cy="3705000"/>
          </a:xfrm>
          <a:prstGeom prst="roundRect">
            <a:avLst>
              <a:gd name="adj" fmla="val 11005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26"/>
          <p:cNvSpPr/>
          <p:nvPr/>
        </p:nvSpPr>
        <p:spPr>
          <a:xfrm>
            <a:off x="2547100" y="1164975"/>
            <a:ext cx="6326700" cy="3693600"/>
          </a:xfrm>
          <a:prstGeom prst="roundRect">
            <a:avLst>
              <a:gd name="adj" fmla="val 5734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2819407" y="1323219"/>
            <a:ext cx="5795400" cy="33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name="adj" fmla="val 2527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177" name="Google Shape;177;p26"/>
          <p:cNvSpPr/>
          <p:nvPr/>
        </p:nvSpPr>
        <p:spPr>
          <a:xfrm>
            <a:off x="274950" y="4154175"/>
            <a:ext cx="2096400" cy="70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3"/>
          </p:nvPr>
        </p:nvSpPr>
        <p:spPr>
          <a:xfrm>
            <a:off x="274950" y="4154175"/>
            <a:ext cx="20964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 Page 4">
  <p:cSld name="CUSTOM_10">
    <p:bg>
      <p:bgPr>
        <a:solidFill>
          <a:schemeClr val="accent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/>
          <p:nvPr/>
        </p:nvSpPr>
        <p:spPr>
          <a:xfrm>
            <a:off x="274950" y="1164975"/>
            <a:ext cx="6326700" cy="3693600"/>
          </a:xfrm>
          <a:prstGeom prst="roundRect">
            <a:avLst>
              <a:gd name="adj" fmla="val 5734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559275" y="1335950"/>
            <a:ext cx="57603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83" name="Google Shape;183;p27"/>
          <p:cNvSpPr>
            <a:spLocks noGrp="1"/>
          </p:cNvSpPr>
          <p:nvPr>
            <p:ph type="pic" idx="2"/>
          </p:nvPr>
        </p:nvSpPr>
        <p:spPr>
          <a:xfrm>
            <a:off x="6777400" y="284775"/>
            <a:ext cx="2096400" cy="3705000"/>
          </a:xfrm>
          <a:prstGeom prst="roundRect">
            <a:avLst>
              <a:gd name="adj" fmla="val 11005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27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name="adj" fmla="val 25275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185" name="Google Shape;185;p27"/>
          <p:cNvSpPr/>
          <p:nvPr/>
        </p:nvSpPr>
        <p:spPr>
          <a:xfrm>
            <a:off x="6777400" y="4154175"/>
            <a:ext cx="2096400" cy="70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3"/>
          </p:nvPr>
        </p:nvSpPr>
        <p:spPr>
          <a:xfrm>
            <a:off x="6777400" y="4154175"/>
            <a:ext cx="20964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1">
    <p:bg>
      <p:bgPr>
        <a:solidFill>
          <a:schemeClr val="dk2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/>
          <p:nvPr/>
        </p:nvSpPr>
        <p:spPr>
          <a:xfrm>
            <a:off x="4672650" y="1348125"/>
            <a:ext cx="4201200" cy="3510600"/>
          </a:xfrm>
          <a:prstGeom prst="roundRect">
            <a:avLst>
              <a:gd name="adj" fmla="val 5734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190" name="Google Shape;190;p28"/>
          <p:cNvSpPr txBox="1">
            <a:spLocks noGrp="1"/>
          </p:cNvSpPr>
          <p:nvPr>
            <p:ph type="body" idx="1"/>
          </p:nvPr>
        </p:nvSpPr>
        <p:spPr>
          <a:xfrm>
            <a:off x="4901050" y="1503725"/>
            <a:ext cx="3768000" cy="30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274950" y="1348125"/>
            <a:ext cx="4201200" cy="35106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2"/>
          </p:nvPr>
        </p:nvSpPr>
        <p:spPr>
          <a:xfrm>
            <a:off x="503350" y="1503725"/>
            <a:ext cx="3768000" cy="30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93" name="Google Shape;193;p28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 Page 6">
  <p:cSld name="CUSTOM_12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/>
          <p:nvPr/>
        </p:nvSpPr>
        <p:spPr>
          <a:xfrm>
            <a:off x="4672650" y="1348125"/>
            <a:ext cx="4201200" cy="3510600"/>
          </a:xfrm>
          <a:prstGeom prst="roundRect">
            <a:avLst>
              <a:gd name="adj" fmla="val 5734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197" name="Google Shape;197;p29"/>
          <p:cNvSpPr txBox="1">
            <a:spLocks noGrp="1"/>
          </p:cNvSpPr>
          <p:nvPr>
            <p:ph type="body" idx="1"/>
          </p:nvPr>
        </p:nvSpPr>
        <p:spPr>
          <a:xfrm>
            <a:off x="4889250" y="1503725"/>
            <a:ext cx="3768000" cy="30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98" name="Google Shape;198;p29"/>
          <p:cNvSpPr>
            <a:spLocks noGrp="1"/>
          </p:cNvSpPr>
          <p:nvPr>
            <p:ph type="pic" idx="2"/>
          </p:nvPr>
        </p:nvSpPr>
        <p:spPr>
          <a:xfrm>
            <a:off x="274950" y="1352225"/>
            <a:ext cx="4201200" cy="3510600"/>
          </a:xfrm>
          <a:prstGeom prst="roundRect">
            <a:avLst>
              <a:gd name="adj" fmla="val 52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9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00" name="Google Shape;200;p29"/>
          <p:cNvSpPr/>
          <p:nvPr/>
        </p:nvSpPr>
        <p:spPr>
          <a:xfrm>
            <a:off x="7318600" y="109825"/>
            <a:ext cx="1705500" cy="395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subTitle" idx="3"/>
          </p:nvPr>
        </p:nvSpPr>
        <p:spPr>
          <a:xfrm>
            <a:off x="7318600" y="109825"/>
            <a:ext cx="17055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sz="11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Slide">
  <p:cSld name="CUSTOM_13">
    <p:bg>
      <p:bgPr>
        <a:solidFill>
          <a:schemeClr val="dk2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>
            <a:spLocks noGrp="1"/>
          </p:cNvSpPr>
          <p:nvPr>
            <p:ph type="pic" idx="2"/>
          </p:nvPr>
        </p:nvSpPr>
        <p:spPr>
          <a:xfrm>
            <a:off x="6777400" y="1352225"/>
            <a:ext cx="2096400" cy="3510600"/>
          </a:xfrm>
          <a:prstGeom prst="roundRect">
            <a:avLst>
              <a:gd name="adj" fmla="val 918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30"/>
          <p:cNvSpPr/>
          <p:nvPr/>
        </p:nvSpPr>
        <p:spPr>
          <a:xfrm>
            <a:off x="274950" y="1348125"/>
            <a:ext cx="6285900" cy="3510600"/>
          </a:xfrm>
          <a:prstGeom prst="roundRect">
            <a:avLst>
              <a:gd name="adj" fmla="val 5734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1"/>
          </p:nvPr>
        </p:nvSpPr>
        <p:spPr>
          <a:xfrm>
            <a:off x="494800" y="1503725"/>
            <a:ext cx="5837700" cy="30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Slide 2">
  <p:cSld name="CUSTOM_14">
    <p:bg>
      <p:bgPr>
        <a:solidFill>
          <a:schemeClr val="lt2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1"/>
          <p:cNvSpPr/>
          <p:nvPr/>
        </p:nvSpPr>
        <p:spPr>
          <a:xfrm>
            <a:off x="1134750" y="4315525"/>
            <a:ext cx="5434200" cy="5433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6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12" name="Google Shape;212;p31"/>
          <p:cNvSpPr/>
          <p:nvPr/>
        </p:nvSpPr>
        <p:spPr>
          <a:xfrm>
            <a:off x="274950" y="1348075"/>
            <a:ext cx="669300" cy="543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00"/>
          </a:p>
        </p:txBody>
      </p:sp>
      <p:sp>
        <p:nvSpPr>
          <p:cNvPr id="213" name="Google Shape;213;p31"/>
          <p:cNvSpPr/>
          <p:nvPr/>
        </p:nvSpPr>
        <p:spPr>
          <a:xfrm>
            <a:off x="274950" y="2837025"/>
            <a:ext cx="669300" cy="543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214" name="Google Shape;214;p31"/>
          <p:cNvSpPr/>
          <p:nvPr/>
        </p:nvSpPr>
        <p:spPr>
          <a:xfrm>
            <a:off x="274950" y="4310325"/>
            <a:ext cx="669300" cy="543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215" name="Google Shape;215;p31"/>
          <p:cNvSpPr/>
          <p:nvPr/>
        </p:nvSpPr>
        <p:spPr>
          <a:xfrm>
            <a:off x="1134750" y="1338000"/>
            <a:ext cx="5434200" cy="1300200"/>
          </a:xfrm>
          <a:prstGeom prst="roundRect">
            <a:avLst>
              <a:gd name="adj" fmla="val 16928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6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1134750" y="2826762"/>
            <a:ext cx="5434200" cy="1300200"/>
          </a:xfrm>
          <a:prstGeom prst="roundRect">
            <a:avLst>
              <a:gd name="adj" fmla="val 16928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17" name="Google Shape;217;p31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subTitle" idx="1"/>
          </p:nvPr>
        </p:nvSpPr>
        <p:spPr>
          <a:xfrm flipH="1">
            <a:off x="-172350" y="1348072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subTitle" idx="2"/>
          </p:nvPr>
        </p:nvSpPr>
        <p:spPr>
          <a:xfrm flipH="1">
            <a:off x="-172350" y="2829197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subTitle" idx="3"/>
          </p:nvPr>
        </p:nvSpPr>
        <p:spPr>
          <a:xfrm flipH="1">
            <a:off x="-172350" y="4315497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4"/>
          </p:nvPr>
        </p:nvSpPr>
        <p:spPr>
          <a:xfrm>
            <a:off x="1134750" y="1348075"/>
            <a:ext cx="5434200" cy="13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22" name="Google Shape;222;p31"/>
          <p:cNvSpPr txBox="1">
            <a:spLocks noGrp="1"/>
          </p:cNvSpPr>
          <p:nvPr>
            <p:ph type="body" idx="5"/>
          </p:nvPr>
        </p:nvSpPr>
        <p:spPr>
          <a:xfrm>
            <a:off x="1134750" y="2831788"/>
            <a:ext cx="5434200" cy="13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23" name="Google Shape;223;p31"/>
          <p:cNvSpPr txBox="1">
            <a:spLocks noGrp="1"/>
          </p:cNvSpPr>
          <p:nvPr>
            <p:ph type="body" idx="6"/>
          </p:nvPr>
        </p:nvSpPr>
        <p:spPr>
          <a:xfrm>
            <a:off x="1134750" y="4310313"/>
            <a:ext cx="54342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31"/>
          <p:cNvSpPr>
            <a:spLocks noGrp="1"/>
          </p:cNvSpPr>
          <p:nvPr>
            <p:ph type="pic" idx="7"/>
          </p:nvPr>
        </p:nvSpPr>
        <p:spPr>
          <a:xfrm>
            <a:off x="6777400" y="1352225"/>
            <a:ext cx="2096400" cy="3510600"/>
          </a:xfrm>
          <a:prstGeom prst="roundRect">
            <a:avLst>
              <a:gd name="adj" fmla="val 918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Cover">
  <p:cSld name="CUSTOM_15">
    <p:bg>
      <p:bgPr>
        <a:solidFill>
          <a:schemeClr val="dk2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>
            <a:spLocks noGrp="1"/>
          </p:cNvSpPr>
          <p:nvPr>
            <p:ph type="pic" idx="2"/>
          </p:nvPr>
        </p:nvSpPr>
        <p:spPr>
          <a:xfrm>
            <a:off x="274950" y="284975"/>
            <a:ext cx="8598900" cy="1623300"/>
          </a:xfrm>
          <a:prstGeom prst="roundRect">
            <a:avLst>
              <a:gd name="adj" fmla="val 1445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32"/>
          <p:cNvSpPr>
            <a:spLocks noGrp="1"/>
          </p:cNvSpPr>
          <p:nvPr>
            <p:ph type="pic" idx="3"/>
          </p:nvPr>
        </p:nvSpPr>
        <p:spPr>
          <a:xfrm>
            <a:off x="274950" y="3235225"/>
            <a:ext cx="8598900" cy="1623300"/>
          </a:xfrm>
          <a:prstGeom prst="roundRect">
            <a:avLst>
              <a:gd name="adj" fmla="val 1445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32"/>
          <p:cNvSpPr/>
          <p:nvPr/>
        </p:nvSpPr>
        <p:spPr>
          <a:xfrm>
            <a:off x="274950" y="2144550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xfrm>
            <a:off x="272650" y="2189271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Cover with Names">
  <p:cSld name="CUSTOM_15_1">
    <p:bg>
      <p:bgPr>
        <a:solidFill>
          <a:schemeClr val="lt2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>
            <a:spLocks noGrp="1"/>
          </p:cNvSpPr>
          <p:nvPr>
            <p:ph type="pic" idx="2"/>
          </p:nvPr>
        </p:nvSpPr>
        <p:spPr>
          <a:xfrm>
            <a:off x="274950" y="3235225"/>
            <a:ext cx="4191900" cy="1623300"/>
          </a:xfrm>
          <a:prstGeom prst="roundRect">
            <a:avLst>
              <a:gd name="adj" fmla="val 1445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33"/>
          <p:cNvSpPr/>
          <p:nvPr/>
        </p:nvSpPr>
        <p:spPr>
          <a:xfrm>
            <a:off x="274950" y="2144550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3"/>
          <p:cNvSpPr/>
          <p:nvPr/>
        </p:nvSpPr>
        <p:spPr>
          <a:xfrm>
            <a:off x="4681900" y="3235222"/>
            <a:ext cx="4191900" cy="1623300"/>
          </a:xfrm>
          <a:prstGeom prst="roundRect">
            <a:avLst>
              <a:gd name="adj" fmla="val 16928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34" name="Google Shape;234;p33"/>
          <p:cNvSpPr txBox="1">
            <a:spLocks noGrp="1"/>
          </p:cNvSpPr>
          <p:nvPr>
            <p:ph type="title"/>
          </p:nvPr>
        </p:nvSpPr>
        <p:spPr>
          <a:xfrm>
            <a:off x="272650" y="2189271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  <p:sp>
        <p:nvSpPr>
          <p:cNvPr id="235" name="Google Shape;235;p33"/>
          <p:cNvSpPr txBox="1">
            <a:spLocks noGrp="1"/>
          </p:cNvSpPr>
          <p:nvPr>
            <p:ph type="subTitle" idx="1"/>
          </p:nvPr>
        </p:nvSpPr>
        <p:spPr>
          <a:xfrm>
            <a:off x="4681900" y="3235225"/>
            <a:ext cx="4191900" cy="16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ella Respira"/>
              <a:buNone/>
              <a:defRPr sz="14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3"/>
          <p:cNvSpPr>
            <a:spLocks noGrp="1"/>
          </p:cNvSpPr>
          <p:nvPr>
            <p:ph type="pic" idx="3"/>
          </p:nvPr>
        </p:nvSpPr>
        <p:spPr>
          <a:xfrm>
            <a:off x="274950" y="284975"/>
            <a:ext cx="8598900" cy="1623300"/>
          </a:xfrm>
          <a:prstGeom prst="roundRect">
            <a:avLst>
              <a:gd name="adj" fmla="val 1445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CUSTOM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>
            <a:spLocks noGrp="1"/>
          </p:cNvSpPr>
          <p:nvPr>
            <p:ph type="pic" idx="2"/>
          </p:nvPr>
        </p:nvSpPr>
        <p:spPr>
          <a:xfrm>
            <a:off x="4676850" y="1342250"/>
            <a:ext cx="4201200" cy="3510600"/>
          </a:xfrm>
          <a:prstGeom prst="roundRect">
            <a:avLst>
              <a:gd name="adj" fmla="val 577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6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274950" y="1348125"/>
            <a:ext cx="4201200" cy="3510600"/>
          </a:xfrm>
          <a:prstGeom prst="roundRect">
            <a:avLst>
              <a:gd name="adj" fmla="val 5734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96350" y="1593900"/>
            <a:ext cx="3754200" cy="29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2">
    <p:bg>
      <p:bgPr>
        <a:solidFill>
          <a:schemeClr val="accent3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">
  <p:cSld name="CUSTOM_17">
    <p:bg>
      <p:bgPr>
        <a:solidFill>
          <a:schemeClr val="lt2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5"/>
          <p:cNvSpPr/>
          <p:nvPr/>
        </p:nvSpPr>
        <p:spPr>
          <a:xfrm>
            <a:off x="274950" y="3275914"/>
            <a:ext cx="8598900" cy="357000"/>
          </a:xfrm>
          <a:prstGeom prst="roundRect">
            <a:avLst>
              <a:gd name="adj" fmla="val 34148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41" name="Google Shape;241;p35"/>
          <p:cNvSpPr txBox="1">
            <a:spLocks noGrp="1"/>
          </p:cNvSpPr>
          <p:nvPr>
            <p:ph type="title"/>
          </p:nvPr>
        </p:nvSpPr>
        <p:spPr>
          <a:xfrm>
            <a:off x="274725" y="1531200"/>
            <a:ext cx="8598900" cy="15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242" name="Google Shape;242;p35"/>
          <p:cNvSpPr txBox="1">
            <a:spLocks noGrp="1"/>
          </p:cNvSpPr>
          <p:nvPr>
            <p:ph type="subTitle" idx="1"/>
          </p:nvPr>
        </p:nvSpPr>
        <p:spPr>
          <a:xfrm>
            <a:off x="279625" y="3283263"/>
            <a:ext cx="85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17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title"/>
          </p:nvPr>
        </p:nvSpPr>
        <p:spPr>
          <a:xfrm>
            <a:off x="339150" y="1531200"/>
            <a:ext cx="8470500" cy="15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CUSTOM_18">
    <p:bg>
      <p:bgPr>
        <a:solidFill>
          <a:schemeClr val="lt2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274950" y="1164975"/>
            <a:ext cx="6326700" cy="36936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48" name="Google Shape;248;p37"/>
          <p:cNvSpPr txBox="1">
            <a:spLocks noGrp="1"/>
          </p:cNvSpPr>
          <p:nvPr>
            <p:ph type="body" idx="1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49" name="Google Shape;249;p37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name="adj" fmla="val 25275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250" name="Google Shape;250;p37"/>
          <p:cNvSpPr txBox="1">
            <a:spLocks noGrp="1"/>
          </p:cNvSpPr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20">
    <p:bg>
      <p:bgPr>
        <a:solidFill>
          <a:schemeClr val="dk2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8"/>
          <p:cNvSpPr txBox="1">
            <a:spLocks noGrp="1"/>
          </p:cNvSpPr>
          <p:nvPr>
            <p:ph type="title"/>
          </p:nvPr>
        </p:nvSpPr>
        <p:spPr>
          <a:xfrm>
            <a:off x="339150" y="1531200"/>
            <a:ext cx="8470500" cy="15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CUSTOM_21">
    <p:bg>
      <p:bgPr>
        <a:solidFill>
          <a:schemeClr val="lt2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/>
          <p:nvPr/>
        </p:nvSpPr>
        <p:spPr>
          <a:xfrm>
            <a:off x="274950" y="1580175"/>
            <a:ext cx="6326700" cy="32784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56" name="Google Shape;256;p39"/>
          <p:cNvSpPr txBox="1">
            <a:spLocks noGrp="1"/>
          </p:cNvSpPr>
          <p:nvPr>
            <p:ph type="body" idx="1"/>
          </p:nvPr>
        </p:nvSpPr>
        <p:spPr>
          <a:xfrm>
            <a:off x="545275" y="1703050"/>
            <a:ext cx="5795400" cy="2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57" name="Google Shape;257;p39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name="adj" fmla="val 25275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258" name="Google Shape;258;p39"/>
          <p:cNvSpPr txBox="1">
            <a:spLocks noGrp="1"/>
          </p:cNvSpPr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259" name="Google Shape;259;p39"/>
          <p:cNvSpPr/>
          <p:nvPr/>
        </p:nvSpPr>
        <p:spPr>
          <a:xfrm>
            <a:off x="274950" y="1102500"/>
            <a:ext cx="6326700" cy="357000"/>
          </a:xfrm>
          <a:prstGeom prst="roundRect">
            <a:avLst>
              <a:gd name="adj" fmla="val 34148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subTitle" idx="2"/>
          </p:nvPr>
        </p:nvSpPr>
        <p:spPr>
          <a:xfrm>
            <a:off x="327025" y="1109850"/>
            <a:ext cx="6231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22">
    <p:bg>
      <p:bgPr>
        <a:solidFill>
          <a:schemeClr val="lt2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339150" y="1531200"/>
            <a:ext cx="8470500" cy="15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23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/>
          <p:nvPr/>
        </p:nvSpPr>
        <p:spPr>
          <a:xfrm>
            <a:off x="273650" y="18291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66" name="Google Shape;266;p41"/>
          <p:cNvSpPr txBox="1">
            <a:spLocks noGrp="1"/>
          </p:cNvSpPr>
          <p:nvPr>
            <p:ph type="title"/>
          </p:nvPr>
        </p:nvSpPr>
        <p:spPr>
          <a:xfrm>
            <a:off x="271350" y="18715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  <p:sp>
        <p:nvSpPr>
          <p:cNvPr id="267" name="Google Shape;267;p41"/>
          <p:cNvSpPr/>
          <p:nvPr/>
        </p:nvSpPr>
        <p:spPr>
          <a:xfrm>
            <a:off x="273756" y="2887125"/>
            <a:ext cx="85989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68" name="Google Shape;268;p41"/>
          <p:cNvSpPr txBox="1">
            <a:spLocks noGrp="1"/>
          </p:cNvSpPr>
          <p:nvPr>
            <p:ph type="subTitle" idx="1"/>
          </p:nvPr>
        </p:nvSpPr>
        <p:spPr>
          <a:xfrm>
            <a:off x="273650" y="2917550"/>
            <a:ext cx="85989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_24">
    <p:bg>
      <p:bgPr>
        <a:solidFill>
          <a:schemeClr val="dk2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>
            <a:spLocks noGrp="1"/>
          </p:cNvSpPr>
          <p:nvPr>
            <p:ph type="body" idx="1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_25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>
            <a:spLocks noGrp="1"/>
          </p:cNvSpPr>
          <p:nvPr>
            <p:ph type="body" idx="1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73" name="Google Shape;273;p43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name="adj" fmla="val 25275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274" name="Google Shape;274;p43"/>
          <p:cNvSpPr txBox="1">
            <a:spLocks noGrp="1"/>
          </p:cNvSpPr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s and Assigned Sections">
  <p:cSld name="CUSTOM_2">
    <p:bg>
      <p:bgPr>
        <a:solidFill>
          <a:schemeClr val="lt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>
            <a:spLocks noGrp="1"/>
          </p:cNvSpPr>
          <p:nvPr>
            <p:ph type="pic" idx="2"/>
          </p:nvPr>
        </p:nvSpPr>
        <p:spPr>
          <a:xfrm>
            <a:off x="383625" y="1328875"/>
            <a:ext cx="1789200" cy="22779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17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275100" y="3790950"/>
            <a:ext cx="1998300" cy="3489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74" name="Google Shape;74;p17"/>
          <p:cNvSpPr/>
          <p:nvPr/>
        </p:nvSpPr>
        <p:spPr>
          <a:xfrm>
            <a:off x="275100" y="4251701"/>
            <a:ext cx="1998300" cy="606900"/>
          </a:xfrm>
          <a:prstGeom prst="roundRect">
            <a:avLst>
              <a:gd name="adj" fmla="val 1744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2477850" y="4251701"/>
            <a:ext cx="1998300" cy="606900"/>
          </a:xfrm>
          <a:prstGeom prst="roundRect">
            <a:avLst>
              <a:gd name="adj" fmla="val 1744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4672725" y="4251701"/>
            <a:ext cx="1998300" cy="606900"/>
          </a:xfrm>
          <a:prstGeom prst="roundRect">
            <a:avLst>
              <a:gd name="adj" fmla="val 1744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6875475" y="4251701"/>
            <a:ext cx="1998300" cy="606900"/>
          </a:xfrm>
          <a:prstGeom prst="roundRect">
            <a:avLst>
              <a:gd name="adj" fmla="val 1744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2477850" y="3790950"/>
            <a:ext cx="1998300" cy="3489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79" name="Google Shape;79;p17"/>
          <p:cNvSpPr/>
          <p:nvPr/>
        </p:nvSpPr>
        <p:spPr>
          <a:xfrm>
            <a:off x="4676663" y="3790950"/>
            <a:ext cx="1998300" cy="3489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80" name="Google Shape;80;p17"/>
          <p:cNvSpPr/>
          <p:nvPr/>
        </p:nvSpPr>
        <p:spPr>
          <a:xfrm>
            <a:off x="6875475" y="3790950"/>
            <a:ext cx="1998300" cy="3489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274950" y="3791100"/>
            <a:ext cx="19983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3"/>
          </p:nvPr>
        </p:nvSpPr>
        <p:spPr>
          <a:xfrm>
            <a:off x="2475813" y="3791100"/>
            <a:ext cx="19983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4"/>
          </p:nvPr>
        </p:nvSpPr>
        <p:spPr>
          <a:xfrm>
            <a:off x="4675638" y="3791100"/>
            <a:ext cx="19983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5"/>
          </p:nvPr>
        </p:nvSpPr>
        <p:spPr>
          <a:xfrm>
            <a:off x="6875488" y="3791100"/>
            <a:ext cx="19983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6"/>
          </p:nvPr>
        </p:nvSpPr>
        <p:spPr>
          <a:xfrm>
            <a:off x="274950" y="4251700"/>
            <a:ext cx="1998300" cy="6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7"/>
          </p:nvPr>
        </p:nvSpPr>
        <p:spPr>
          <a:xfrm>
            <a:off x="2477850" y="4251700"/>
            <a:ext cx="1998300" cy="6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8"/>
          </p:nvPr>
        </p:nvSpPr>
        <p:spPr>
          <a:xfrm>
            <a:off x="4676663" y="4251700"/>
            <a:ext cx="1998300" cy="6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9"/>
          </p:nvPr>
        </p:nvSpPr>
        <p:spPr>
          <a:xfrm>
            <a:off x="6867588" y="4251700"/>
            <a:ext cx="1998300" cy="6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>
            <a:endParaRPr/>
          </a:p>
        </p:txBody>
      </p:sp>
      <p:sp>
        <p:nvSpPr>
          <p:cNvPr id="90" name="Google Shape;90;p17"/>
          <p:cNvSpPr>
            <a:spLocks noGrp="1"/>
          </p:cNvSpPr>
          <p:nvPr>
            <p:ph type="pic" idx="13"/>
          </p:nvPr>
        </p:nvSpPr>
        <p:spPr>
          <a:xfrm>
            <a:off x="2579800" y="1328875"/>
            <a:ext cx="1789200" cy="22779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7"/>
          <p:cNvSpPr>
            <a:spLocks noGrp="1"/>
          </p:cNvSpPr>
          <p:nvPr>
            <p:ph type="pic" idx="14"/>
          </p:nvPr>
        </p:nvSpPr>
        <p:spPr>
          <a:xfrm>
            <a:off x="4775975" y="1328875"/>
            <a:ext cx="1789200" cy="22779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7"/>
          <p:cNvSpPr>
            <a:spLocks noGrp="1"/>
          </p:cNvSpPr>
          <p:nvPr>
            <p:ph type="pic" idx="15"/>
          </p:nvPr>
        </p:nvSpPr>
        <p:spPr>
          <a:xfrm>
            <a:off x="6972150" y="1328875"/>
            <a:ext cx="1789200" cy="22779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26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4"/>
          <p:cNvSpPr/>
          <p:nvPr/>
        </p:nvSpPr>
        <p:spPr>
          <a:xfrm>
            <a:off x="272650" y="1348125"/>
            <a:ext cx="8601300" cy="5097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78" name="Google Shape;278;p44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279" name="Google Shape;279;p44"/>
          <p:cNvSpPr txBox="1">
            <a:spLocks noGrp="1"/>
          </p:cNvSpPr>
          <p:nvPr>
            <p:ph type="subTitle" idx="1"/>
          </p:nvPr>
        </p:nvSpPr>
        <p:spPr>
          <a:xfrm>
            <a:off x="272650" y="1375155"/>
            <a:ext cx="8601300" cy="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80" name="Google Shape;280;p44"/>
          <p:cNvSpPr/>
          <p:nvPr/>
        </p:nvSpPr>
        <p:spPr>
          <a:xfrm>
            <a:off x="272650" y="1964965"/>
            <a:ext cx="8601300" cy="5097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81" name="Google Shape;281;p44"/>
          <p:cNvSpPr txBox="1">
            <a:spLocks noGrp="1"/>
          </p:cNvSpPr>
          <p:nvPr>
            <p:ph type="subTitle" idx="2"/>
          </p:nvPr>
        </p:nvSpPr>
        <p:spPr>
          <a:xfrm>
            <a:off x="272650" y="1991995"/>
            <a:ext cx="8601300" cy="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82" name="Google Shape;282;p44"/>
          <p:cNvSpPr/>
          <p:nvPr/>
        </p:nvSpPr>
        <p:spPr>
          <a:xfrm>
            <a:off x="272650" y="2581805"/>
            <a:ext cx="8601300" cy="5097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83" name="Google Shape;283;p44"/>
          <p:cNvSpPr txBox="1">
            <a:spLocks noGrp="1"/>
          </p:cNvSpPr>
          <p:nvPr>
            <p:ph type="subTitle" idx="3"/>
          </p:nvPr>
        </p:nvSpPr>
        <p:spPr>
          <a:xfrm>
            <a:off x="272650" y="2608834"/>
            <a:ext cx="8601300" cy="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84" name="Google Shape;284;p44"/>
          <p:cNvSpPr/>
          <p:nvPr/>
        </p:nvSpPr>
        <p:spPr>
          <a:xfrm>
            <a:off x="272650" y="3198644"/>
            <a:ext cx="8601300" cy="5097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85" name="Google Shape;285;p44"/>
          <p:cNvSpPr txBox="1">
            <a:spLocks noGrp="1"/>
          </p:cNvSpPr>
          <p:nvPr>
            <p:ph type="subTitle" idx="4"/>
          </p:nvPr>
        </p:nvSpPr>
        <p:spPr>
          <a:xfrm>
            <a:off x="272650" y="3225674"/>
            <a:ext cx="8601300" cy="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86" name="Google Shape;286;p44"/>
          <p:cNvSpPr/>
          <p:nvPr/>
        </p:nvSpPr>
        <p:spPr>
          <a:xfrm>
            <a:off x="272650" y="3815484"/>
            <a:ext cx="8601300" cy="5097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87" name="Google Shape;287;p44"/>
          <p:cNvSpPr txBox="1">
            <a:spLocks noGrp="1"/>
          </p:cNvSpPr>
          <p:nvPr>
            <p:ph type="subTitle" idx="5"/>
          </p:nvPr>
        </p:nvSpPr>
        <p:spPr>
          <a:xfrm>
            <a:off x="272650" y="3842514"/>
            <a:ext cx="8601300" cy="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88" name="Google Shape;288;p44"/>
          <p:cNvSpPr/>
          <p:nvPr/>
        </p:nvSpPr>
        <p:spPr>
          <a:xfrm>
            <a:off x="272650" y="4432324"/>
            <a:ext cx="8601300" cy="5097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89" name="Google Shape;289;p44"/>
          <p:cNvSpPr txBox="1">
            <a:spLocks noGrp="1"/>
          </p:cNvSpPr>
          <p:nvPr>
            <p:ph type="subTitle" idx="6"/>
          </p:nvPr>
        </p:nvSpPr>
        <p:spPr>
          <a:xfrm>
            <a:off x="272650" y="4459354"/>
            <a:ext cx="8601300" cy="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27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/>
          <p:nvPr/>
        </p:nvSpPr>
        <p:spPr>
          <a:xfrm>
            <a:off x="4672650" y="1348125"/>
            <a:ext cx="4201200" cy="3510600"/>
          </a:xfrm>
          <a:prstGeom prst="roundRect">
            <a:avLst>
              <a:gd name="adj" fmla="val 5734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92" name="Google Shape;292;p45"/>
          <p:cNvSpPr txBox="1">
            <a:spLocks noGrp="1"/>
          </p:cNvSpPr>
          <p:nvPr>
            <p:ph type="body" idx="1"/>
          </p:nvPr>
        </p:nvSpPr>
        <p:spPr>
          <a:xfrm>
            <a:off x="4889250" y="1503725"/>
            <a:ext cx="3768000" cy="30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93" name="Google Shape;293;p45"/>
          <p:cNvSpPr>
            <a:spLocks noGrp="1"/>
          </p:cNvSpPr>
          <p:nvPr>
            <p:ph type="pic" idx="2"/>
          </p:nvPr>
        </p:nvSpPr>
        <p:spPr>
          <a:xfrm>
            <a:off x="274950" y="1352225"/>
            <a:ext cx="4201200" cy="3510600"/>
          </a:xfrm>
          <a:prstGeom prst="roundRect">
            <a:avLst>
              <a:gd name="adj" fmla="val 52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45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95" name="Google Shape;295;p45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28">
    <p:bg>
      <p:bgPr>
        <a:solidFill>
          <a:schemeClr val="lt2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/>
          <p:nvPr/>
        </p:nvSpPr>
        <p:spPr>
          <a:xfrm>
            <a:off x="4672650" y="1945525"/>
            <a:ext cx="4201200" cy="29172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98" name="Google Shape;298;p46"/>
          <p:cNvSpPr txBox="1">
            <a:spLocks noGrp="1"/>
          </p:cNvSpPr>
          <p:nvPr>
            <p:ph type="body" idx="1"/>
          </p:nvPr>
        </p:nvSpPr>
        <p:spPr>
          <a:xfrm>
            <a:off x="4901050" y="2141437"/>
            <a:ext cx="3768000" cy="23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99" name="Google Shape;299;p46"/>
          <p:cNvSpPr/>
          <p:nvPr/>
        </p:nvSpPr>
        <p:spPr>
          <a:xfrm>
            <a:off x="274950" y="1945525"/>
            <a:ext cx="4201200" cy="29172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00" name="Google Shape;300;p46"/>
          <p:cNvSpPr txBox="1">
            <a:spLocks noGrp="1"/>
          </p:cNvSpPr>
          <p:nvPr>
            <p:ph type="body" idx="2"/>
          </p:nvPr>
        </p:nvSpPr>
        <p:spPr>
          <a:xfrm>
            <a:off x="503350" y="2141437"/>
            <a:ext cx="3768000" cy="23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01" name="Google Shape;301;p46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02" name="Google Shape;302;p46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  <p:sp>
        <p:nvSpPr>
          <p:cNvPr id="303" name="Google Shape;303;p46"/>
          <p:cNvSpPr/>
          <p:nvPr/>
        </p:nvSpPr>
        <p:spPr>
          <a:xfrm>
            <a:off x="275100" y="1342725"/>
            <a:ext cx="42012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04" name="Google Shape;304;p46"/>
          <p:cNvSpPr txBox="1">
            <a:spLocks noGrp="1"/>
          </p:cNvSpPr>
          <p:nvPr>
            <p:ph type="subTitle" idx="3"/>
          </p:nvPr>
        </p:nvSpPr>
        <p:spPr>
          <a:xfrm>
            <a:off x="274950" y="1373150"/>
            <a:ext cx="42012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05" name="Google Shape;305;p46"/>
          <p:cNvSpPr/>
          <p:nvPr/>
        </p:nvSpPr>
        <p:spPr>
          <a:xfrm>
            <a:off x="4672725" y="1342725"/>
            <a:ext cx="42012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06" name="Google Shape;306;p46"/>
          <p:cNvSpPr txBox="1">
            <a:spLocks noGrp="1"/>
          </p:cNvSpPr>
          <p:nvPr>
            <p:ph type="subTitle" idx="4"/>
          </p:nvPr>
        </p:nvSpPr>
        <p:spPr>
          <a:xfrm>
            <a:off x="4672575" y="1373150"/>
            <a:ext cx="42012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9">
    <p:bg>
      <p:bgPr>
        <a:solidFill>
          <a:schemeClr val="lt2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/>
          <p:nvPr/>
        </p:nvSpPr>
        <p:spPr>
          <a:xfrm>
            <a:off x="274950" y="1945525"/>
            <a:ext cx="2721900" cy="29172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09" name="Google Shape;309;p47"/>
          <p:cNvSpPr txBox="1">
            <a:spLocks noGrp="1"/>
          </p:cNvSpPr>
          <p:nvPr>
            <p:ph type="body" idx="1"/>
          </p:nvPr>
        </p:nvSpPr>
        <p:spPr>
          <a:xfrm>
            <a:off x="392094" y="2141437"/>
            <a:ext cx="2487600" cy="23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10" name="Google Shape;310;p47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11" name="Google Shape;311;p47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  <p:sp>
        <p:nvSpPr>
          <p:cNvPr id="312" name="Google Shape;312;p47"/>
          <p:cNvSpPr/>
          <p:nvPr/>
        </p:nvSpPr>
        <p:spPr>
          <a:xfrm>
            <a:off x="275047" y="1342725"/>
            <a:ext cx="27219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13" name="Google Shape;313;p47"/>
          <p:cNvSpPr txBox="1">
            <a:spLocks noGrp="1"/>
          </p:cNvSpPr>
          <p:nvPr>
            <p:ph type="subTitle" idx="2"/>
          </p:nvPr>
        </p:nvSpPr>
        <p:spPr>
          <a:xfrm>
            <a:off x="274950" y="1373150"/>
            <a:ext cx="27219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14" name="Google Shape;314;p47"/>
          <p:cNvSpPr/>
          <p:nvPr/>
        </p:nvSpPr>
        <p:spPr>
          <a:xfrm>
            <a:off x="3211000" y="1945525"/>
            <a:ext cx="2721900" cy="29172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15" name="Google Shape;315;p47"/>
          <p:cNvSpPr txBox="1">
            <a:spLocks noGrp="1"/>
          </p:cNvSpPr>
          <p:nvPr>
            <p:ph type="body" idx="3"/>
          </p:nvPr>
        </p:nvSpPr>
        <p:spPr>
          <a:xfrm>
            <a:off x="3328144" y="2141437"/>
            <a:ext cx="2487600" cy="23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16" name="Google Shape;316;p47"/>
          <p:cNvSpPr/>
          <p:nvPr/>
        </p:nvSpPr>
        <p:spPr>
          <a:xfrm>
            <a:off x="3211097" y="1342725"/>
            <a:ext cx="27219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17" name="Google Shape;317;p47"/>
          <p:cNvSpPr txBox="1">
            <a:spLocks noGrp="1"/>
          </p:cNvSpPr>
          <p:nvPr>
            <p:ph type="subTitle" idx="4"/>
          </p:nvPr>
        </p:nvSpPr>
        <p:spPr>
          <a:xfrm>
            <a:off x="3211000" y="1373150"/>
            <a:ext cx="27219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18" name="Google Shape;318;p47"/>
          <p:cNvSpPr/>
          <p:nvPr/>
        </p:nvSpPr>
        <p:spPr>
          <a:xfrm>
            <a:off x="6147150" y="1945525"/>
            <a:ext cx="2721900" cy="29172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19" name="Google Shape;319;p47"/>
          <p:cNvSpPr txBox="1">
            <a:spLocks noGrp="1"/>
          </p:cNvSpPr>
          <p:nvPr>
            <p:ph type="body" idx="5"/>
          </p:nvPr>
        </p:nvSpPr>
        <p:spPr>
          <a:xfrm>
            <a:off x="6264294" y="2141437"/>
            <a:ext cx="2487600" cy="23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20" name="Google Shape;320;p47"/>
          <p:cNvSpPr/>
          <p:nvPr/>
        </p:nvSpPr>
        <p:spPr>
          <a:xfrm>
            <a:off x="6147247" y="1342725"/>
            <a:ext cx="27219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21" name="Google Shape;321;p47"/>
          <p:cNvSpPr txBox="1">
            <a:spLocks noGrp="1"/>
          </p:cNvSpPr>
          <p:nvPr>
            <p:ph type="subTitle" idx="6"/>
          </p:nvPr>
        </p:nvSpPr>
        <p:spPr>
          <a:xfrm>
            <a:off x="6147150" y="1373150"/>
            <a:ext cx="27219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0">
    <p:bg>
      <p:bgPr>
        <a:solidFill>
          <a:schemeClr val="lt2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/>
          <p:nvPr/>
        </p:nvSpPr>
        <p:spPr>
          <a:xfrm>
            <a:off x="274950" y="1945525"/>
            <a:ext cx="2059500" cy="29172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24" name="Google Shape;324;p48"/>
          <p:cNvSpPr txBox="1">
            <a:spLocks noGrp="1"/>
          </p:cNvSpPr>
          <p:nvPr>
            <p:ph type="body" idx="1"/>
          </p:nvPr>
        </p:nvSpPr>
        <p:spPr>
          <a:xfrm>
            <a:off x="363575" y="2098999"/>
            <a:ext cx="1881900" cy="26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25" name="Google Shape;325;p48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26" name="Google Shape;326;p48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  <p:sp>
        <p:nvSpPr>
          <p:cNvPr id="327" name="Google Shape;327;p48"/>
          <p:cNvSpPr/>
          <p:nvPr/>
        </p:nvSpPr>
        <p:spPr>
          <a:xfrm>
            <a:off x="275024" y="1342725"/>
            <a:ext cx="20595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28" name="Google Shape;328;p48"/>
          <p:cNvSpPr txBox="1">
            <a:spLocks noGrp="1"/>
          </p:cNvSpPr>
          <p:nvPr>
            <p:ph type="subTitle" idx="2"/>
          </p:nvPr>
        </p:nvSpPr>
        <p:spPr>
          <a:xfrm>
            <a:off x="274950" y="1373150"/>
            <a:ext cx="20595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29" name="Google Shape;329;p48"/>
          <p:cNvSpPr/>
          <p:nvPr/>
        </p:nvSpPr>
        <p:spPr>
          <a:xfrm>
            <a:off x="2454747" y="1945525"/>
            <a:ext cx="2059500" cy="29172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30" name="Google Shape;330;p48"/>
          <p:cNvSpPr txBox="1">
            <a:spLocks noGrp="1"/>
          </p:cNvSpPr>
          <p:nvPr>
            <p:ph type="body" idx="3"/>
          </p:nvPr>
        </p:nvSpPr>
        <p:spPr>
          <a:xfrm>
            <a:off x="2543370" y="2098999"/>
            <a:ext cx="1881900" cy="26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31" name="Google Shape;331;p48"/>
          <p:cNvSpPr/>
          <p:nvPr/>
        </p:nvSpPr>
        <p:spPr>
          <a:xfrm>
            <a:off x="2454820" y="1342725"/>
            <a:ext cx="20595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32" name="Google Shape;332;p48"/>
          <p:cNvSpPr txBox="1">
            <a:spLocks noGrp="1"/>
          </p:cNvSpPr>
          <p:nvPr>
            <p:ph type="subTitle" idx="4"/>
          </p:nvPr>
        </p:nvSpPr>
        <p:spPr>
          <a:xfrm>
            <a:off x="2454747" y="1373150"/>
            <a:ext cx="20595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33" name="Google Shape;333;p48"/>
          <p:cNvSpPr/>
          <p:nvPr/>
        </p:nvSpPr>
        <p:spPr>
          <a:xfrm>
            <a:off x="4634609" y="1945525"/>
            <a:ext cx="2059500" cy="29172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34" name="Google Shape;334;p48"/>
          <p:cNvSpPr txBox="1">
            <a:spLocks noGrp="1"/>
          </p:cNvSpPr>
          <p:nvPr>
            <p:ph type="body" idx="5"/>
          </p:nvPr>
        </p:nvSpPr>
        <p:spPr>
          <a:xfrm>
            <a:off x="4723231" y="2098999"/>
            <a:ext cx="1881900" cy="26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35" name="Google Shape;335;p48"/>
          <p:cNvSpPr/>
          <p:nvPr/>
        </p:nvSpPr>
        <p:spPr>
          <a:xfrm>
            <a:off x="4634683" y="1342725"/>
            <a:ext cx="20595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36" name="Google Shape;336;p48"/>
          <p:cNvSpPr txBox="1">
            <a:spLocks noGrp="1"/>
          </p:cNvSpPr>
          <p:nvPr>
            <p:ph type="subTitle" idx="6"/>
          </p:nvPr>
        </p:nvSpPr>
        <p:spPr>
          <a:xfrm>
            <a:off x="4634609" y="1373150"/>
            <a:ext cx="20595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37" name="Google Shape;337;p48"/>
          <p:cNvSpPr/>
          <p:nvPr/>
        </p:nvSpPr>
        <p:spPr>
          <a:xfrm>
            <a:off x="6814406" y="1945525"/>
            <a:ext cx="2059500" cy="29172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38" name="Google Shape;338;p48"/>
          <p:cNvSpPr txBox="1">
            <a:spLocks noGrp="1"/>
          </p:cNvSpPr>
          <p:nvPr>
            <p:ph type="body" idx="7"/>
          </p:nvPr>
        </p:nvSpPr>
        <p:spPr>
          <a:xfrm>
            <a:off x="6903026" y="2098999"/>
            <a:ext cx="1881900" cy="26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39" name="Google Shape;339;p48"/>
          <p:cNvSpPr/>
          <p:nvPr/>
        </p:nvSpPr>
        <p:spPr>
          <a:xfrm>
            <a:off x="6814480" y="1342725"/>
            <a:ext cx="20595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40" name="Google Shape;340;p48"/>
          <p:cNvSpPr txBox="1">
            <a:spLocks noGrp="1"/>
          </p:cNvSpPr>
          <p:nvPr>
            <p:ph type="subTitle" idx="8"/>
          </p:nvPr>
        </p:nvSpPr>
        <p:spPr>
          <a:xfrm>
            <a:off x="6814406" y="1373150"/>
            <a:ext cx="20595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Image">
  <p:cSld name="CUSTOM_3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>
            <a:spLocks noGrp="1"/>
          </p:cNvSpPr>
          <p:nvPr>
            <p:ph type="pic" idx="2"/>
          </p:nvPr>
        </p:nvSpPr>
        <p:spPr>
          <a:xfrm>
            <a:off x="274950" y="1352225"/>
            <a:ext cx="8598900" cy="3510600"/>
          </a:xfrm>
          <a:prstGeom prst="roundRect">
            <a:avLst>
              <a:gd name="adj" fmla="val 52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49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44" name="Google Shape;344;p49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32">
    <p:bg>
      <p:bgPr>
        <a:solidFill>
          <a:schemeClr val="dk2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/>
          <p:nvPr/>
        </p:nvSpPr>
        <p:spPr>
          <a:xfrm>
            <a:off x="4672650" y="3723950"/>
            <a:ext cx="4201200" cy="11289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47" name="Google Shape;347;p50"/>
          <p:cNvSpPr/>
          <p:nvPr/>
        </p:nvSpPr>
        <p:spPr>
          <a:xfrm>
            <a:off x="274950" y="3723950"/>
            <a:ext cx="4201200" cy="11289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48" name="Google Shape;348;p50"/>
          <p:cNvSpPr txBox="1">
            <a:spLocks noGrp="1"/>
          </p:cNvSpPr>
          <p:nvPr>
            <p:ph type="body" idx="1"/>
          </p:nvPr>
        </p:nvSpPr>
        <p:spPr>
          <a:xfrm>
            <a:off x="392400" y="3829313"/>
            <a:ext cx="39876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9" name="Google Shape;349;p50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50" name="Google Shape;350;p50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  <p:sp>
        <p:nvSpPr>
          <p:cNvPr id="351" name="Google Shape;351;p50"/>
          <p:cNvSpPr/>
          <p:nvPr/>
        </p:nvSpPr>
        <p:spPr>
          <a:xfrm>
            <a:off x="275100" y="1279100"/>
            <a:ext cx="42012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52" name="Google Shape;352;p50"/>
          <p:cNvSpPr txBox="1">
            <a:spLocks noGrp="1"/>
          </p:cNvSpPr>
          <p:nvPr>
            <p:ph type="subTitle" idx="2"/>
          </p:nvPr>
        </p:nvSpPr>
        <p:spPr>
          <a:xfrm>
            <a:off x="274950" y="1309525"/>
            <a:ext cx="42012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53" name="Google Shape;353;p50"/>
          <p:cNvSpPr/>
          <p:nvPr/>
        </p:nvSpPr>
        <p:spPr>
          <a:xfrm>
            <a:off x="4672725" y="1279100"/>
            <a:ext cx="42012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54" name="Google Shape;354;p50"/>
          <p:cNvSpPr txBox="1">
            <a:spLocks noGrp="1"/>
          </p:cNvSpPr>
          <p:nvPr>
            <p:ph type="subTitle" idx="3"/>
          </p:nvPr>
        </p:nvSpPr>
        <p:spPr>
          <a:xfrm>
            <a:off x="4672575" y="1309525"/>
            <a:ext cx="42012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55" name="Google Shape;355;p50"/>
          <p:cNvSpPr>
            <a:spLocks noGrp="1"/>
          </p:cNvSpPr>
          <p:nvPr>
            <p:ph type="pic" idx="4"/>
          </p:nvPr>
        </p:nvSpPr>
        <p:spPr>
          <a:xfrm>
            <a:off x="274950" y="1822175"/>
            <a:ext cx="4201200" cy="1785900"/>
          </a:xfrm>
          <a:prstGeom prst="roundRect">
            <a:avLst>
              <a:gd name="adj" fmla="val 52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50"/>
          <p:cNvSpPr txBox="1">
            <a:spLocks noGrp="1"/>
          </p:cNvSpPr>
          <p:nvPr>
            <p:ph type="body" idx="5"/>
          </p:nvPr>
        </p:nvSpPr>
        <p:spPr>
          <a:xfrm>
            <a:off x="4779375" y="3829313"/>
            <a:ext cx="39876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7" name="Google Shape;357;p50"/>
          <p:cNvSpPr>
            <a:spLocks noGrp="1"/>
          </p:cNvSpPr>
          <p:nvPr>
            <p:ph type="pic" idx="6"/>
          </p:nvPr>
        </p:nvSpPr>
        <p:spPr>
          <a:xfrm>
            <a:off x="4672575" y="1822175"/>
            <a:ext cx="4201200" cy="1785900"/>
          </a:xfrm>
          <a:prstGeom prst="roundRect">
            <a:avLst>
              <a:gd name="adj" fmla="val 52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33">
    <p:bg>
      <p:bgPr>
        <a:solidFill>
          <a:schemeClr val="dk2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/>
          <p:nvPr/>
        </p:nvSpPr>
        <p:spPr>
          <a:xfrm>
            <a:off x="3185399" y="3723950"/>
            <a:ext cx="2780400" cy="11289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60" name="Google Shape;360;p51"/>
          <p:cNvSpPr/>
          <p:nvPr/>
        </p:nvSpPr>
        <p:spPr>
          <a:xfrm>
            <a:off x="274950" y="3723950"/>
            <a:ext cx="2780400" cy="11289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61" name="Google Shape;361;p51"/>
          <p:cNvSpPr txBox="1">
            <a:spLocks noGrp="1"/>
          </p:cNvSpPr>
          <p:nvPr>
            <p:ph type="body" idx="1"/>
          </p:nvPr>
        </p:nvSpPr>
        <p:spPr>
          <a:xfrm>
            <a:off x="352680" y="3829313"/>
            <a:ext cx="26391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62" name="Google Shape;362;p51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63" name="Google Shape;363;p51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  <p:sp>
        <p:nvSpPr>
          <p:cNvPr id="364" name="Google Shape;364;p51"/>
          <p:cNvSpPr/>
          <p:nvPr/>
        </p:nvSpPr>
        <p:spPr>
          <a:xfrm>
            <a:off x="275049" y="1279100"/>
            <a:ext cx="27804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65" name="Google Shape;365;p51"/>
          <p:cNvSpPr txBox="1">
            <a:spLocks noGrp="1"/>
          </p:cNvSpPr>
          <p:nvPr>
            <p:ph type="subTitle" idx="2"/>
          </p:nvPr>
        </p:nvSpPr>
        <p:spPr>
          <a:xfrm>
            <a:off x="274950" y="1309525"/>
            <a:ext cx="27804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66" name="Google Shape;366;p51"/>
          <p:cNvSpPr/>
          <p:nvPr/>
        </p:nvSpPr>
        <p:spPr>
          <a:xfrm>
            <a:off x="3185449" y="1279100"/>
            <a:ext cx="27804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67" name="Google Shape;367;p51"/>
          <p:cNvSpPr txBox="1">
            <a:spLocks noGrp="1"/>
          </p:cNvSpPr>
          <p:nvPr>
            <p:ph type="subTitle" idx="3"/>
          </p:nvPr>
        </p:nvSpPr>
        <p:spPr>
          <a:xfrm>
            <a:off x="3185350" y="1309525"/>
            <a:ext cx="27804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68" name="Google Shape;368;p51"/>
          <p:cNvSpPr>
            <a:spLocks noGrp="1"/>
          </p:cNvSpPr>
          <p:nvPr>
            <p:ph type="pic" idx="4"/>
          </p:nvPr>
        </p:nvSpPr>
        <p:spPr>
          <a:xfrm>
            <a:off x="274950" y="1822175"/>
            <a:ext cx="2780400" cy="1785900"/>
          </a:xfrm>
          <a:prstGeom prst="roundRect">
            <a:avLst>
              <a:gd name="adj" fmla="val 52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51"/>
          <p:cNvSpPr txBox="1">
            <a:spLocks noGrp="1"/>
          </p:cNvSpPr>
          <p:nvPr>
            <p:ph type="body" idx="5"/>
          </p:nvPr>
        </p:nvSpPr>
        <p:spPr>
          <a:xfrm>
            <a:off x="3256031" y="3829313"/>
            <a:ext cx="26391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70" name="Google Shape;370;p51"/>
          <p:cNvSpPr>
            <a:spLocks noGrp="1"/>
          </p:cNvSpPr>
          <p:nvPr>
            <p:ph type="pic" idx="6"/>
          </p:nvPr>
        </p:nvSpPr>
        <p:spPr>
          <a:xfrm>
            <a:off x="3185350" y="1822175"/>
            <a:ext cx="2780400" cy="1785900"/>
          </a:xfrm>
          <a:prstGeom prst="roundRect">
            <a:avLst>
              <a:gd name="adj" fmla="val 52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51"/>
          <p:cNvSpPr/>
          <p:nvPr/>
        </p:nvSpPr>
        <p:spPr>
          <a:xfrm>
            <a:off x="6095809" y="3723950"/>
            <a:ext cx="2780400" cy="11289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72" name="Google Shape;372;p51"/>
          <p:cNvSpPr/>
          <p:nvPr/>
        </p:nvSpPr>
        <p:spPr>
          <a:xfrm>
            <a:off x="6095859" y="1279100"/>
            <a:ext cx="27804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73" name="Google Shape;373;p51"/>
          <p:cNvSpPr txBox="1">
            <a:spLocks noGrp="1"/>
          </p:cNvSpPr>
          <p:nvPr>
            <p:ph type="subTitle" idx="7"/>
          </p:nvPr>
        </p:nvSpPr>
        <p:spPr>
          <a:xfrm>
            <a:off x="6095760" y="1309525"/>
            <a:ext cx="27804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74" name="Google Shape;374;p51"/>
          <p:cNvSpPr txBox="1">
            <a:spLocks noGrp="1"/>
          </p:cNvSpPr>
          <p:nvPr>
            <p:ph type="body" idx="8"/>
          </p:nvPr>
        </p:nvSpPr>
        <p:spPr>
          <a:xfrm>
            <a:off x="6166441" y="3829313"/>
            <a:ext cx="26391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75" name="Google Shape;375;p51"/>
          <p:cNvSpPr>
            <a:spLocks noGrp="1"/>
          </p:cNvSpPr>
          <p:nvPr>
            <p:ph type="pic" idx="9"/>
          </p:nvPr>
        </p:nvSpPr>
        <p:spPr>
          <a:xfrm>
            <a:off x="6095760" y="1822175"/>
            <a:ext cx="2780400" cy="1785900"/>
          </a:xfrm>
          <a:prstGeom prst="roundRect">
            <a:avLst>
              <a:gd name="adj" fmla="val 52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34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2"/>
          <p:cNvSpPr>
            <a:spLocks noGrp="1"/>
          </p:cNvSpPr>
          <p:nvPr>
            <p:ph type="pic" idx="2"/>
          </p:nvPr>
        </p:nvSpPr>
        <p:spPr>
          <a:xfrm>
            <a:off x="274950" y="273750"/>
            <a:ext cx="8598900" cy="4596000"/>
          </a:xfrm>
          <a:prstGeom prst="roundRect">
            <a:avLst>
              <a:gd name="adj" fmla="val 52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35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3"/>
          <p:cNvSpPr>
            <a:spLocks noGrp="1"/>
          </p:cNvSpPr>
          <p:nvPr>
            <p:ph type="pic" idx="2"/>
          </p:nvPr>
        </p:nvSpPr>
        <p:spPr>
          <a:xfrm>
            <a:off x="7186900" y="1350138"/>
            <a:ext cx="1685700" cy="3510600"/>
          </a:xfrm>
          <a:prstGeom prst="roundRect">
            <a:avLst>
              <a:gd name="adj" fmla="val 918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53"/>
          <p:cNvSpPr/>
          <p:nvPr/>
        </p:nvSpPr>
        <p:spPr>
          <a:xfrm>
            <a:off x="273650" y="282688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81" name="Google Shape;381;p53"/>
          <p:cNvSpPr txBox="1">
            <a:spLocks noGrp="1"/>
          </p:cNvSpPr>
          <p:nvPr>
            <p:ph type="title"/>
          </p:nvPr>
        </p:nvSpPr>
        <p:spPr>
          <a:xfrm>
            <a:off x="271350" y="325027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  <p:sp>
        <p:nvSpPr>
          <p:cNvPr id="382" name="Google Shape;382;p53"/>
          <p:cNvSpPr>
            <a:spLocks noGrp="1"/>
          </p:cNvSpPr>
          <p:nvPr>
            <p:ph type="pic" idx="3"/>
          </p:nvPr>
        </p:nvSpPr>
        <p:spPr>
          <a:xfrm>
            <a:off x="273650" y="1350150"/>
            <a:ext cx="1636500" cy="1688400"/>
          </a:xfrm>
          <a:prstGeom prst="roundRect">
            <a:avLst>
              <a:gd name="adj" fmla="val 96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53"/>
          <p:cNvSpPr>
            <a:spLocks noGrp="1"/>
          </p:cNvSpPr>
          <p:nvPr>
            <p:ph type="pic" idx="4"/>
          </p:nvPr>
        </p:nvSpPr>
        <p:spPr>
          <a:xfrm>
            <a:off x="1998688" y="1350150"/>
            <a:ext cx="1636500" cy="1688400"/>
          </a:xfrm>
          <a:prstGeom prst="roundRect">
            <a:avLst>
              <a:gd name="adj" fmla="val 96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53"/>
          <p:cNvSpPr>
            <a:spLocks noGrp="1"/>
          </p:cNvSpPr>
          <p:nvPr>
            <p:ph type="pic" idx="5"/>
          </p:nvPr>
        </p:nvSpPr>
        <p:spPr>
          <a:xfrm>
            <a:off x="3723713" y="1350150"/>
            <a:ext cx="1636500" cy="1688400"/>
          </a:xfrm>
          <a:prstGeom prst="roundRect">
            <a:avLst>
              <a:gd name="adj" fmla="val 96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53"/>
          <p:cNvSpPr>
            <a:spLocks noGrp="1"/>
          </p:cNvSpPr>
          <p:nvPr>
            <p:ph type="pic" idx="6"/>
          </p:nvPr>
        </p:nvSpPr>
        <p:spPr>
          <a:xfrm>
            <a:off x="5455300" y="1350150"/>
            <a:ext cx="1636500" cy="1688400"/>
          </a:xfrm>
          <a:prstGeom prst="roundRect">
            <a:avLst>
              <a:gd name="adj" fmla="val 96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53"/>
          <p:cNvSpPr>
            <a:spLocks noGrp="1"/>
          </p:cNvSpPr>
          <p:nvPr>
            <p:ph type="pic" idx="7"/>
          </p:nvPr>
        </p:nvSpPr>
        <p:spPr>
          <a:xfrm>
            <a:off x="273650" y="3131825"/>
            <a:ext cx="1636500" cy="1728900"/>
          </a:xfrm>
          <a:prstGeom prst="roundRect">
            <a:avLst>
              <a:gd name="adj" fmla="val 96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53"/>
          <p:cNvSpPr>
            <a:spLocks noGrp="1"/>
          </p:cNvSpPr>
          <p:nvPr>
            <p:ph type="pic" idx="8"/>
          </p:nvPr>
        </p:nvSpPr>
        <p:spPr>
          <a:xfrm>
            <a:off x="1998688" y="3131825"/>
            <a:ext cx="1636500" cy="1728900"/>
          </a:xfrm>
          <a:prstGeom prst="roundRect">
            <a:avLst>
              <a:gd name="adj" fmla="val 96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53"/>
          <p:cNvSpPr>
            <a:spLocks noGrp="1"/>
          </p:cNvSpPr>
          <p:nvPr>
            <p:ph type="pic" idx="9"/>
          </p:nvPr>
        </p:nvSpPr>
        <p:spPr>
          <a:xfrm>
            <a:off x="3723713" y="3131825"/>
            <a:ext cx="1636500" cy="1728900"/>
          </a:xfrm>
          <a:prstGeom prst="roundRect">
            <a:avLst>
              <a:gd name="adj" fmla="val 96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53"/>
          <p:cNvSpPr>
            <a:spLocks noGrp="1"/>
          </p:cNvSpPr>
          <p:nvPr>
            <p:ph type="pic" idx="13"/>
          </p:nvPr>
        </p:nvSpPr>
        <p:spPr>
          <a:xfrm>
            <a:off x="5455300" y="3131825"/>
            <a:ext cx="1636500" cy="1728900"/>
          </a:xfrm>
          <a:prstGeom prst="roundRect">
            <a:avLst>
              <a:gd name="adj" fmla="val 96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1655875" y="1348125"/>
            <a:ext cx="7218000" cy="5433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1655875" y="2100369"/>
            <a:ext cx="7218000" cy="5433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1655875" y="2837025"/>
            <a:ext cx="7218000" cy="5433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1655875" y="3573669"/>
            <a:ext cx="7218000" cy="5433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1655875" y="4315525"/>
            <a:ext cx="7218000" cy="5433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274950" y="1348075"/>
            <a:ext cx="1197900" cy="543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00"/>
          </a:p>
        </p:txBody>
      </p:sp>
      <p:sp>
        <p:nvSpPr>
          <p:cNvPr id="101" name="Google Shape;101;p18"/>
          <p:cNvSpPr/>
          <p:nvPr/>
        </p:nvSpPr>
        <p:spPr>
          <a:xfrm>
            <a:off x="274950" y="2092550"/>
            <a:ext cx="1197900" cy="543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102" name="Google Shape;102;p18"/>
          <p:cNvSpPr/>
          <p:nvPr/>
        </p:nvSpPr>
        <p:spPr>
          <a:xfrm>
            <a:off x="274950" y="2837025"/>
            <a:ext cx="1197900" cy="543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103" name="Google Shape;103;p18"/>
          <p:cNvSpPr/>
          <p:nvPr/>
        </p:nvSpPr>
        <p:spPr>
          <a:xfrm>
            <a:off x="274950" y="3573675"/>
            <a:ext cx="1197900" cy="543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104" name="Google Shape;104;p18"/>
          <p:cNvSpPr/>
          <p:nvPr/>
        </p:nvSpPr>
        <p:spPr>
          <a:xfrm>
            <a:off x="274950" y="4310325"/>
            <a:ext cx="1197900" cy="543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1"/>
          </p:nvPr>
        </p:nvSpPr>
        <p:spPr>
          <a:xfrm>
            <a:off x="1655875" y="1348075"/>
            <a:ext cx="72180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1655875" y="2092550"/>
            <a:ext cx="72180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3"/>
          </p:nvPr>
        </p:nvSpPr>
        <p:spPr>
          <a:xfrm>
            <a:off x="1655875" y="2837025"/>
            <a:ext cx="72180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4"/>
          </p:nvPr>
        </p:nvSpPr>
        <p:spPr>
          <a:xfrm>
            <a:off x="1655875" y="3576275"/>
            <a:ext cx="72180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5"/>
          </p:nvPr>
        </p:nvSpPr>
        <p:spPr>
          <a:xfrm>
            <a:off x="1655875" y="4315525"/>
            <a:ext cx="72180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6"/>
          </p:nvPr>
        </p:nvSpPr>
        <p:spPr>
          <a:xfrm flipH="1">
            <a:off x="91975" y="1369047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7"/>
          </p:nvPr>
        </p:nvSpPr>
        <p:spPr>
          <a:xfrm flipH="1">
            <a:off x="91975" y="2113547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8"/>
          </p:nvPr>
        </p:nvSpPr>
        <p:spPr>
          <a:xfrm flipH="1">
            <a:off x="91975" y="2854085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9"/>
          </p:nvPr>
        </p:nvSpPr>
        <p:spPr>
          <a:xfrm flipH="1">
            <a:off x="91975" y="3592685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3"/>
          </p:nvPr>
        </p:nvSpPr>
        <p:spPr>
          <a:xfrm flipH="1">
            <a:off x="91975" y="4336485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36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3" name="Google Shape;393;p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4" name="Google Shape;394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7" name="Google Shape;397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1" name="Google Shape;401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5" name="Google Shape;405;p5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6" name="Google Shape;406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2" name="Google Shape;412;p6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3" name="Google Shape;413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6" name="Google Shape;416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6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0" name="Google Shape;420;p6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1" name="Google Shape;421;p6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22" name="Google Shape;422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5" name="Google Shape;425;p6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26" name="Google Shape;426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orybook 1">
  <p:cSld name="CUSTOM_4">
    <p:bg>
      <p:bgPr>
        <a:solidFill>
          <a:schemeClr val="dk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>
            <a:spLocks noGrp="1"/>
          </p:cNvSpPr>
          <p:nvPr>
            <p:ph type="pic" idx="2"/>
          </p:nvPr>
        </p:nvSpPr>
        <p:spPr>
          <a:xfrm>
            <a:off x="4676850" y="279050"/>
            <a:ext cx="4201200" cy="4573800"/>
          </a:xfrm>
          <a:prstGeom prst="roundRect">
            <a:avLst>
              <a:gd name="adj" fmla="val 482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9"/>
          <p:cNvSpPr/>
          <p:nvPr/>
        </p:nvSpPr>
        <p:spPr>
          <a:xfrm>
            <a:off x="274950" y="1164975"/>
            <a:ext cx="4201200" cy="36936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510325" y="1412150"/>
            <a:ext cx="3733200" cy="3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274950" y="284775"/>
            <a:ext cx="4201200" cy="704400"/>
          </a:xfrm>
          <a:prstGeom prst="roundRect">
            <a:avLst>
              <a:gd name="adj" fmla="val 25275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"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272650" y="327125"/>
            <a:ext cx="42012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8008325" y="109825"/>
            <a:ext cx="1018200" cy="395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3"/>
          </p:nvPr>
        </p:nvSpPr>
        <p:spPr>
          <a:xfrm>
            <a:off x="8008325" y="109825"/>
            <a:ext cx="10182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sz="11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30" name="Google Shape;430;p64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65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35" name="Google Shape;435;p65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36" name="Google Shape;436;p65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37" name="Google Shape;437;p65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8" name="Google Shape;438;p65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66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42" name="Google Shape;442;p66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43" name="Google Shape;443;p66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44" name="Google Shape;444;p66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45" name="Google Shape;445;p66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6" name="Google Shape;446;p66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7" name="Google Shape;447;p66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67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51" name="Google Shape;451;p67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52" name="Google Shape;452;p67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53" name="Google Shape;453;p67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54" name="Google Shape;454;p67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55" name="Google Shape;455;p67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6" name="Google Shape;456;p67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67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8" name="Google Shape;458;p67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68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9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5" name="Google Shape;465;p69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66" name="Google Shape;466;p69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Google Shape;467;p69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8" name="Google Shape;468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69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1" name="Google Shape;471;p69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0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4" name="Google Shape;474;p70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75" name="Google Shape;475;p70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70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7" name="Google Shape;477;p70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Google Shape;478;p70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9" name="Google Shape;479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70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82" name="Google Shape;482;p70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83" name="Google Shape;483;p70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1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486" name="Google Shape;486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72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0" name="Google Shape;490;p72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72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2" name="Google Shape;492;p72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3" name="Google Shape;493;p72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4" name="Google Shape;494;p72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5" name="Google Shape;495;p72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72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7" name="Google Shape;497;p72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8" name="Google Shape;498;p72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orybook 2">
  <p:cSld name="CUSTOM_5">
    <p:bg>
      <p:bgPr>
        <a:solidFill>
          <a:schemeClr val="lt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>
            <a:spLocks noGrp="1"/>
          </p:cNvSpPr>
          <p:nvPr>
            <p:ph type="pic" idx="2"/>
          </p:nvPr>
        </p:nvSpPr>
        <p:spPr>
          <a:xfrm>
            <a:off x="6781525" y="279050"/>
            <a:ext cx="2096400" cy="4573800"/>
          </a:xfrm>
          <a:prstGeom prst="roundRect">
            <a:avLst>
              <a:gd name="adj" fmla="val 96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"/>
          <p:cNvSpPr/>
          <p:nvPr/>
        </p:nvSpPr>
        <p:spPr>
          <a:xfrm>
            <a:off x="274950" y="1164975"/>
            <a:ext cx="6304500" cy="3693600"/>
          </a:xfrm>
          <a:prstGeom prst="roundRect">
            <a:avLst>
              <a:gd name="adj" fmla="val 5734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552284" y="1335950"/>
            <a:ext cx="5739600" cy="31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274950" y="284775"/>
            <a:ext cx="3417900" cy="704400"/>
          </a:xfrm>
          <a:prstGeom prst="roundRect">
            <a:avLst>
              <a:gd name="adj" fmla="val 2527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272650" y="327125"/>
            <a:ext cx="34179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890600" y="284775"/>
            <a:ext cx="2688900" cy="704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3890675" y="284775"/>
            <a:ext cx="26889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orybook 3">
  <p:cSld name="CUSTOM_6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274950" y="1164975"/>
            <a:ext cx="8598900" cy="3693600"/>
          </a:xfrm>
          <a:prstGeom prst="roundRect">
            <a:avLst>
              <a:gd name="adj" fmla="val 5734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552275" y="1405150"/>
            <a:ext cx="80604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274950" y="284775"/>
            <a:ext cx="5719200" cy="70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136" name="Google Shape;136;p21"/>
          <p:cNvSpPr/>
          <p:nvPr/>
        </p:nvSpPr>
        <p:spPr>
          <a:xfrm>
            <a:off x="6184900" y="284775"/>
            <a:ext cx="2688900" cy="70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272650" y="327125"/>
            <a:ext cx="57192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109155" y="109825"/>
            <a:ext cx="1018200" cy="395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2"/>
          </p:nvPr>
        </p:nvSpPr>
        <p:spPr>
          <a:xfrm>
            <a:off x="109150" y="109825"/>
            <a:ext cx="10182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sz="11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3"/>
          </p:nvPr>
        </p:nvSpPr>
        <p:spPr>
          <a:xfrm>
            <a:off x="6184900" y="284775"/>
            <a:ext cx="26889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 Page 1">
  <p:cSld name="CUSTOM_7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>
            <a:spLocks noGrp="1"/>
          </p:cNvSpPr>
          <p:nvPr>
            <p:ph type="pic" idx="2"/>
          </p:nvPr>
        </p:nvSpPr>
        <p:spPr>
          <a:xfrm>
            <a:off x="274950" y="1159275"/>
            <a:ext cx="2096400" cy="3705000"/>
          </a:xfrm>
          <a:prstGeom prst="roundRect">
            <a:avLst>
              <a:gd name="adj" fmla="val 11005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22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name="adj" fmla="val 2527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144" name="Google Shape;144;p22"/>
          <p:cNvSpPr/>
          <p:nvPr/>
        </p:nvSpPr>
        <p:spPr>
          <a:xfrm>
            <a:off x="2547100" y="1164975"/>
            <a:ext cx="6326700" cy="3693600"/>
          </a:xfrm>
          <a:prstGeom prst="roundRect">
            <a:avLst>
              <a:gd name="adj" fmla="val 5734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145" name="Google Shape;145;p22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146" name="Google Shape;146;p22"/>
          <p:cNvSpPr txBox="1"/>
          <p:nvPr/>
        </p:nvSpPr>
        <p:spPr>
          <a:xfrm>
            <a:off x="2840350" y="1414100"/>
            <a:ext cx="5740200" cy="3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2845275" y="1412150"/>
            <a:ext cx="5732400" cy="3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3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 Page 1 Alt">
  <p:cSld name="CUSTOM_7_1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>
            <a:spLocks noGrp="1"/>
          </p:cNvSpPr>
          <p:nvPr>
            <p:ph type="pic" idx="2"/>
          </p:nvPr>
        </p:nvSpPr>
        <p:spPr>
          <a:xfrm>
            <a:off x="2547100" y="1159275"/>
            <a:ext cx="6326700" cy="3705000"/>
          </a:xfrm>
          <a:prstGeom prst="roundRect">
            <a:avLst>
              <a:gd name="adj" fmla="val 653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496375" y="1377200"/>
            <a:ext cx="1663800" cy="3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name="adj" fmla="val 2527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154" name="Google Shape;154;p23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ubTitle" idx="3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Della Respira"/>
              <a:buNone/>
              <a:defRPr sz="4200" b="1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3010150" y="1510025"/>
            <a:ext cx="5522700" cy="20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●"/>
              <a:defRPr sz="16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○"/>
              <a:defRPr sz="1600"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■"/>
              <a:defRPr sz="1600"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●"/>
              <a:defRPr sz="1600"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○"/>
              <a:defRPr sz="1600"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■"/>
              <a:defRPr sz="1600"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●"/>
              <a:defRPr sz="1600"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○"/>
              <a:defRPr sz="1600"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■"/>
              <a:defRPr sz="16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5" r:id="rId56"/>
    <p:sldLayoutId id="2147483716" r:id="rId57"/>
    <p:sldLayoutId id="2147483717" r:id="rId5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platform.openai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uravpapnai03/AI-chatbot-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computer-engineering-science-tech-wallpaper-bjlej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allpapercave.com/hi-tech-wallpaper" TargetMode="Externa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3"/>
          <p:cNvSpPr txBox="1">
            <a:spLocks noGrp="1"/>
          </p:cNvSpPr>
          <p:nvPr>
            <p:ph type="subTitle" idx="1"/>
          </p:nvPr>
        </p:nvSpPr>
        <p:spPr>
          <a:xfrm>
            <a:off x="274725" y="2971100"/>
            <a:ext cx="4213200" cy="13137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AI NAME </a:t>
            </a:r>
            <a:r>
              <a:rPr lang="en" dirty="0">
                <a:solidFill>
                  <a:schemeClr val="dk1"/>
                </a:solidFill>
              </a:rPr>
              <a:t>–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Chat-Bot G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05" name="Google Shape;505;p73"/>
          <p:cNvSpPr txBox="1"/>
          <p:nvPr/>
        </p:nvSpPr>
        <p:spPr>
          <a:xfrm>
            <a:off x="4950175" y="3077950"/>
            <a:ext cx="3815700" cy="12069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Lexend"/>
                <a:ea typeface="Lexend"/>
                <a:cs typeface="Lexend"/>
                <a:sym typeface="Lexend"/>
              </a:rPr>
              <a:t>NAME : GAURAV PAPNAI</a:t>
            </a:r>
            <a:endParaRPr sz="2200" b="1" dirty="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Lexend"/>
                <a:ea typeface="Lexend"/>
                <a:cs typeface="Lexend"/>
                <a:sym typeface="Lexend"/>
              </a:rPr>
              <a:t>COURSE : B.VOC SOFTWARE    DEVELOPMENT</a:t>
            </a:r>
            <a:endParaRPr sz="1900" b="1" dirty="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03" name="Google Shape;503;p73"/>
          <p:cNvSpPr txBox="1">
            <a:spLocks noGrp="1"/>
          </p:cNvSpPr>
          <p:nvPr>
            <p:ph type="title"/>
          </p:nvPr>
        </p:nvSpPr>
        <p:spPr>
          <a:xfrm>
            <a:off x="274725" y="312763"/>
            <a:ext cx="8598900" cy="24789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TITLE : AI Chat-Bot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5053934-C588-CA77-D0C7-1F2CDC006EF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5122" r="5122"/>
          <a:stretch>
            <a:fillRect/>
          </a:stretch>
        </p:blipFill>
        <p:spPr/>
      </p:pic>
      <p:sp>
        <p:nvSpPr>
          <p:cNvPr id="510" name="Google Shape;510;p74"/>
          <p:cNvSpPr txBox="1">
            <a:spLocks noGrp="1"/>
          </p:cNvSpPr>
          <p:nvPr>
            <p:ph type="body" idx="1"/>
          </p:nvPr>
        </p:nvSpPr>
        <p:spPr>
          <a:xfrm>
            <a:off x="496350" y="1391657"/>
            <a:ext cx="3754200" cy="34117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 TO THE PROJECT::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This is a Python-based AI chatbot application that uses OpenAI's GPT-3.5-turbo model and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Gradio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 for the user interface. The chatbot can handle a wide variety of user queries and provides intelligent responses.</a:t>
            </a:r>
            <a:endParaRPr sz="2000" dirty="0">
              <a:solidFill>
                <a:schemeClr val="dk1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511" name="Google Shape;511;p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5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518" name="Google Shape;518;p75"/>
          <p:cNvSpPr txBox="1">
            <a:spLocks noGrp="1"/>
          </p:cNvSpPr>
          <p:nvPr>
            <p:ph type="subTitle" idx="1"/>
          </p:nvPr>
        </p:nvSpPr>
        <p:spPr>
          <a:xfrm>
            <a:off x="1882400" y="1439863"/>
            <a:ext cx="6900000" cy="5053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2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163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6163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indent="0">
              <a:lnSpc>
                <a:spcPct val="90000"/>
              </a:lnSpc>
              <a:buClr>
                <a:schemeClr val="dk1"/>
              </a:buClr>
              <a:buSzPts val="275"/>
            </a:pPr>
            <a:r>
              <a:rPr lang="en-US" sz="8000" b="0" i="1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Chat Interface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: Interact with the chatbot through a simple and clean </a:t>
            </a:r>
            <a:r>
              <a:rPr lang="en-US" sz="8000" b="0" i="0" dirty="0" err="1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Gradio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 web interface.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80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19" name="Google Shape;519;p75"/>
          <p:cNvSpPr txBox="1">
            <a:spLocks noGrp="1"/>
          </p:cNvSpPr>
          <p:nvPr>
            <p:ph type="subTitle" idx="2"/>
          </p:nvPr>
        </p:nvSpPr>
        <p:spPr>
          <a:xfrm>
            <a:off x="1655875" y="2092549"/>
            <a:ext cx="7218000" cy="6603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2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90000"/>
              </a:lnSpc>
            </a:pPr>
            <a:r>
              <a:rPr lang="en-US" sz="8000" b="0" i="1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Secure API Integration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: The OpenAI API key is stored securely in a </a:t>
            </a:r>
            <a:r>
              <a:rPr lang="en-US" sz="8000" b="0" i="0" dirty="0" err="1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config.yaml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 file</a:t>
            </a:r>
            <a:r>
              <a:rPr lang="en-US" sz="62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20" name="Google Shape;520;p75"/>
          <p:cNvSpPr txBox="1">
            <a:spLocks noGrp="1"/>
          </p:cNvSpPr>
          <p:nvPr>
            <p:ph type="subTitle" idx="3"/>
          </p:nvPr>
        </p:nvSpPr>
        <p:spPr>
          <a:xfrm>
            <a:off x="1655875" y="2870649"/>
            <a:ext cx="7218000" cy="575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2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90000"/>
              </a:lnSpc>
              <a:buClr>
                <a:schemeClr val="dk1"/>
              </a:buClr>
              <a:buSzPct val="50000"/>
            </a:pPr>
            <a:r>
              <a:rPr lang="en-US" sz="8000" b="0" i="1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Customizable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: Easily modify the chatbot's behavior by changing the system message.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21" name="Google Shape;521;p75"/>
          <p:cNvSpPr txBox="1">
            <a:spLocks noGrp="1"/>
          </p:cNvSpPr>
          <p:nvPr>
            <p:ph type="subTitle" idx="4"/>
          </p:nvPr>
        </p:nvSpPr>
        <p:spPr>
          <a:xfrm>
            <a:off x="1655875" y="3645850"/>
            <a:ext cx="72180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90000"/>
              </a:lnSpc>
              <a:buClr>
                <a:schemeClr val="dk1"/>
              </a:buClr>
              <a:buSzPct val="50000"/>
            </a:pPr>
            <a:r>
              <a:rPr lang="en-US" sz="2600" b="0" i="1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Easy Sharing</a:t>
            </a:r>
            <a:r>
              <a:rPr lang="en-US" sz="2600" b="0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: Share your chatbot online with </a:t>
            </a:r>
            <a:r>
              <a:rPr lang="en-US" sz="2600" b="0" i="0" dirty="0" err="1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Gradio's</a:t>
            </a:r>
            <a:r>
              <a:rPr lang="en-US" sz="2600" b="0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 shareable link.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23" name="Google Shape;523;p75"/>
          <p:cNvSpPr txBox="1">
            <a:spLocks noGrp="1"/>
          </p:cNvSpPr>
          <p:nvPr>
            <p:ph type="subTitle" idx="6"/>
          </p:nvPr>
        </p:nvSpPr>
        <p:spPr>
          <a:xfrm flipH="1">
            <a:off x="91975" y="1369047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4" name="Google Shape;524;p75"/>
          <p:cNvSpPr txBox="1">
            <a:spLocks noGrp="1"/>
          </p:cNvSpPr>
          <p:nvPr>
            <p:ph type="subTitle" idx="7"/>
          </p:nvPr>
        </p:nvSpPr>
        <p:spPr>
          <a:xfrm flipH="1">
            <a:off x="91975" y="2113547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5" name="Google Shape;525;p75"/>
          <p:cNvSpPr txBox="1">
            <a:spLocks noGrp="1"/>
          </p:cNvSpPr>
          <p:nvPr>
            <p:ph type="subTitle" idx="8"/>
          </p:nvPr>
        </p:nvSpPr>
        <p:spPr>
          <a:xfrm flipH="1">
            <a:off x="91975" y="2854085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6" name="Google Shape;526;p75"/>
          <p:cNvSpPr txBox="1">
            <a:spLocks noGrp="1"/>
          </p:cNvSpPr>
          <p:nvPr>
            <p:ph type="subTitle" idx="9"/>
          </p:nvPr>
        </p:nvSpPr>
        <p:spPr>
          <a:xfrm flipH="1">
            <a:off x="17469" y="3594623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662F00-66ED-E56D-E03C-49A0362DCA80}"/>
              </a:ext>
            </a:extLst>
          </p:cNvPr>
          <p:cNvSpPr/>
          <p:nvPr/>
        </p:nvSpPr>
        <p:spPr>
          <a:xfrm>
            <a:off x="272650" y="4189151"/>
            <a:ext cx="8601225" cy="7568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9B1837E-8CAC-81DA-61BD-FF9EA05A34D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284" b="284"/>
          <a:stretch>
            <a:fillRect/>
          </a:stretch>
        </p:blipFill>
        <p:spPr>
          <a:xfrm>
            <a:off x="6332538" y="1352550"/>
            <a:ext cx="2541587" cy="3509963"/>
          </a:xfrm>
        </p:spPr>
      </p:pic>
      <p:sp>
        <p:nvSpPr>
          <p:cNvPr id="532" name="Google Shape;532;p7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dirty="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algn="l"/>
            <a:r>
              <a:rPr lang="en-US" sz="2400" b="0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Before running this project, ensure you have the following: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Python 3.7 or higher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OpenAI API key (Sign up at </a:t>
            </a:r>
            <a:r>
              <a:rPr lang="en-US" sz="2400" b="0" i="0" u="sng" dirty="0">
                <a:solidFill>
                  <a:srgbClr val="1F2328"/>
                </a:solidFill>
                <a:effectLst/>
                <a:latin typeface="Aptos" panose="020B0004020202020204" pitchFamily="34" charset="0"/>
                <a:hlinkClick r:id="rId4"/>
              </a:rPr>
              <a:t>OpenAI</a:t>
            </a:r>
            <a:r>
              <a:rPr lang="en-US" sz="2400" b="0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 if you don’t have one)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534" name="Google Shape;534;p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780" dirty="0"/>
              <a:t>REQUIREMENTS</a:t>
            </a:r>
            <a:endParaRPr sz="2480" dirty="0"/>
          </a:p>
        </p:txBody>
      </p:sp>
      <p:sp>
        <p:nvSpPr>
          <p:cNvPr id="533" name="Google Shape;533;p76"/>
          <p:cNvSpPr/>
          <p:nvPr/>
        </p:nvSpPr>
        <p:spPr>
          <a:xfrm>
            <a:off x="8008325" y="109825"/>
            <a:ext cx="1018200" cy="395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7"/>
          <p:cNvSpPr txBox="1">
            <a:spLocks noGrp="1"/>
          </p:cNvSpPr>
          <p:nvPr>
            <p:ph type="subTitle" idx="1"/>
          </p:nvPr>
        </p:nvSpPr>
        <p:spPr>
          <a:xfrm flipH="1">
            <a:off x="-172350" y="1348071"/>
            <a:ext cx="7604508" cy="3468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42" name="Google Shape;542;p77"/>
          <p:cNvSpPr txBox="1">
            <a:spLocks noGrp="1"/>
          </p:cNvSpPr>
          <p:nvPr>
            <p:ph type="subTitle" idx="2"/>
          </p:nvPr>
        </p:nvSpPr>
        <p:spPr>
          <a:xfrm flipH="1">
            <a:off x="-172350" y="2829197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43" name="Google Shape;543;p77"/>
          <p:cNvSpPr txBox="1">
            <a:spLocks noGrp="1"/>
          </p:cNvSpPr>
          <p:nvPr>
            <p:ph type="subTitle" idx="3"/>
          </p:nvPr>
        </p:nvSpPr>
        <p:spPr>
          <a:xfrm flipH="1">
            <a:off x="-172350" y="4315497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45" name="Google Shape;545;p77"/>
          <p:cNvSpPr txBox="1">
            <a:spLocks noGrp="1"/>
          </p:cNvSpPr>
          <p:nvPr>
            <p:ph type="body" idx="5"/>
          </p:nvPr>
        </p:nvSpPr>
        <p:spPr>
          <a:xfrm>
            <a:off x="1134750" y="2831788"/>
            <a:ext cx="5434200" cy="13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Place Bet</a:t>
            </a:r>
            <a:r>
              <a:rPr lang="en" sz="18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Set a bet amount within the balance.</a:t>
            </a:r>
            <a:endParaRPr sz="18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Spin the Reels</a:t>
            </a:r>
            <a:r>
              <a:rPr lang="en" sz="18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Reels display random symbols.</a:t>
            </a:r>
            <a:endParaRPr sz="18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40" name="Google Shape;540;p77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 dirty="0"/>
              <a:t>INSTALLATION </a:t>
            </a:r>
            <a:endParaRPr sz="4200" dirty="0"/>
          </a:p>
        </p:txBody>
      </p:sp>
      <p:sp>
        <p:nvSpPr>
          <p:cNvPr id="546" name="Google Shape;546;p77"/>
          <p:cNvSpPr txBox="1">
            <a:spLocks noGrp="1"/>
          </p:cNvSpPr>
          <p:nvPr>
            <p:ph type="body" idx="6"/>
          </p:nvPr>
        </p:nvSpPr>
        <p:spPr>
          <a:xfrm>
            <a:off x="1134750" y="4315500"/>
            <a:ext cx="5434200" cy="7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704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  <a:r>
              <a:rPr lang="en-US" sz="1704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Win or Lose</a:t>
            </a:r>
            <a:r>
              <a:rPr lang="en-US" sz="1704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Matches determine rewards; balance updates accordingly.</a:t>
            </a:r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lang="en-US" sz="880" dirty="0">
              <a:solidFill>
                <a:schemeClr val="dk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0E06C-39DA-0247-4EDA-45518832B399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9A2D37-230B-FC7D-1FD1-46FEC1FD8810}"/>
              </a:ext>
            </a:extLst>
          </p:cNvPr>
          <p:cNvSpPr/>
          <p:nvPr/>
        </p:nvSpPr>
        <p:spPr>
          <a:xfrm>
            <a:off x="271541" y="1265274"/>
            <a:ext cx="8600916" cy="35935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+mj-lt"/>
              <a:buAutoNum type="arabicPeriod"/>
            </a:pPr>
            <a:r>
              <a:rPr lang="en-IN" sz="2000" b="0" i="1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Clone the repository</a:t>
            </a:r>
            <a:r>
              <a:rPr lang="en-IN" sz="2000" b="0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: bash git clone </a:t>
            </a:r>
            <a:r>
              <a:rPr lang="en-IN" sz="2000" b="0" i="0" u="sng" dirty="0">
                <a:solidFill>
                  <a:srgbClr val="1F2328"/>
                </a:solidFill>
                <a:effectLst/>
                <a:latin typeface="Aptos" panose="020B0004020202020204" pitchFamily="34" charset="0"/>
                <a:hlinkClick r:id="rId3"/>
              </a:rPr>
              <a:t>https://github.com/gauravpapnai03/AI-chatbot-G</a:t>
            </a:r>
            <a:r>
              <a:rPr lang="en-IN" sz="2000" b="0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 cd ai-chatbot</a:t>
            </a:r>
          </a:p>
          <a:p>
            <a:pPr algn="l">
              <a:buFont typeface="+mj-lt"/>
              <a:buAutoNum type="arabicPeriod"/>
            </a:pPr>
            <a:r>
              <a:rPr lang="en-IN" sz="2000" b="0" i="1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Install the required Python libraries</a:t>
            </a:r>
            <a:r>
              <a:rPr lang="en-IN" sz="2000" b="0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: bash pip install </a:t>
            </a:r>
            <a:r>
              <a:rPr lang="en-IN" sz="2000" b="0" i="0" dirty="0" err="1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openai</a:t>
            </a:r>
            <a:r>
              <a:rPr lang="en-IN" sz="2000" b="0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N" sz="2000" b="0" i="0" dirty="0" err="1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gradio</a:t>
            </a:r>
            <a:r>
              <a:rPr lang="en-IN" sz="2000" b="0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N" sz="2000" b="0" i="0" dirty="0" err="1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pyyaml</a:t>
            </a:r>
            <a:endParaRPr lang="en-IN" sz="2000" b="0" i="0" dirty="0">
              <a:solidFill>
                <a:srgbClr val="1F2328"/>
              </a:solidFill>
              <a:effectLst/>
              <a:latin typeface="Aptos" panose="020B00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sz="2000" b="0" i="1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Create a </a:t>
            </a:r>
            <a:r>
              <a:rPr lang="en-IN" sz="2000" b="0" i="1" dirty="0" err="1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config.yaml</a:t>
            </a:r>
            <a:r>
              <a:rPr lang="en-IN" sz="2000" b="0" i="1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 file</a:t>
            </a:r>
            <a:r>
              <a:rPr lang="en-IN" sz="2000" b="0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: In the project directory, create a </a:t>
            </a:r>
            <a:r>
              <a:rPr lang="en-IN" sz="2000" b="0" i="0" dirty="0" err="1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config.yaml</a:t>
            </a:r>
            <a:r>
              <a:rPr lang="en-IN" sz="2000" b="0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 file and add your OpenAI API key: </a:t>
            </a:r>
            <a:r>
              <a:rPr lang="en-IN" sz="2000" b="0" i="0" dirty="0" err="1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yaml</a:t>
            </a:r>
            <a:r>
              <a:rPr lang="en-IN" sz="2000" b="0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N" sz="2000" b="0" i="0" dirty="0" err="1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api</a:t>
            </a:r>
            <a:r>
              <a:rPr lang="en-IN" sz="2000" b="0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: "</a:t>
            </a:r>
            <a:r>
              <a:rPr lang="en-IN" sz="2000" b="0" i="0" dirty="0" err="1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sk</a:t>
            </a:r>
            <a:r>
              <a:rPr lang="en-IN" sz="2000" b="0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-************************************************"</a:t>
            </a:r>
          </a:p>
          <a:p>
            <a:pPr algn="l">
              <a:buFont typeface="+mj-lt"/>
              <a:buAutoNum type="arabicPeriod"/>
            </a:pPr>
            <a:r>
              <a:rPr lang="en-IN" sz="2000" b="0" i="1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Run the application</a:t>
            </a:r>
            <a:r>
              <a:rPr lang="en-IN" sz="2000" b="0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: bash python app.py</a:t>
            </a:r>
          </a:p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AB2A44-4C4A-A094-BD2F-B74E69F4DE60}"/>
              </a:ext>
            </a:extLst>
          </p:cNvPr>
          <p:cNvSpPr/>
          <p:nvPr/>
        </p:nvSpPr>
        <p:spPr>
          <a:xfrm>
            <a:off x="8009251" y="1390484"/>
            <a:ext cx="863208" cy="555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01D247-1828-6AA9-7800-EF9C3F304795}"/>
              </a:ext>
            </a:extLst>
          </p:cNvPr>
          <p:cNvSpPr/>
          <p:nvPr/>
        </p:nvSpPr>
        <p:spPr>
          <a:xfrm>
            <a:off x="8009250" y="4270046"/>
            <a:ext cx="863207" cy="546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algn="l">
              <a:buFont typeface="+mj-lt"/>
              <a:buAutoNum type="arabicPeriod"/>
            </a:pPr>
            <a:endParaRPr lang="en-US" sz="2400" dirty="0">
              <a:solidFill>
                <a:srgbClr val="1F2328"/>
              </a:solidFill>
              <a:latin typeface="Aptos" panose="020B00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Start the application: bash python app.py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1F2328"/>
              </a:solidFill>
              <a:effectLst/>
              <a:latin typeface="Aptos" panose="020B00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Open the </a:t>
            </a:r>
            <a:r>
              <a:rPr lang="en-US" sz="2400" b="0" i="0" dirty="0" err="1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Gradio</a:t>
            </a:r>
            <a:r>
              <a:rPr lang="en-US" sz="2400" b="0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 interface in your browser (a link will be provided in the terminal).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1F2328"/>
              </a:solidFill>
              <a:effectLst/>
              <a:latin typeface="Aptos" panose="020B00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Interact with the chatbot by typing in your questions.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63" name="Google Shape;563;p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 dirty="0"/>
              <a:t>USAGE</a:t>
            </a:r>
            <a:endParaRPr sz="4200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837540BD-B288-A123-D534-0A6C9F77A83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8236" b="8236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5AAB396-E376-1275-0FB8-755C41FD8A7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4907" b="34907"/>
          <a:stretch>
            <a:fillRect/>
          </a:stretch>
        </p:blipFill>
        <p:spPr/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B381254-B9A3-68AA-E22B-05D265A72621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33230" b="33230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A2D332E-642A-2118-0143-4AD058E4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33" y="2189271"/>
            <a:ext cx="8229600" cy="766580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/>
              <a:t>THANK YOU FOR YOUR ATTENTION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69476289"/>
      </p:ext>
    </p:extLst>
  </p:cSld>
  <p:clrMapOvr>
    <a:masterClrMapping/>
  </p:clrMapOvr>
</p:sld>
</file>

<file path=ppt/theme/theme1.xml><?xml version="1.0" encoding="utf-8"?>
<a:theme xmlns:a="http://schemas.openxmlformats.org/drawingml/2006/main" name="Group/Class Project #1">
  <a:themeElements>
    <a:clrScheme name="Simple Light">
      <a:dk1>
        <a:srgbClr val="000000"/>
      </a:dk1>
      <a:lt1>
        <a:srgbClr val="D2DE9C"/>
      </a:lt1>
      <a:dk2>
        <a:srgbClr val="F3DFA5"/>
      </a:dk2>
      <a:lt2>
        <a:srgbClr val="DBEFF1"/>
      </a:lt2>
      <a:accent1>
        <a:srgbClr val="FD5E48"/>
      </a:accent1>
      <a:accent2>
        <a:srgbClr val="E6C2D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8C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305</Words>
  <Application>Microsoft Office PowerPoint</Application>
  <PresentationFormat>On-screen Show (16:9)</PresentationFormat>
  <Paragraphs>48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-apple-system</vt:lpstr>
      <vt:lpstr>Della Respira</vt:lpstr>
      <vt:lpstr>Merriweather</vt:lpstr>
      <vt:lpstr>Lexend</vt:lpstr>
      <vt:lpstr>Arial</vt:lpstr>
      <vt:lpstr>DM Sans Light</vt:lpstr>
      <vt:lpstr>Aptos</vt:lpstr>
      <vt:lpstr>DM Sans</vt:lpstr>
      <vt:lpstr>DM Sans ExtraLight</vt:lpstr>
      <vt:lpstr>Group/Class Project #1</vt:lpstr>
      <vt:lpstr>TITLE : AI Chat-Bot </vt:lpstr>
      <vt:lpstr>INTRODUCTION</vt:lpstr>
      <vt:lpstr>FEATURES</vt:lpstr>
      <vt:lpstr>REQUIREMENTS</vt:lpstr>
      <vt:lpstr>INSTALLATION </vt:lpstr>
      <vt:lpstr>USAGE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Anand</dc:creator>
  <cp:lastModifiedBy>Anand</cp:lastModifiedBy>
  <cp:revision>4</cp:revision>
  <dcterms:modified xsi:type="dcterms:W3CDTF">2024-12-08T13:57:21Z</dcterms:modified>
</cp:coreProperties>
</file>