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1BA7C8B-6AAB-40BD-A893-646EA0CDCAEE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55D0D29-E831-4ADC-8804-611C2C67347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988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A7C8B-6AAB-40BD-A893-646EA0CDCAEE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0D29-E831-4ADC-8804-611C2C6734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0174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A7C8B-6AAB-40BD-A893-646EA0CDCAEE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0D29-E831-4ADC-8804-611C2C67347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735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A7C8B-6AAB-40BD-A893-646EA0CDCAEE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0D29-E831-4ADC-8804-611C2C673476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2139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A7C8B-6AAB-40BD-A893-646EA0CDCAEE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0D29-E831-4ADC-8804-611C2C6734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0514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A7C8B-6AAB-40BD-A893-646EA0CDCAEE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0D29-E831-4ADC-8804-611C2C673476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5748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A7C8B-6AAB-40BD-A893-646EA0CDCAEE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0D29-E831-4ADC-8804-611C2C67347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314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A7C8B-6AAB-40BD-A893-646EA0CDCAEE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0D29-E831-4ADC-8804-611C2C673476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0657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A7C8B-6AAB-40BD-A893-646EA0CDCAEE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0D29-E831-4ADC-8804-611C2C673476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639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A7C8B-6AAB-40BD-A893-646EA0CDCAEE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0D29-E831-4ADC-8804-611C2C6734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491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A7C8B-6AAB-40BD-A893-646EA0CDCAEE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0D29-E831-4ADC-8804-611C2C673476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668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A7C8B-6AAB-40BD-A893-646EA0CDCAEE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0D29-E831-4ADC-8804-611C2C6734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7547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A7C8B-6AAB-40BD-A893-646EA0CDCAEE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0D29-E831-4ADC-8804-611C2C673476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9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A7C8B-6AAB-40BD-A893-646EA0CDCAEE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0D29-E831-4ADC-8804-611C2C673476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464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A7C8B-6AAB-40BD-A893-646EA0CDCAEE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0D29-E831-4ADC-8804-611C2C6734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956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A7C8B-6AAB-40BD-A893-646EA0CDCAEE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0D29-E831-4ADC-8804-611C2C673476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000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A7C8B-6AAB-40BD-A893-646EA0CDCAEE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0D29-E831-4ADC-8804-611C2C6734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296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1BA7C8B-6AAB-40BD-A893-646EA0CDCAEE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55D0D29-E831-4ADC-8804-611C2C6734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674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6EC14-2969-4DB3-B193-F17614BAC4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4460" y="-26894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Algerian" panose="04020705040A02060702" pitchFamily="82" charset="0"/>
              </a:rPr>
              <a:t>The IT Industry: Trends and Future Outlook</a:t>
            </a:r>
            <a:br>
              <a:rPr lang="en-US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E945B8-B7E9-4D2C-8039-EDA180B23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680" y="1713154"/>
            <a:ext cx="6996640" cy="357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645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1CD89-2991-4B12-81CB-833E4FCB2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982132"/>
            <a:ext cx="9753599" cy="45719"/>
          </a:xfrm>
        </p:spPr>
        <p:txBody>
          <a:bodyPr>
            <a:normAutofit fontScale="90000"/>
          </a:bodyPr>
          <a:lstStyle/>
          <a:p>
            <a:br>
              <a:rPr lang="en-IN" sz="8000" dirty="0">
                <a:latin typeface="Arial Black" panose="020B0A04020102020204" pitchFamily="34" charset="0"/>
              </a:rPr>
            </a:br>
            <a:r>
              <a:rPr lang="en-IN" sz="73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D5828-0A1E-4BDD-A0FD-1713E1E0F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refers to the use of computers, storage, networking devices, and other</a:t>
            </a:r>
          </a:p>
          <a:p>
            <a:pPr marL="0" indent="0">
              <a:buNone/>
            </a:pPr>
            <a:r>
              <a:rPr lang="en-US" dirty="0"/>
              <a:t>physical devices, infrastructure, and processes to create, process, store, </a:t>
            </a:r>
          </a:p>
          <a:p>
            <a:pPr marL="0" indent="0">
              <a:buNone/>
            </a:pPr>
            <a:r>
              <a:rPr lang="en-US" dirty="0"/>
              <a:t>secure, and exchange all forms of electronic data. IT encompasses a variety </a:t>
            </a:r>
          </a:p>
          <a:p>
            <a:pPr marL="0" indent="0">
              <a:buNone/>
            </a:pPr>
            <a:r>
              <a:rPr lang="en-US" dirty="0"/>
              <a:t>of technologies that are used for managing and processing information, often </a:t>
            </a:r>
          </a:p>
          <a:p>
            <a:pPr marL="0" indent="0">
              <a:buNone/>
            </a:pPr>
            <a:r>
              <a:rPr lang="en-US" dirty="0"/>
              <a:t>in the context of a business or other enterprise. It involves both hardware and </a:t>
            </a:r>
          </a:p>
          <a:p>
            <a:pPr marL="0" indent="0">
              <a:buNone/>
            </a:pPr>
            <a:r>
              <a:rPr lang="en-US" dirty="0"/>
              <a:t>software components and includes everything from the physical aspects of </a:t>
            </a:r>
          </a:p>
          <a:p>
            <a:pPr marL="0" indent="0">
              <a:buNone/>
            </a:pPr>
            <a:r>
              <a:rPr lang="en-US" dirty="0"/>
              <a:t>computing to the intricate details of software applications and database management.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0605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4F067-BEDC-4413-9EB3-E84814B7C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14400"/>
            <a:ext cx="9601196" cy="137159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Examples of Information </a:t>
            </a:r>
            <a:br>
              <a:rPr lang="en-US" b="1" dirty="0"/>
            </a:br>
            <a:r>
              <a:rPr lang="en-US" b="1" dirty="0"/>
              <a:t>Technology in Use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6A8EB-94C9-48AB-B6F8-429F5D478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Business</a:t>
            </a:r>
            <a:r>
              <a:rPr lang="en-IN" dirty="0"/>
              <a:t>: Enterprise Resource Planning (ERP) systems, Customer Relationship Management (CRM) software.</a:t>
            </a:r>
          </a:p>
          <a:p>
            <a:r>
              <a:rPr lang="en-IN" b="1" dirty="0"/>
              <a:t>Healthcare</a:t>
            </a:r>
            <a:r>
              <a:rPr lang="en-IN" dirty="0"/>
              <a:t>: Electronic Health Records (EHR), telemedicine platforms.</a:t>
            </a:r>
          </a:p>
          <a:p>
            <a:r>
              <a:rPr lang="en-IN" b="1" dirty="0"/>
              <a:t>Education</a:t>
            </a:r>
            <a:r>
              <a:rPr lang="en-IN" dirty="0"/>
              <a:t>: Learning Management Systems (LMS), virtual classrooms.</a:t>
            </a:r>
          </a:p>
          <a:p>
            <a:r>
              <a:rPr lang="en-IN" b="1" dirty="0"/>
              <a:t>Finance</a:t>
            </a:r>
            <a:r>
              <a:rPr lang="en-IN" dirty="0"/>
              <a:t>: Online banking, mobile payment systems.</a:t>
            </a:r>
          </a:p>
          <a:p>
            <a:r>
              <a:rPr lang="en-IN" b="1" dirty="0"/>
              <a:t>Entertainment</a:t>
            </a:r>
            <a:r>
              <a:rPr lang="en-IN" dirty="0"/>
              <a:t>: Streaming services, online gaming platforms.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6131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E963B-4823-4A04-A1E6-8A9F4EFBB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Historical Background of the IT Industry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A5010-3F5B-4B20-A3B7-C5C2049D5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1940s: The Birth of Modern Computing</a:t>
            </a:r>
          </a:p>
          <a:p>
            <a:r>
              <a:rPr lang="en-IN" b="1" dirty="0"/>
              <a:t>1960s: Mainframes and Minicomputers</a:t>
            </a:r>
          </a:p>
          <a:p>
            <a:r>
              <a:rPr lang="en-IN" b="1" dirty="0"/>
              <a:t>1970s: The Microprocessor Revolution</a:t>
            </a:r>
          </a:p>
          <a:p>
            <a:r>
              <a:rPr lang="en-US" b="1" dirty="0"/>
              <a:t>1980s: The Rise of the PC</a:t>
            </a:r>
          </a:p>
          <a:p>
            <a:r>
              <a:rPr lang="en-US" b="1" dirty="0"/>
              <a:t>1990s: The Internet and Networking Boom</a:t>
            </a:r>
          </a:p>
          <a:p>
            <a:r>
              <a:rPr lang="en-US" b="1" dirty="0"/>
              <a:t>2000s: Mobility and Cloud Computing</a:t>
            </a:r>
          </a:p>
          <a:p>
            <a:r>
              <a:rPr lang="en-US" b="1" dirty="0"/>
              <a:t>2010s-Present: Big Data, AI, and Emerging Technologies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1112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DC6E4-A037-47AF-94F7-FCB14CEA4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Current Trends in the IT Industry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1F36B-B044-4480-B501-3A4AFCD73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Artificial Intelligence and Machine Learning</a:t>
            </a:r>
          </a:p>
          <a:p>
            <a:r>
              <a:rPr lang="en-IN" dirty="0"/>
              <a:t>Cloud Computing</a:t>
            </a:r>
          </a:p>
          <a:p>
            <a:r>
              <a:rPr lang="en-IN" dirty="0"/>
              <a:t>Cybersecurity</a:t>
            </a:r>
          </a:p>
          <a:p>
            <a:r>
              <a:rPr lang="en-IN" dirty="0"/>
              <a:t>Internet of Things (IoT)</a:t>
            </a:r>
          </a:p>
          <a:p>
            <a:r>
              <a:rPr lang="en-IN" dirty="0"/>
              <a:t>Big Data and Analytics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7451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C75CB-678B-4DF8-90A3-35F8910E2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Impact of IT on Other Industries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CA98B-665E-44D5-A09F-7EB232F10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Healthcare (telemedicine, health records)</a:t>
            </a:r>
          </a:p>
          <a:p>
            <a:r>
              <a:rPr lang="en-IN" dirty="0"/>
              <a:t>Education (e-learning, virtual classrooms)</a:t>
            </a:r>
          </a:p>
          <a:p>
            <a:r>
              <a:rPr lang="en-IN" dirty="0"/>
              <a:t>Finance (FinTech, digital banking)</a:t>
            </a:r>
          </a:p>
          <a:p>
            <a:r>
              <a:rPr lang="en-IN" dirty="0"/>
              <a:t>Manufacturing (automation, Industry 4.0)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7598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2C2E4-8311-466E-B68B-EEF1E3176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Future Outlook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9E594-E3E9-4EAD-9687-9DB679A1A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Growth projections for AI and automation</a:t>
            </a:r>
          </a:p>
          <a:p>
            <a:r>
              <a:rPr lang="en-IN" dirty="0"/>
              <a:t>Expansion of 5G networks</a:t>
            </a:r>
          </a:p>
          <a:p>
            <a:r>
              <a:rPr lang="en-IN" dirty="0"/>
              <a:t>Advances in quantum computing</a:t>
            </a:r>
          </a:p>
          <a:p>
            <a:r>
              <a:rPr lang="en-US" dirty="0"/>
              <a:t>Potential for increased remote work and digital transformation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05320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102</TotalTime>
  <Words>295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Algerian</vt:lpstr>
      <vt:lpstr>Arial</vt:lpstr>
      <vt:lpstr>Arial Black</vt:lpstr>
      <vt:lpstr>Garamond</vt:lpstr>
      <vt:lpstr>Organic</vt:lpstr>
      <vt:lpstr>The IT Industry: Trends and Future Outlook </vt:lpstr>
      <vt:lpstr> Introduction</vt:lpstr>
      <vt:lpstr>Examples of Information  Technology in Use </vt:lpstr>
      <vt:lpstr>Historical Background of the IT Industry </vt:lpstr>
      <vt:lpstr>Current Trends in the IT Industry </vt:lpstr>
      <vt:lpstr>Impact of IT on Other Industries </vt:lpstr>
      <vt:lpstr>Future Outlook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IT Industry: Trends and Future Outlook</dc:title>
  <dc:creator>Admin</dc:creator>
  <cp:lastModifiedBy>Admin</cp:lastModifiedBy>
  <cp:revision>8</cp:revision>
  <dcterms:created xsi:type="dcterms:W3CDTF">2024-05-22T06:14:53Z</dcterms:created>
  <dcterms:modified xsi:type="dcterms:W3CDTF">2024-05-29T10:25:34Z</dcterms:modified>
</cp:coreProperties>
</file>