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72" r:id="rId11"/>
    <p:sldId id="267" r:id="rId12"/>
    <p:sldId id="273" r:id="rId13"/>
    <p:sldId id="274" r:id="rId14"/>
    <p:sldId id="268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5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0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0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47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24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386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1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16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6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1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02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03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40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1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2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15901-FC12-43B7-8431-66B64E3D52BE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4B26-E640-4F54-8432-49CD4D19D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23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9C05-3A0F-181E-2E0E-14814ADCD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Project-I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481A1-876E-70FB-C9AF-A5D0DB8D7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5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DB5E-FFE2-0C63-FD98-4DE7AB6B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C7B3-C26D-2D95-C52E-98C03080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Recipe Search :</a:t>
            </a:r>
          </a:p>
          <a:p>
            <a:pPr marL="0" indent="0">
              <a:buNone/>
            </a:pPr>
            <a:r>
              <a:rPr lang="en-US" dirty="0"/>
              <a:t>       - Users can search for recipes based on ingredients.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2. User Accounts:</a:t>
            </a:r>
          </a:p>
          <a:p>
            <a:pPr marL="0" indent="0">
              <a:buNone/>
            </a:pPr>
            <a:r>
              <a:rPr lang="en-US" dirty="0"/>
              <a:t>       - Users can create their own accounts with a username and password.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3. Add Your Own Recipe:</a:t>
            </a:r>
          </a:p>
          <a:p>
            <a:pPr marL="0" indent="0">
              <a:buNone/>
            </a:pPr>
            <a:r>
              <a:rPr lang="en-US" dirty="0"/>
              <a:t>       - Registered users can submit their own recipes to the platform.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4. Favorites:</a:t>
            </a:r>
          </a:p>
          <a:p>
            <a:pPr marL="0" indent="0">
              <a:buNone/>
            </a:pPr>
            <a:r>
              <a:rPr lang="en-US" dirty="0"/>
              <a:t>       - A dedicated "Favorites" section should be available for users to manage their</a:t>
            </a:r>
          </a:p>
          <a:p>
            <a:pPr marL="0" indent="0">
              <a:buNone/>
            </a:pPr>
            <a:r>
              <a:rPr lang="en-US" dirty="0"/>
              <a:t>         saved recipes.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5. Comment Sections:</a:t>
            </a:r>
          </a:p>
          <a:p>
            <a:pPr marL="0" indent="0">
              <a:buNone/>
            </a:pPr>
            <a:r>
              <a:rPr lang="en-US" dirty="0"/>
              <a:t>       - Users can leave comments and reviews on recipes they've tried.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60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ECE-FD0E-C0C7-4644-C6ACB34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B96-4BE7-4E1A-01F1-097AB119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Feature Implementation: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Successfully implemented core and advanced features, providing a seamless recipe-finding experience.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Development Phases: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Completed all development phases on schedule, ensuring a systematic and well-structured project.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User Satisfaction: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Positive feedback highlights user satisfaction, emphasizing the application's ease of use and functionality.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64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9150-EB99-5207-4A95-69878936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C55B-568F-A19A-B76B-76161F23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Integration Complexity: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Navigating the integration of front-end and back-end components posed initial complexities, requiring careful coordination.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User Authentication: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Implementing secure user authentication presented challenges, demanding rigorous testing for data protection.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Team Collaboration: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Overcoming communication barriers and coordinating between front-end and back-end teams was an ongoing challenge.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02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626C-CDF6-D6D0-12D4-1634729E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B113-E7C0-11E5-D1CD-9F3FCE6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AI-Driven Recommendations: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Explore the integration of artificial intelligence for personalized recipe recommendations based on user preferences and behavior.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Mobile Application: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Extend the Recipe Finder platform to mobile devices, offering users the flexibility to access recipes anytime, anywhere.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08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1611-C5B0-2500-47DF-CFA7DFBE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239B-983C-C55E-33EA-25021C7D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In conclusion, the Recipe Finder project has been a journey of innovation, collaboration, and overcoming challenges to deliver a user-friendly and impactful application. </a:t>
            </a:r>
          </a:p>
          <a:p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Our endeavor to create a platform that simplifies meal planning and enhances the cooking experience has been guided by a commitment to technological excellence and user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20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CD7-52AF-B151-7A2C-08F1CC45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65EF-279C-BE41-0E04-515BEE88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Thank you to Mr. Ankit Arora, our project supervisor, for guidance and support throughout the development process.</a:t>
            </a: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Thank you to all of my friends who always motivates and support each other.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69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E51B-56F7-BABD-2D97-CC6E0D034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211F3-A4AE-7D0F-D2EB-888614C3F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7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5964-DA17-CFD2-9E5A-A758F18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8597-E1E1-6359-2EDE-C6479A77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Submitted By: 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D1D5DB"/>
                </a:solidFill>
                <a:latin typeface="Söhne"/>
              </a:rPr>
              <a:t>   </a:t>
            </a:r>
            <a:r>
              <a:rPr lang="en-IN" i="0" dirty="0">
                <a:effectLst/>
                <a:latin typeface="Söhne"/>
              </a:rPr>
              <a:t>Gaurav Patel (A-2115000404)</a:t>
            </a:r>
          </a:p>
          <a:p>
            <a:pPr marL="0" indent="0" algn="l">
              <a:buNone/>
            </a:pPr>
            <a:r>
              <a:rPr lang="en-IN" dirty="0">
                <a:latin typeface="Söhne"/>
              </a:rPr>
              <a:t>   </a:t>
            </a:r>
            <a:r>
              <a:rPr lang="en-IN" i="0" dirty="0">
                <a:effectLst/>
                <a:latin typeface="Söhne"/>
              </a:rPr>
              <a:t>Ishu Goyal (A-2115000482)</a:t>
            </a:r>
          </a:p>
          <a:p>
            <a:pPr marL="0" indent="0" algn="l">
              <a:buNone/>
            </a:pPr>
            <a:r>
              <a:rPr lang="en-IN" dirty="0">
                <a:latin typeface="Söhne"/>
              </a:rPr>
              <a:t>   </a:t>
            </a:r>
            <a:r>
              <a:rPr lang="en-IN" i="0" dirty="0">
                <a:effectLst/>
                <a:latin typeface="Söhne"/>
              </a:rPr>
              <a:t>Dev Sharma (A-2115000335)</a:t>
            </a:r>
          </a:p>
          <a:p>
            <a:pPr marL="0" indent="0" algn="l">
              <a:buNone/>
            </a:pPr>
            <a:r>
              <a:rPr lang="en-IN" dirty="0">
                <a:latin typeface="Söhne"/>
              </a:rPr>
              <a:t>   </a:t>
            </a:r>
            <a:r>
              <a:rPr lang="en-IN" i="0" dirty="0">
                <a:effectLst/>
                <a:latin typeface="Söhne"/>
              </a:rPr>
              <a:t>Ajay </a:t>
            </a:r>
            <a:r>
              <a:rPr lang="en-IN" i="0" dirty="0" err="1">
                <a:effectLst/>
                <a:latin typeface="Söhne"/>
              </a:rPr>
              <a:t>Dhakrey</a:t>
            </a:r>
            <a:r>
              <a:rPr lang="en-IN" i="0" dirty="0">
                <a:effectLst/>
                <a:latin typeface="Söhne"/>
              </a:rPr>
              <a:t> (O-2115000089)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Submitted To: 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   </a:t>
            </a:r>
            <a:r>
              <a:rPr lang="en-IN" i="0" dirty="0">
                <a:effectLst/>
                <a:latin typeface="Söhne"/>
              </a:rPr>
              <a:t>Mr. Ankit Arora</a:t>
            </a:r>
          </a:p>
          <a:p>
            <a:pPr marL="0" indent="0" algn="l">
              <a:buNone/>
            </a:pPr>
            <a:r>
              <a:rPr lang="en-IN" i="0" dirty="0">
                <a:effectLst/>
                <a:latin typeface="Söhne"/>
              </a:rPr>
              <a:t>   Technical Trainer, Dept. </a:t>
            </a:r>
            <a:r>
              <a:rPr lang="en-IN" dirty="0">
                <a:latin typeface="Söhne"/>
              </a:rPr>
              <a:t>Of CEA</a:t>
            </a:r>
            <a:endParaRPr lang="en-IN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dirty="0">
                <a:latin typeface="Söhne"/>
              </a:rPr>
              <a:t>   GLA University, Mathura</a:t>
            </a:r>
            <a:endParaRPr lang="en-IN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61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2478-1A1C-6E37-B363-AE74402A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27FF-FF8A-0485-144F-6E7A6D1B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Söhne"/>
              </a:rPr>
              <a:t>Welcome to the Recipe Finder project, a user-friendly application designed to simplify meal planning by allowing users to search for recipes based on ingredients they have at home.</a:t>
            </a:r>
          </a:p>
          <a:p>
            <a:pPr marL="0" indent="0">
              <a:buNone/>
            </a:pPr>
            <a:endParaRPr lang="en-US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Addressing the challenge of efficient recipe discovery, our project aims to provide a convenient solution for users to discover and prepare meals using readily available ingredients.</a:t>
            </a:r>
          </a:p>
          <a:p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Throughout this presentation, we will explore the objectives, scope, methodology, and features of the Recipe Finder application, detailing its development phases and expected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5F44-B3CF-BC6F-CB14-FA138CB3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013A-C454-2C49-0294-4740DB00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Our objective is to create a user-friendly recipe finder application that simplifies the cooking experience by enabling users to discover and prepare meals using their existing ingredients.</a:t>
            </a: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Our aim is to d</a:t>
            </a:r>
            <a:r>
              <a:rPr lang="en-US" b="0" i="0" dirty="0">
                <a:effectLst/>
                <a:latin typeface="Söhne"/>
              </a:rPr>
              <a:t>eliver a reliable software application with an initial user base, enhancing the cooking experience for individuals.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62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DB33-FB90-A6FA-BD4F-2F0D92A5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DC21-14B2-A4A8-231B-EA37003B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In a world of diverse cuisines and countless recipes, finding the perfect meal can be overwhelming.</a:t>
            </a: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It is relevant as it </a:t>
            </a:r>
            <a:r>
              <a:rPr lang="en-US" b="0" i="0" dirty="0">
                <a:effectLst/>
                <a:latin typeface="Söhne"/>
              </a:rPr>
              <a:t>addresses this challenge, offering a solution to simplify meal planning and preparation.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05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7548-7219-E654-64E5-066F12E4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7ED5-4CA4-FA67-1BAD-6C955C4B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Many Websites provide extensive databases, but a common limitation is the lack of emphasis on personalized user experiences, yet the challenge lies in tailoring recommendations based on individual ingredients and preferences.</a:t>
            </a:r>
          </a:p>
          <a:p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The gap we aim to fill to assist users in efficiently planning meals based on the ingredients readily available to them. Our project strives to bridge this gap by offering a user-friendly that simplifies the cooking process through ingredient-driven recipe searches.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56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C5F5-3EB5-A04E-51EB-0000E9EE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9304-A16C-398B-79C3-1B9F06FE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Front-End Technologies : HTML, CSS &amp; JavaScript.</a:t>
            </a: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Back-End Technologies : Node.js &amp; Express.js</a:t>
            </a: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Database : MongoDB</a:t>
            </a:r>
          </a:p>
          <a:p>
            <a:endParaRPr lang="en-US" dirty="0">
              <a:latin typeface="Söhne"/>
            </a:endParaRPr>
          </a:p>
          <a:p>
            <a:r>
              <a:rPr lang="en-IN" dirty="0"/>
              <a:t>Text Editor/IDE :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09299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27CB-E779-EDE8-E694-92AF8E4F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8A94-D460-41E1-D7F7-A505EFE5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Söhne"/>
              </a:rPr>
              <a:t>The architecture of this system is to ensure a seamless and efficient interaction between the front-end and back-end components, integrating various functionalities for a user-friendly experience.</a:t>
            </a:r>
          </a:p>
          <a:p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Users interact with the system through the browser, where they input search criteria and access various features.</a:t>
            </a:r>
          </a:p>
          <a:p>
            <a:endParaRPr lang="en-US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Manages user accounts, recipe data, and interactions with the database.</a:t>
            </a:r>
          </a:p>
          <a:p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The back-end communicates with MongoDB to retrieve and store relevant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2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C5D2-888A-61E7-6468-085EBFE3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26B0-29C5-BF93-E112-06ADCE42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Phases: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System architecture and database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Front-end development and basic functionality.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Back-end development and advanced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Testing, debugging, and security enhancements.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Deployment and user testing.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4351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1197</TotalTime>
  <Words>797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Söhne</vt:lpstr>
      <vt:lpstr>Trebuchet MS</vt:lpstr>
      <vt:lpstr>Berlin</vt:lpstr>
      <vt:lpstr>Mini Project-I</vt:lpstr>
      <vt:lpstr>Recipe Finder</vt:lpstr>
      <vt:lpstr>Introduction</vt:lpstr>
      <vt:lpstr>Objective</vt:lpstr>
      <vt:lpstr>Problem Statement</vt:lpstr>
      <vt:lpstr>Literature Review</vt:lpstr>
      <vt:lpstr>Methodology</vt:lpstr>
      <vt:lpstr>System Architecture</vt:lpstr>
      <vt:lpstr>Implementation Plan</vt:lpstr>
      <vt:lpstr>Features</vt:lpstr>
      <vt:lpstr>Results</vt:lpstr>
      <vt:lpstr>Challenges Faced</vt:lpstr>
      <vt:lpstr>Future Work</vt:lpstr>
      <vt:lpstr>Conclusion</vt:lpstr>
      <vt:lpstr>Acknowledgement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</dc:title>
  <dc:creator>gauravgurjar8791@gmail.com</dc:creator>
  <cp:lastModifiedBy>goyalishu691@gmail.com</cp:lastModifiedBy>
  <cp:revision>2</cp:revision>
  <dcterms:created xsi:type="dcterms:W3CDTF">2023-11-29T09:11:59Z</dcterms:created>
  <dcterms:modified xsi:type="dcterms:W3CDTF">2023-11-30T06:15:49Z</dcterms:modified>
</cp:coreProperties>
</file>