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8" r:id="rId2"/>
  </p:sldIdLst>
  <p:sldSz cx="30267275" cy="42794238"/>
  <p:notesSz cx="9271000" cy="7010400"/>
  <p:custDataLst>
    <p:tags r:id="rId4"/>
  </p:custDataLst>
  <p:defaultTextStyle>
    <a:defPPr>
      <a:defRPr lang="en-US"/>
    </a:defPPr>
    <a:lvl1pPr marL="0" algn="l" defTabSz="4174843" rtl="0" eaLnBrk="1" latinLnBrk="0" hangingPunct="1">
      <a:defRPr sz="8300" kern="1200">
        <a:solidFill>
          <a:schemeClr val="tx1"/>
        </a:solidFill>
        <a:latin typeface="+mn-lt"/>
        <a:ea typeface="+mn-ea"/>
        <a:cs typeface="+mn-cs"/>
      </a:defRPr>
    </a:lvl1pPr>
    <a:lvl2pPr marL="2087422" algn="l" defTabSz="4174843" rtl="0" eaLnBrk="1" latinLnBrk="0" hangingPunct="1">
      <a:defRPr sz="8300" kern="1200">
        <a:solidFill>
          <a:schemeClr val="tx1"/>
        </a:solidFill>
        <a:latin typeface="+mn-lt"/>
        <a:ea typeface="+mn-ea"/>
        <a:cs typeface="+mn-cs"/>
      </a:defRPr>
    </a:lvl2pPr>
    <a:lvl3pPr marL="4174843" algn="l" defTabSz="4174843" rtl="0" eaLnBrk="1" latinLnBrk="0" hangingPunct="1">
      <a:defRPr sz="8300" kern="1200">
        <a:solidFill>
          <a:schemeClr val="tx1"/>
        </a:solidFill>
        <a:latin typeface="+mn-lt"/>
        <a:ea typeface="+mn-ea"/>
        <a:cs typeface="+mn-cs"/>
      </a:defRPr>
    </a:lvl3pPr>
    <a:lvl4pPr marL="6262266" algn="l" defTabSz="4174843" rtl="0" eaLnBrk="1" latinLnBrk="0" hangingPunct="1">
      <a:defRPr sz="8300" kern="1200">
        <a:solidFill>
          <a:schemeClr val="tx1"/>
        </a:solidFill>
        <a:latin typeface="+mn-lt"/>
        <a:ea typeface="+mn-ea"/>
        <a:cs typeface="+mn-cs"/>
      </a:defRPr>
    </a:lvl4pPr>
    <a:lvl5pPr marL="8349688" algn="l" defTabSz="4174843" rtl="0" eaLnBrk="1" latinLnBrk="0" hangingPunct="1">
      <a:defRPr sz="8300" kern="1200">
        <a:solidFill>
          <a:schemeClr val="tx1"/>
        </a:solidFill>
        <a:latin typeface="+mn-lt"/>
        <a:ea typeface="+mn-ea"/>
        <a:cs typeface="+mn-cs"/>
      </a:defRPr>
    </a:lvl5pPr>
    <a:lvl6pPr marL="10437110" algn="l" defTabSz="4174843" rtl="0" eaLnBrk="1" latinLnBrk="0" hangingPunct="1">
      <a:defRPr sz="8300" kern="1200">
        <a:solidFill>
          <a:schemeClr val="tx1"/>
        </a:solidFill>
        <a:latin typeface="+mn-lt"/>
        <a:ea typeface="+mn-ea"/>
        <a:cs typeface="+mn-cs"/>
      </a:defRPr>
    </a:lvl6pPr>
    <a:lvl7pPr marL="12524531" algn="l" defTabSz="4174843" rtl="0" eaLnBrk="1" latinLnBrk="0" hangingPunct="1">
      <a:defRPr sz="8300" kern="1200">
        <a:solidFill>
          <a:schemeClr val="tx1"/>
        </a:solidFill>
        <a:latin typeface="+mn-lt"/>
        <a:ea typeface="+mn-ea"/>
        <a:cs typeface="+mn-cs"/>
      </a:defRPr>
    </a:lvl7pPr>
    <a:lvl8pPr marL="14611953" algn="l" defTabSz="4174843" rtl="0" eaLnBrk="1" latinLnBrk="0" hangingPunct="1">
      <a:defRPr sz="8300" kern="1200">
        <a:solidFill>
          <a:schemeClr val="tx1"/>
        </a:solidFill>
        <a:latin typeface="+mn-lt"/>
        <a:ea typeface="+mn-ea"/>
        <a:cs typeface="+mn-cs"/>
      </a:defRPr>
    </a:lvl8pPr>
    <a:lvl9pPr marL="16699378" algn="l" defTabSz="4174843" rtl="0" eaLnBrk="1" latinLnBrk="0" hangingPunct="1">
      <a:defRPr sz="8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p15:clr>
            <a:srgbClr val="A4A3A4"/>
          </p15:clr>
        </p15:guide>
        <p15:guide id="2" pos="953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63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94"/>
  </p:normalViewPr>
  <p:slideViewPr>
    <p:cSldViewPr>
      <p:cViewPr>
        <p:scale>
          <a:sx n="33" d="100"/>
          <a:sy n="33" d="100"/>
        </p:scale>
        <p:origin x="528" y="-3677"/>
      </p:cViewPr>
      <p:guideLst>
        <p:guide orient="horz" pos="13479"/>
        <p:guide pos="9533"/>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handoutMaster" Target="handoutMasters/handout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17433" cy="350520"/>
          </a:xfrm>
          <a:prstGeom prst="rect">
            <a:avLst/>
          </a:prstGeom>
        </p:spPr>
        <p:txBody>
          <a:bodyPr vert="horz" lIns="93031" tIns="46516" rIns="93031" bIns="46516" rtlCol="0"/>
          <a:lstStyle>
            <a:defPPr>
              <a:defRPr kern="1200" smtId="4294967295"/>
            </a:defPPr>
            <a:lvl1pPr algn="l">
              <a:defRPr sz="1200"/>
            </a:lvl1pPr>
          </a:lstStyle>
          <a:p>
            <a:endParaRPr lang="en-US"/>
          </a:p>
        </p:txBody>
      </p:sp>
      <p:sp>
        <p:nvSpPr>
          <p:cNvPr id="3" name="Date Placeholder 2"/>
          <p:cNvSpPr>
            <a:spLocks noGrp="1"/>
          </p:cNvSpPr>
          <p:nvPr>
            <p:ph type="dt" sz="quarter" idx="1"/>
          </p:nvPr>
        </p:nvSpPr>
        <p:spPr>
          <a:xfrm>
            <a:off x="5251421" y="0"/>
            <a:ext cx="4017433" cy="350520"/>
          </a:xfrm>
          <a:prstGeom prst="rect">
            <a:avLst/>
          </a:prstGeom>
        </p:spPr>
        <p:txBody>
          <a:bodyPr vert="horz" lIns="93031" tIns="46516" rIns="93031" bIns="46516" rtlCol="0"/>
          <a:lstStyle>
            <a:defPPr>
              <a:defRPr kern="1200" smtId="4294967295"/>
            </a:defPPr>
            <a:lvl1pPr algn="r">
              <a:defRPr sz="1200"/>
            </a:lvl1pPr>
          </a:lstStyle>
          <a:p>
            <a:fld id="{CC86094F-8CAC-4ABA-91FD-549172B03991}" type="datetimeFigureOut">
              <a:rPr lang="en-US" smtClean="0"/>
              <a:t>2/26/2024</a:t>
            </a:fld>
            <a:endParaRPr lang="en-US"/>
          </a:p>
        </p:txBody>
      </p:sp>
      <p:sp>
        <p:nvSpPr>
          <p:cNvPr id="4" name="Footer Placeholder 3"/>
          <p:cNvSpPr>
            <a:spLocks noGrp="1"/>
          </p:cNvSpPr>
          <p:nvPr>
            <p:ph type="ftr" sz="quarter" idx="2"/>
          </p:nvPr>
        </p:nvSpPr>
        <p:spPr>
          <a:xfrm>
            <a:off x="0" y="6658664"/>
            <a:ext cx="4017433" cy="350520"/>
          </a:xfrm>
          <a:prstGeom prst="rect">
            <a:avLst/>
          </a:prstGeom>
        </p:spPr>
        <p:txBody>
          <a:bodyPr vert="horz" lIns="93031" tIns="46516" rIns="93031" bIns="46516" rtlCol="0" anchor="b"/>
          <a:lstStyle>
            <a:defPPr>
              <a:defRPr kern="1200" smtId="4294967295"/>
            </a:defPPr>
            <a:lvl1pPr algn="l">
              <a:defRPr sz="1200"/>
            </a:lvl1pPr>
          </a:lstStyle>
          <a:p>
            <a:endParaRPr lang="en-US"/>
          </a:p>
        </p:txBody>
      </p:sp>
      <p:sp>
        <p:nvSpPr>
          <p:cNvPr id="5" name="Slide Number Placeholder 4"/>
          <p:cNvSpPr>
            <a:spLocks noGrp="1"/>
          </p:cNvSpPr>
          <p:nvPr>
            <p:ph type="sldNum" sz="quarter" idx="3"/>
          </p:nvPr>
        </p:nvSpPr>
        <p:spPr>
          <a:xfrm>
            <a:off x="5251421" y="6658664"/>
            <a:ext cx="4017433" cy="350520"/>
          </a:xfrm>
          <a:prstGeom prst="rect">
            <a:avLst/>
          </a:prstGeom>
        </p:spPr>
        <p:txBody>
          <a:bodyPr vert="horz" lIns="93031" tIns="46516" rIns="93031" bIns="46516" rtlCol="0" anchor="b"/>
          <a:lstStyle>
            <a:defPPr>
              <a:defRPr kern="1200" smtId="4294967295"/>
            </a:defPPr>
            <a:lvl1pPr algn="r">
              <a:defRPr sz="1200"/>
            </a:lvl1pPr>
          </a:lstStyle>
          <a:p>
            <a:fld id="{10019D56-83B5-4813-945D-B2632B9F2970}" type="slidenum">
              <a:rPr lang="en-US" smtClean="0"/>
              <a:t>‹#›</a:t>
            </a:fld>
            <a:endParaRPr lang="en-US"/>
          </a:p>
        </p:txBody>
      </p:sp>
    </p:spTree>
    <p:extLst>
      <p:ext uri="{BB962C8B-B14F-4D97-AF65-F5344CB8AC3E}">
        <p14:creationId xmlns:p14="http://schemas.microsoft.com/office/powerpoint/2010/main" val="272957446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522273" y="1040138"/>
            <a:ext cx="25292793" cy="5052098"/>
          </a:xfrm>
        </p:spPr>
        <p:txBody>
          <a:bodyPr/>
          <a:lstStyle>
            <a:defPPr>
              <a:defRPr kern="1200" smtId="4294967295"/>
            </a:defPPr>
            <a:lvl1pPr marL="0" indent="0" algn="ctr">
              <a:buNone/>
              <a:defRPr sz="12700" b="1" i="1">
                <a:solidFill>
                  <a:schemeClr val="bg1"/>
                </a:solidFill>
                <a:effectLst>
                  <a:outerShdw blurRad="38100" dist="38100" dir="2700000" algn="tl">
                    <a:srgbClr val="000000">
                      <a:alpha val="43137"/>
                    </a:srgbClr>
                  </a:outerShdw>
                </a:effectLst>
              </a:defRPr>
            </a:lvl1pPr>
          </a:lstStyle>
          <a:p>
            <a:pPr algn="ctr"/>
            <a:r>
              <a:rPr lang="en-US" sz="6400" b="1" i="1">
                <a:solidFill>
                  <a:schemeClr val="bg1"/>
                </a:solidFill>
                <a:effectLst>
                  <a:outerShdw blurRad="38100" dist="38100" dir="2700000" algn="tl">
                    <a:srgbClr val="000000">
                      <a:alpha val="43137"/>
                    </a:srgbClr>
                  </a:outerShdw>
                </a:effectLst>
                <a:cs typeface="Arial" pitchFamily="34" charset="0"/>
              </a:rPr>
              <a:t>This is a Scientific Poster Template created by Graphicsland &amp; MakeSigns.com </a:t>
            </a:r>
            <a:br>
              <a:rPr lang="en-US" sz="6400" b="1" i="1">
                <a:solidFill>
                  <a:schemeClr val="bg1"/>
                </a:solidFill>
                <a:effectLst>
                  <a:outerShdw blurRad="38100" dist="38100" dir="2700000" algn="tl">
                    <a:srgbClr val="000000">
                      <a:alpha val="43137"/>
                    </a:srgbClr>
                  </a:outerShdw>
                </a:effectLst>
                <a:cs typeface="Arial" pitchFamily="34" charset="0"/>
              </a:rPr>
            </a:br>
            <a:r>
              <a:rPr lang="en-US" sz="6400" b="1" i="1">
                <a:solidFill>
                  <a:schemeClr val="bg1"/>
                </a:solidFill>
                <a:effectLst>
                  <a:outerShdw blurRad="38100" dist="38100" dir="2700000" algn="tl">
                    <a:srgbClr val="000000">
                      <a:alpha val="43137"/>
                    </a:srgbClr>
                  </a:outerShdw>
                </a:effectLst>
                <a:cs typeface="Arial" pitchFamily="34" charset="0"/>
              </a:rPr>
              <a:t>Your poster title would go on these lines</a:t>
            </a:r>
          </a:p>
        </p:txBody>
      </p:sp>
      <p:sp>
        <p:nvSpPr>
          <p:cNvPr id="10" name="Text Placeholder 9"/>
          <p:cNvSpPr>
            <a:spLocks noGrp="1"/>
          </p:cNvSpPr>
          <p:nvPr>
            <p:ph type="body" sz="quarter" idx="11" hasCustomPrompt="1"/>
          </p:nvPr>
        </p:nvSpPr>
        <p:spPr>
          <a:xfrm>
            <a:off x="2522273" y="6240826"/>
            <a:ext cx="25292793" cy="3714778"/>
          </a:xfrm>
        </p:spPr>
        <p:txBody>
          <a:bodyPr/>
          <a:lstStyle>
            <a:defPPr>
              <a:defRPr kern="1200" smtId="4294967295"/>
            </a:defPPr>
            <a:lvl1pPr marL="0" indent="0">
              <a:buNone/>
              <a:defRPr sz="12700"/>
            </a:lvl1pPr>
          </a:lstStyle>
          <a:p>
            <a:pPr algn="ctr"/>
            <a:r>
              <a:rPr lang="en-US" sz="4300">
                <a:solidFill>
                  <a:schemeClr val="bg1">
                    <a:lumMod val="85000"/>
                  </a:schemeClr>
                </a:solidFill>
                <a:cs typeface="Arial" pitchFamily="34" charset="0"/>
              </a:rPr>
              <a:t>Author Name, RN</a:t>
            </a:r>
            <a:r>
              <a:rPr lang="en-US" sz="4300" baseline="30000">
                <a:solidFill>
                  <a:schemeClr val="bg1">
                    <a:lumMod val="85000"/>
                  </a:schemeClr>
                </a:solidFill>
                <a:cs typeface="Arial" pitchFamily="34" charset="0"/>
              </a:rPr>
              <a:t>1</a:t>
            </a:r>
            <a:r>
              <a:rPr lang="en-US" sz="4300">
                <a:solidFill>
                  <a:schemeClr val="bg1">
                    <a:lumMod val="85000"/>
                  </a:schemeClr>
                </a:solidFill>
                <a:cs typeface="Arial" pitchFamily="34" charset="0"/>
              </a:rPr>
              <a:t>; Author Name, Ph.D</a:t>
            </a:r>
            <a:r>
              <a:rPr lang="en-US" sz="4300" baseline="30000">
                <a:solidFill>
                  <a:schemeClr val="bg1">
                    <a:lumMod val="85000"/>
                  </a:schemeClr>
                </a:solidFill>
                <a:cs typeface="Arial" pitchFamily="34" charset="0"/>
              </a:rPr>
              <a:t>2</a:t>
            </a:r>
            <a:r>
              <a:rPr lang="en-US" sz="4300">
                <a:solidFill>
                  <a:schemeClr val="bg1">
                    <a:lumMod val="85000"/>
                  </a:schemeClr>
                </a:solidFill>
                <a:cs typeface="Arial" pitchFamily="34" charset="0"/>
              </a:rPr>
              <a:t>, Author Name, RN</a:t>
            </a:r>
            <a:r>
              <a:rPr lang="en-US" sz="4300" baseline="30000">
                <a:solidFill>
                  <a:schemeClr val="bg1">
                    <a:lumMod val="85000"/>
                  </a:schemeClr>
                </a:solidFill>
                <a:cs typeface="Arial" pitchFamily="34" charset="0"/>
              </a:rPr>
              <a:t>2,3</a:t>
            </a:r>
            <a:r>
              <a:rPr lang="en-US" sz="4300">
                <a:solidFill>
                  <a:schemeClr val="bg1">
                    <a:lumMod val="85000"/>
                  </a:schemeClr>
                </a:solidFill>
                <a:cs typeface="Arial" pitchFamily="34" charset="0"/>
              </a:rPr>
              <a:t>; Author Name, Ph.D</a:t>
            </a:r>
            <a:r>
              <a:rPr lang="en-US" sz="4300" baseline="30000">
                <a:solidFill>
                  <a:schemeClr val="bg1">
                    <a:lumMod val="85000"/>
                  </a:schemeClr>
                </a:solidFill>
                <a:cs typeface="Arial" pitchFamily="34" charset="0"/>
              </a:rPr>
              <a:t>1,4</a:t>
            </a:r>
            <a:r>
              <a:rPr lang="en-US" sz="4300">
                <a:solidFill>
                  <a:schemeClr val="bg1">
                    <a:lumMod val="85000"/>
                  </a:schemeClr>
                </a:solidFill>
                <a:cs typeface="Arial" pitchFamily="34" charset="0"/>
              </a:rPr>
              <a:t> </a:t>
            </a:r>
            <a:br>
              <a:rPr lang="en-US" sz="4300">
                <a:solidFill>
                  <a:schemeClr val="bg1">
                    <a:lumMod val="85000"/>
                  </a:schemeClr>
                </a:solidFill>
                <a:cs typeface="Arial" pitchFamily="34" charset="0"/>
              </a:rPr>
            </a:br>
            <a:r>
              <a:rPr lang="en-US" sz="4300" baseline="30000">
                <a:solidFill>
                  <a:schemeClr val="bg1">
                    <a:lumMod val="85000"/>
                  </a:schemeClr>
                </a:solidFill>
                <a:cs typeface="Arial" pitchFamily="34" charset="0"/>
              </a:rPr>
              <a:t>1</a:t>
            </a:r>
            <a:r>
              <a:rPr lang="en-US" sz="4300">
                <a:solidFill>
                  <a:schemeClr val="bg1">
                    <a:lumMod val="85000"/>
                  </a:schemeClr>
                </a:solidFill>
                <a:cs typeface="Arial" pitchFamily="34" charset="0"/>
              </a:rPr>
              <a:t>Name of University, City, State; </a:t>
            </a:r>
            <a:r>
              <a:rPr lang="en-US" sz="4300" baseline="30000">
                <a:solidFill>
                  <a:schemeClr val="bg1">
                    <a:lumMod val="85000"/>
                  </a:schemeClr>
                </a:solidFill>
                <a:cs typeface="Arial" pitchFamily="34" charset="0"/>
              </a:rPr>
              <a:t>2</a:t>
            </a:r>
            <a:r>
              <a:rPr lang="en-US" sz="4300">
                <a:solidFill>
                  <a:schemeClr val="bg1">
                    <a:lumMod val="85000"/>
                  </a:schemeClr>
                </a:solidFill>
                <a:cs typeface="Arial" pitchFamily="34" charset="0"/>
              </a:rPr>
              <a:t>Name of University, City, State; </a:t>
            </a:r>
            <a:r>
              <a:rPr lang="en-US" sz="4300" baseline="30000">
                <a:solidFill>
                  <a:schemeClr val="bg1">
                    <a:lumMod val="85000"/>
                  </a:schemeClr>
                </a:solidFill>
                <a:cs typeface="Arial" pitchFamily="34" charset="0"/>
              </a:rPr>
              <a:t>3</a:t>
            </a:r>
            <a:r>
              <a:rPr lang="en-US" sz="4300">
                <a:solidFill>
                  <a:schemeClr val="bg1">
                    <a:lumMod val="85000"/>
                  </a:schemeClr>
                </a:solidFill>
                <a:cs typeface="Arial" pitchFamily="34" charset="0"/>
              </a:rPr>
              <a:t>Name of University, City, State; </a:t>
            </a:r>
            <a:r>
              <a:rPr lang="en-US" sz="4300" baseline="30000">
                <a:solidFill>
                  <a:schemeClr val="bg1">
                    <a:lumMod val="85000"/>
                  </a:schemeClr>
                </a:solidFill>
                <a:cs typeface="Arial" pitchFamily="34" charset="0"/>
              </a:rPr>
              <a:t>4</a:t>
            </a:r>
            <a:r>
              <a:rPr lang="en-US" sz="4300">
                <a:solidFill>
                  <a:schemeClr val="bg1">
                    <a:lumMod val="85000"/>
                  </a:schemeClr>
                </a:solidFill>
                <a:cs typeface="Arial" pitchFamily="34" charset="0"/>
              </a:rPr>
              <a:t>Name of University, City, State; </a:t>
            </a:r>
          </a:p>
        </p:txBody>
      </p:sp>
    </p:spTree>
    <p:extLst>
      <p:ext uri="{BB962C8B-B14F-4D97-AF65-F5344CB8AC3E}">
        <p14:creationId xmlns:p14="http://schemas.microsoft.com/office/powerpoint/2010/main" val="377022024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2B2B1B15-572C-4D0D-805F-6D7DD28B1F0E}" type="datetimeFigureOut">
              <a:rPr lang="en-US" smtClean="0"/>
              <a:t>2/26/2024</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7525B51C-4D5B-45F6-9506-A4E2255DB778}" type="slidenum">
              <a:rPr lang="en-US" smtClean="0"/>
              <a:t>‹#›</a:t>
            </a:fld>
            <a:endParaRPr lang="en-US"/>
          </a:p>
        </p:txBody>
      </p:sp>
    </p:spTree>
    <p:extLst>
      <p:ext uri="{BB962C8B-B14F-4D97-AF65-F5344CB8AC3E}">
        <p14:creationId xmlns:p14="http://schemas.microsoft.com/office/powerpoint/2010/main" val="422138161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999693" y="5487968"/>
            <a:ext cx="24513342" cy="116842146"/>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5449165" y="5487968"/>
            <a:ext cx="73046072" cy="116842146"/>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2B2B1B15-572C-4D0D-805F-6D7DD28B1F0E}" type="datetimeFigureOut">
              <a:rPr lang="en-US" smtClean="0"/>
              <a:t>2/26/2024</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7525B51C-4D5B-45F6-9506-A4E2255DB778}" type="slidenum">
              <a:rPr lang="en-US" smtClean="0"/>
              <a:t>‹#›</a:t>
            </a:fld>
            <a:endParaRPr lang="en-US"/>
          </a:p>
        </p:txBody>
      </p:sp>
    </p:spTree>
    <p:extLst>
      <p:ext uri="{BB962C8B-B14F-4D97-AF65-F5344CB8AC3E}">
        <p14:creationId xmlns:p14="http://schemas.microsoft.com/office/powerpoint/2010/main" val="210223174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2B2B1B15-572C-4D0D-805F-6D7DD28B1F0E}" type="datetimeFigureOut">
              <a:rPr lang="en-US" smtClean="0"/>
              <a:t>2/26/2024</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7525B51C-4D5B-45F6-9506-A4E2255DB778}" type="slidenum">
              <a:rPr lang="en-US" smtClean="0"/>
              <a:t>‹#›</a:t>
            </a:fld>
            <a:endParaRPr lang="en-US"/>
          </a:p>
        </p:txBody>
      </p:sp>
    </p:spTree>
    <p:extLst>
      <p:ext uri="{BB962C8B-B14F-4D97-AF65-F5344CB8AC3E}">
        <p14:creationId xmlns:p14="http://schemas.microsoft.com/office/powerpoint/2010/main" val="114131377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907" y="27499267"/>
            <a:ext cx="25727185" cy="8499411"/>
          </a:xfrm>
        </p:spPr>
        <p:txBody>
          <a:bodyPr anchor="t"/>
          <a:lstStyle>
            <a:defPPr>
              <a:defRPr kern="1200" smtId="4294967295"/>
            </a:defPPr>
            <a:lvl1pPr algn="l">
              <a:defRPr sz="18300" b="1" cap="all"/>
            </a:lvl1pPr>
          </a:lstStyle>
          <a:p>
            <a:r>
              <a:rPr lang="en-US"/>
              <a:t>Click to edit Master title style</a:t>
            </a:r>
          </a:p>
        </p:txBody>
      </p:sp>
      <p:sp>
        <p:nvSpPr>
          <p:cNvPr id="3" name="Text Placeholder 2"/>
          <p:cNvSpPr>
            <a:spLocks noGrp="1"/>
          </p:cNvSpPr>
          <p:nvPr>
            <p:ph type="body" idx="1"/>
          </p:nvPr>
        </p:nvSpPr>
        <p:spPr>
          <a:xfrm>
            <a:off x="2390907" y="18138028"/>
            <a:ext cx="25727185" cy="9361236"/>
          </a:xfrm>
        </p:spPr>
        <p:txBody>
          <a:bodyPr anchor="b"/>
          <a:lstStyle>
            <a:defPPr>
              <a:defRPr kern="1200" smtId="4294967295"/>
            </a:defPPr>
            <a:lvl1pPr marL="0" indent="0">
              <a:buNone/>
              <a:defRPr sz="9200">
                <a:solidFill>
                  <a:schemeClr val="tx1">
                    <a:tint val="75000"/>
                  </a:schemeClr>
                </a:solidFill>
              </a:defRPr>
            </a:lvl1pPr>
            <a:lvl2pPr marL="2087422" indent="0">
              <a:buNone/>
              <a:defRPr sz="8300">
                <a:solidFill>
                  <a:schemeClr val="tx1">
                    <a:tint val="75000"/>
                  </a:schemeClr>
                </a:solidFill>
              </a:defRPr>
            </a:lvl2pPr>
            <a:lvl3pPr marL="4174843" indent="0">
              <a:buNone/>
              <a:defRPr sz="7300">
                <a:solidFill>
                  <a:schemeClr val="tx1">
                    <a:tint val="75000"/>
                  </a:schemeClr>
                </a:solidFill>
              </a:defRPr>
            </a:lvl3pPr>
            <a:lvl4pPr marL="6262266" indent="0">
              <a:buNone/>
              <a:defRPr sz="6400">
                <a:solidFill>
                  <a:schemeClr val="tx1">
                    <a:tint val="75000"/>
                  </a:schemeClr>
                </a:solidFill>
              </a:defRPr>
            </a:lvl4pPr>
            <a:lvl5pPr marL="8349688" indent="0">
              <a:buNone/>
              <a:defRPr sz="6400">
                <a:solidFill>
                  <a:schemeClr val="tx1">
                    <a:tint val="75000"/>
                  </a:schemeClr>
                </a:solidFill>
              </a:defRPr>
            </a:lvl5pPr>
            <a:lvl6pPr marL="10437110" indent="0">
              <a:buNone/>
              <a:defRPr sz="6400">
                <a:solidFill>
                  <a:schemeClr val="tx1">
                    <a:tint val="75000"/>
                  </a:schemeClr>
                </a:solidFill>
              </a:defRPr>
            </a:lvl6pPr>
            <a:lvl7pPr marL="12524531" indent="0">
              <a:buNone/>
              <a:defRPr sz="6400">
                <a:solidFill>
                  <a:schemeClr val="tx1">
                    <a:tint val="75000"/>
                  </a:schemeClr>
                </a:solidFill>
              </a:defRPr>
            </a:lvl7pPr>
            <a:lvl8pPr marL="14611953" indent="0">
              <a:buNone/>
              <a:defRPr sz="6400">
                <a:solidFill>
                  <a:schemeClr val="tx1">
                    <a:tint val="75000"/>
                  </a:schemeClr>
                </a:solidFill>
              </a:defRPr>
            </a:lvl8pPr>
            <a:lvl9pPr marL="16699378"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smtId="4294967295"/>
            </a:defPPr>
          </a:lstStyle>
          <a:p>
            <a:fld id="{2B2B1B15-572C-4D0D-805F-6D7DD28B1F0E}" type="datetimeFigureOut">
              <a:rPr lang="en-US" smtClean="0"/>
              <a:t>2/26/2024</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7525B51C-4D5B-45F6-9506-A4E2255DB778}" type="slidenum">
              <a:rPr lang="en-US" smtClean="0"/>
              <a:t>‹#›</a:t>
            </a:fld>
            <a:endParaRPr lang="en-US"/>
          </a:p>
        </p:txBody>
      </p:sp>
    </p:spTree>
    <p:extLst>
      <p:ext uri="{BB962C8B-B14F-4D97-AF65-F5344CB8AC3E}">
        <p14:creationId xmlns:p14="http://schemas.microsoft.com/office/powerpoint/2010/main" val="247430654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5449163" y="31956998"/>
            <a:ext cx="48779705" cy="90373113"/>
          </a:xfrm>
        </p:spPr>
        <p:txBody>
          <a:bodyPr/>
          <a:lstStyle>
            <a:defPPr>
              <a:defRPr kern="1200" smtId="4294967295"/>
            </a:defPPr>
            <a:lvl1pPr>
              <a:defRPr sz="12700"/>
            </a:lvl1pPr>
            <a:lvl2pPr>
              <a:defRPr sz="10900"/>
            </a:lvl2pPr>
            <a:lvl3pPr>
              <a:defRPr sz="9200"/>
            </a:lvl3pPr>
            <a:lvl4pPr>
              <a:defRPr sz="8300"/>
            </a:lvl4pPr>
            <a:lvl5pPr>
              <a:defRPr sz="8300"/>
            </a:lvl5pPr>
            <a:lvl6pPr>
              <a:defRPr sz="8300"/>
            </a:lvl6pPr>
            <a:lvl7pPr>
              <a:defRPr sz="8300"/>
            </a:lvl7pPr>
            <a:lvl8pPr>
              <a:defRPr sz="8300"/>
            </a:lvl8pPr>
            <a:lvl9pPr>
              <a:defRPr sz="8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733323" y="31956998"/>
            <a:ext cx="48779708" cy="90373113"/>
          </a:xfrm>
        </p:spPr>
        <p:txBody>
          <a:bodyPr/>
          <a:lstStyle>
            <a:defPPr>
              <a:defRPr kern="1200" smtId="4294967295"/>
            </a:defPPr>
            <a:lvl1pPr>
              <a:defRPr sz="12700"/>
            </a:lvl1pPr>
            <a:lvl2pPr>
              <a:defRPr sz="10900"/>
            </a:lvl2pPr>
            <a:lvl3pPr>
              <a:defRPr sz="9200"/>
            </a:lvl3pPr>
            <a:lvl4pPr>
              <a:defRPr sz="8300"/>
            </a:lvl4pPr>
            <a:lvl5pPr>
              <a:defRPr sz="8300"/>
            </a:lvl5pPr>
            <a:lvl6pPr>
              <a:defRPr sz="8300"/>
            </a:lvl6pPr>
            <a:lvl7pPr>
              <a:defRPr sz="8300"/>
            </a:lvl7pPr>
            <a:lvl8pPr>
              <a:defRPr sz="8300"/>
            </a:lvl8pPr>
            <a:lvl9pPr>
              <a:defRPr sz="8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smtId="4294967295"/>
            </a:defPPr>
          </a:lstStyle>
          <a:p>
            <a:fld id="{2B2B1B15-572C-4D0D-805F-6D7DD28B1F0E}" type="datetimeFigureOut">
              <a:rPr lang="en-US" smtClean="0"/>
              <a:t>2/26/2024</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7525B51C-4D5B-45F6-9506-A4E2255DB778}" type="slidenum">
              <a:rPr lang="en-US" smtClean="0"/>
              <a:t>‹#›</a:t>
            </a:fld>
            <a:endParaRPr lang="en-US"/>
          </a:p>
        </p:txBody>
      </p:sp>
    </p:spTree>
    <p:extLst>
      <p:ext uri="{BB962C8B-B14F-4D97-AF65-F5344CB8AC3E}">
        <p14:creationId xmlns:p14="http://schemas.microsoft.com/office/powerpoint/2010/main" val="136786307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364" y="1713755"/>
            <a:ext cx="27240548" cy="7132373"/>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1513365" y="9579177"/>
            <a:ext cx="13373303" cy="3992144"/>
          </a:xfrm>
        </p:spPr>
        <p:txBody>
          <a:bodyPr anchor="b"/>
          <a:lstStyle>
            <a:defPPr>
              <a:defRPr kern="1200" smtId="4294967295"/>
            </a:defPPr>
            <a:lvl1pPr marL="0" indent="0">
              <a:buNone/>
              <a:defRPr sz="10900" b="1"/>
            </a:lvl1pPr>
            <a:lvl2pPr marL="2087422" indent="0">
              <a:buNone/>
              <a:defRPr sz="9200" b="1"/>
            </a:lvl2pPr>
            <a:lvl3pPr marL="4174843" indent="0">
              <a:buNone/>
              <a:defRPr sz="8300" b="1"/>
            </a:lvl3pPr>
            <a:lvl4pPr marL="6262266" indent="0">
              <a:buNone/>
              <a:defRPr sz="7300" b="1"/>
            </a:lvl4pPr>
            <a:lvl5pPr marL="8349688" indent="0">
              <a:buNone/>
              <a:defRPr sz="7300" b="1"/>
            </a:lvl5pPr>
            <a:lvl6pPr marL="10437110" indent="0">
              <a:buNone/>
              <a:defRPr sz="7300" b="1"/>
            </a:lvl6pPr>
            <a:lvl7pPr marL="12524531" indent="0">
              <a:buNone/>
              <a:defRPr sz="7300" b="1"/>
            </a:lvl7pPr>
            <a:lvl8pPr marL="14611953" indent="0">
              <a:buNone/>
              <a:defRPr sz="7300" b="1"/>
            </a:lvl8pPr>
            <a:lvl9pPr marL="16699378" indent="0">
              <a:buNone/>
              <a:defRPr sz="7300" b="1"/>
            </a:lvl9pPr>
          </a:lstStyle>
          <a:p>
            <a:pPr lvl="0"/>
            <a:r>
              <a:rPr lang="en-US"/>
              <a:t>Click to edit Master text styles</a:t>
            </a:r>
          </a:p>
        </p:txBody>
      </p:sp>
      <p:sp>
        <p:nvSpPr>
          <p:cNvPr id="4" name="Content Placeholder 3"/>
          <p:cNvSpPr>
            <a:spLocks noGrp="1"/>
          </p:cNvSpPr>
          <p:nvPr>
            <p:ph sz="half" idx="2"/>
          </p:nvPr>
        </p:nvSpPr>
        <p:spPr>
          <a:xfrm>
            <a:off x="1513365" y="13571322"/>
            <a:ext cx="13373303" cy="24656221"/>
          </a:xfrm>
        </p:spPr>
        <p:txBody>
          <a:bodyPr/>
          <a:lstStyle>
            <a:defPPr>
              <a:defRPr kern="1200" smtId="4294967295"/>
            </a:defPPr>
            <a:lvl1pPr>
              <a:defRPr sz="10900"/>
            </a:lvl1pPr>
            <a:lvl2pPr>
              <a:defRPr sz="9200"/>
            </a:lvl2pPr>
            <a:lvl3pPr>
              <a:defRPr sz="83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75358" y="9579177"/>
            <a:ext cx="13378555" cy="3992144"/>
          </a:xfrm>
        </p:spPr>
        <p:txBody>
          <a:bodyPr anchor="b"/>
          <a:lstStyle>
            <a:defPPr>
              <a:defRPr kern="1200" smtId="4294967295"/>
            </a:defPPr>
            <a:lvl1pPr marL="0" indent="0">
              <a:buNone/>
              <a:defRPr sz="10900" b="1"/>
            </a:lvl1pPr>
            <a:lvl2pPr marL="2087422" indent="0">
              <a:buNone/>
              <a:defRPr sz="9200" b="1"/>
            </a:lvl2pPr>
            <a:lvl3pPr marL="4174843" indent="0">
              <a:buNone/>
              <a:defRPr sz="8300" b="1"/>
            </a:lvl3pPr>
            <a:lvl4pPr marL="6262266" indent="0">
              <a:buNone/>
              <a:defRPr sz="7300" b="1"/>
            </a:lvl4pPr>
            <a:lvl5pPr marL="8349688" indent="0">
              <a:buNone/>
              <a:defRPr sz="7300" b="1"/>
            </a:lvl5pPr>
            <a:lvl6pPr marL="10437110" indent="0">
              <a:buNone/>
              <a:defRPr sz="7300" b="1"/>
            </a:lvl6pPr>
            <a:lvl7pPr marL="12524531" indent="0">
              <a:buNone/>
              <a:defRPr sz="7300" b="1"/>
            </a:lvl7pPr>
            <a:lvl8pPr marL="14611953" indent="0">
              <a:buNone/>
              <a:defRPr sz="7300" b="1"/>
            </a:lvl8pPr>
            <a:lvl9pPr marL="16699378" indent="0">
              <a:buNone/>
              <a:defRPr sz="7300" b="1"/>
            </a:lvl9pPr>
          </a:lstStyle>
          <a:p>
            <a:pPr lvl="0"/>
            <a:r>
              <a:rPr lang="en-US"/>
              <a:t>Click to edit Master text styles</a:t>
            </a:r>
          </a:p>
        </p:txBody>
      </p:sp>
      <p:sp>
        <p:nvSpPr>
          <p:cNvPr id="6" name="Content Placeholder 5"/>
          <p:cNvSpPr>
            <a:spLocks noGrp="1"/>
          </p:cNvSpPr>
          <p:nvPr>
            <p:ph sz="quarter" idx="4"/>
          </p:nvPr>
        </p:nvSpPr>
        <p:spPr>
          <a:xfrm>
            <a:off x="15375358" y="13571322"/>
            <a:ext cx="13378555" cy="24656221"/>
          </a:xfrm>
        </p:spPr>
        <p:txBody>
          <a:bodyPr/>
          <a:lstStyle>
            <a:defPPr>
              <a:defRPr kern="1200" smtId="4294967295"/>
            </a:defPPr>
            <a:lvl1pPr>
              <a:defRPr sz="10900"/>
            </a:lvl1pPr>
            <a:lvl2pPr>
              <a:defRPr sz="9200"/>
            </a:lvl2pPr>
            <a:lvl3pPr>
              <a:defRPr sz="83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smtId="4294967295"/>
            </a:defPPr>
          </a:lstStyle>
          <a:p>
            <a:fld id="{2B2B1B15-572C-4D0D-805F-6D7DD28B1F0E}" type="datetimeFigureOut">
              <a:rPr lang="en-US" smtClean="0"/>
              <a:t>2/26/2024</a:t>
            </a:fld>
            <a:endParaRPr lang="en-US"/>
          </a:p>
        </p:txBody>
      </p:sp>
      <p:sp>
        <p:nvSpPr>
          <p:cNvPr id="8" name="Footer Placeholder 7"/>
          <p:cNvSpPr>
            <a:spLocks noGrp="1"/>
          </p:cNvSpPr>
          <p:nvPr>
            <p:ph type="ftr" sz="quarter" idx="11"/>
          </p:nvPr>
        </p:nvSpPr>
        <p:spPr/>
        <p:txBody>
          <a:bodyPr/>
          <a:lstStyle>
            <a:defPPr>
              <a:defRPr kern="1200" smtId="4294967295"/>
            </a:defPPr>
          </a:lstStyle>
          <a:p>
            <a:endParaRPr lang="en-US"/>
          </a:p>
        </p:txBody>
      </p:sp>
      <p:sp>
        <p:nvSpPr>
          <p:cNvPr id="9" name="Slide Number Placeholder 8"/>
          <p:cNvSpPr>
            <a:spLocks noGrp="1"/>
          </p:cNvSpPr>
          <p:nvPr>
            <p:ph type="sldNum" sz="quarter" idx="12"/>
          </p:nvPr>
        </p:nvSpPr>
        <p:spPr/>
        <p:txBody>
          <a:bodyPr/>
          <a:lstStyle>
            <a:defPPr>
              <a:defRPr kern="1200" smtId="4294967295"/>
            </a:defPPr>
          </a:lstStyle>
          <a:p>
            <a:fld id="{7525B51C-4D5B-45F6-9506-A4E2255DB778}" type="slidenum">
              <a:rPr lang="en-US" smtClean="0"/>
              <a:t>‹#›</a:t>
            </a:fld>
            <a:endParaRPr lang="en-US"/>
          </a:p>
        </p:txBody>
      </p:sp>
    </p:spTree>
    <p:extLst>
      <p:ext uri="{BB962C8B-B14F-4D97-AF65-F5344CB8AC3E}">
        <p14:creationId xmlns:p14="http://schemas.microsoft.com/office/powerpoint/2010/main" val="413044165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Date Placeholder 2"/>
          <p:cNvSpPr>
            <a:spLocks noGrp="1"/>
          </p:cNvSpPr>
          <p:nvPr>
            <p:ph type="dt" sz="half" idx="10"/>
          </p:nvPr>
        </p:nvSpPr>
        <p:spPr/>
        <p:txBody>
          <a:bodyPr/>
          <a:lstStyle>
            <a:defPPr>
              <a:defRPr kern="1200" smtId="4294967295"/>
            </a:defPPr>
          </a:lstStyle>
          <a:p>
            <a:fld id="{2B2B1B15-572C-4D0D-805F-6D7DD28B1F0E}" type="datetimeFigureOut">
              <a:rPr lang="en-US" smtClean="0"/>
              <a:t>2/26/2024</a:t>
            </a:fld>
            <a:endParaRPr lang="en-US"/>
          </a:p>
        </p:txBody>
      </p:sp>
      <p:sp>
        <p:nvSpPr>
          <p:cNvPr id="4" name="Footer Placeholder 3"/>
          <p:cNvSpPr>
            <a:spLocks noGrp="1"/>
          </p:cNvSpPr>
          <p:nvPr>
            <p:ph type="ftr" sz="quarter" idx="11"/>
          </p:nvPr>
        </p:nvSpPr>
        <p:spPr/>
        <p:txBody>
          <a:bodyPr/>
          <a:lstStyle>
            <a:defPPr>
              <a:defRPr kern="1200" smtId="4294967295"/>
            </a:defPPr>
          </a:lstStyle>
          <a:p>
            <a:endParaRPr lang="en-US"/>
          </a:p>
        </p:txBody>
      </p:sp>
      <p:sp>
        <p:nvSpPr>
          <p:cNvPr id="5" name="Slide Number Placeholder 4"/>
          <p:cNvSpPr>
            <a:spLocks noGrp="1"/>
          </p:cNvSpPr>
          <p:nvPr>
            <p:ph type="sldNum" sz="quarter" idx="12"/>
          </p:nvPr>
        </p:nvSpPr>
        <p:spPr/>
        <p:txBody>
          <a:bodyPr/>
          <a:lstStyle>
            <a:defPPr>
              <a:defRPr kern="1200" smtId="4294967295"/>
            </a:defPPr>
          </a:lstStyle>
          <a:p>
            <a:fld id="{7525B51C-4D5B-45F6-9506-A4E2255DB778}" type="slidenum">
              <a:rPr lang="en-US" smtClean="0"/>
              <a:t>‹#›</a:t>
            </a:fld>
            <a:endParaRPr lang="en-US"/>
          </a:p>
        </p:txBody>
      </p:sp>
    </p:spTree>
    <p:extLst>
      <p:ext uri="{BB962C8B-B14F-4D97-AF65-F5344CB8AC3E}">
        <p14:creationId xmlns:p14="http://schemas.microsoft.com/office/powerpoint/2010/main" val="279961880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smtId="4294967295"/>
            </a:defPPr>
          </a:lstStyle>
          <a:p>
            <a:fld id="{2B2B1B15-572C-4D0D-805F-6D7DD28B1F0E}" type="datetimeFigureOut">
              <a:rPr lang="en-US" smtClean="0"/>
              <a:t>2/26/2024</a:t>
            </a:fld>
            <a:endParaRPr lang="en-US"/>
          </a:p>
        </p:txBody>
      </p:sp>
      <p:sp>
        <p:nvSpPr>
          <p:cNvPr id="3" name="Footer Placeholder 2"/>
          <p:cNvSpPr>
            <a:spLocks noGrp="1"/>
          </p:cNvSpPr>
          <p:nvPr>
            <p:ph type="ftr" sz="quarter" idx="11"/>
          </p:nvPr>
        </p:nvSpPr>
        <p:spPr/>
        <p:txBody>
          <a:bodyPr/>
          <a:lstStyle>
            <a:defPPr>
              <a:defRPr kern="1200" smtId="4294967295"/>
            </a:defPPr>
          </a:lstStyle>
          <a:p>
            <a:endParaRPr lang="en-US"/>
          </a:p>
        </p:txBody>
      </p:sp>
      <p:sp>
        <p:nvSpPr>
          <p:cNvPr id="4" name="Slide Number Placeholder 3"/>
          <p:cNvSpPr>
            <a:spLocks noGrp="1"/>
          </p:cNvSpPr>
          <p:nvPr>
            <p:ph type="sldNum" sz="quarter" idx="12"/>
          </p:nvPr>
        </p:nvSpPr>
        <p:spPr/>
        <p:txBody>
          <a:bodyPr/>
          <a:lstStyle>
            <a:defPPr>
              <a:defRPr kern="1200" smtId="4294967295"/>
            </a:defPPr>
          </a:lstStyle>
          <a:p>
            <a:fld id="{7525B51C-4D5B-45F6-9506-A4E2255DB778}" type="slidenum">
              <a:rPr lang="en-US" smtClean="0"/>
              <a:t>‹#›</a:t>
            </a:fld>
            <a:endParaRPr lang="en-US"/>
          </a:p>
        </p:txBody>
      </p:sp>
    </p:spTree>
    <p:extLst>
      <p:ext uri="{BB962C8B-B14F-4D97-AF65-F5344CB8AC3E}">
        <p14:creationId xmlns:p14="http://schemas.microsoft.com/office/powerpoint/2010/main" val="178888743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366" y="1703845"/>
            <a:ext cx="9957725" cy="7251246"/>
          </a:xfrm>
        </p:spPr>
        <p:txBody>
          <a:bodyPr anchor="b"/>
          <a:lstStyle>
            <a:defPPr>
              <a:defRPr kern="1200" smtId="4294967295"/>
            </a:defPPr>
            <a:lvl1pPr algn="l">
              <a:defRPr sz="9200" b="1"/>
            </a:lvl1pPr>
          </a:lstStyle>
          <a:p>
            <a:r>
              <a:rPr lang="en-US"/>
              <a:t>Click to edit Master title style</a:t>
            </a:r>
          </a:p>
        </p:txBody>
      </p:sp>
      <p:sp>
        <p:nvSpPr>
          <p:cNvPr id="3" name="Content Placeholder 2"/>
          <p:cNvSpPr>
            <a:spLocks noGrp="1"/>
          </p:cNvSpPr>
          <p:nvPr>
            <p:ph idx="1"/>
          </p:nvPr>
        </p:nvSpPr>
        <p:spPr>
          <a:xfrm>
            <a:off x="11833663" y="1703847"/>
            <a:ext cx="16920248" cy="36523696"/>
          </a:xfrm>
        </p:spPr>
        <p:txBody>
          <a:bodyPr/>
          <a:lstStyle>
            <a:defPPr>
              <a:defRPr kern="1200" smtId="4294967295"/>
            </a:defPPr>
            <a:lvl1pPr>
              <a:defRPr sz="14600"/>
            </a:lvl1pPr>
            <a:lvl2pPr>
              <a:defRPr sz="12700"/>
            </a:lvl2pPr>
            <a:lvl3pPr>
              <a:defRPr sz="10900"/>
            </a:lvl3pPr>
            <a:lvl4pPr>
              <a:defRPr sz="9200"/>
            </a:lvl4pPr>
            <a:lvl5pPr>
              <a:defRPr sz="9200"/>
            </a:lvl5pPr>
            <a:lvl6pPr>
              <a:defRPr sz="9200"/>
            </a:lvl6pPr>
            <a:lvl7pPr>
              <a:defRPr sz="9200"/>
            </a:lvl7pPr>
            <a:lvl8pPr>
              <a:defRPr sz="9200"/>
            </a:lvl8pPr>
            <a:lvl9pPr>
              <a:defRPr sz="9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3366" y="8955093"/>
            <a:ext cx="9957725" cy="29272452"/>
          </a:xfrm>
        </p:spPr>
        <p:txBody>
          <a:bodyPr/>
          <a:lstStyle>
            <a:defPPr>
              <a:defRPr kern="1200" smtId="4294967295"/>
            </a:defPPr>
            <a:lvl1pPr marL="0" indent="0">
              <a:buNone/>
              <a:defRPr sz="6400"/>
            </a:lvl1pPr>
            <a:lvl2pPr marL="2087422" indent="0">
              <a:buNone/>
              <a:defRPr sz="5400"/>
            </a:lvl2pPr>
            <a:lvl3pPr marL="4174843" indent="0">
              <a:buNone/>
              <a:defRPr sz="4600"/>
            </a:lvl3pPr>
            <a:lvl4pPr marL="6262266" indent="0">
              <a:buNone/>
              <a:defRPr sz="4100"/>
            </a:lvl4pPr>
            <a:lvl5pPr marL="8349688" indent="0">
              <a:buNone/>
              <a:defRPr sz="4100"/>
            </a:lvl5pPr>
            <a:lvl6pPr marL="10437110" indent="0">
              <a:buNone/>
              <a:defRPr sz="4100"/>
            </a:lvl6pPr>
            <a:lvl7pPr marL="12524531" indent="0">
              <a:buNone/>
              <a:defRPr sz="4100"/>
            </a:lvl7pPr>
            <a:lvl8pPr marL="14611953" indent="0">
              <a:buNone/>
              <a:defRPr sz="4100"/>
            </a:lvl8pPr>
            <a:lvl9pPr marL="16699378"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2B2B1B15-572C-4D0D-805F-6D7DD28B1F0E}" type="datetimeFigureOut">
              <a:rPr lang="en-US" smtClean="0"/>
              <a:t>2/26/2024</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7525B51C-4D5B-45F6-9506-A4E2255DB778}" type="slidenum">
              <a:rPr lang="en-US" smtClean="0"/>
              <a:t>‹#›</a:t>
            </a:fld>
            <a:endParaRPr lang="en-US"/>
          </a:p>
        </p:txBody>
      </p:sp>
    </p:spTree>
    <p:extLst>
      <p:ext uri="{BB962C8B-B14F-4D97-AF65-F5344CB8AC3E}">
        <p14:creationId xmlns:p14="http://schemas.microsoft.com/office/powerpoint/2010/main" val="102461605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2599" y="29955967"/>
            <a:ext cx="18160364" cy="3536473"/>
          </a:xfrm>
        </p:spPr>
        <p:txBody>
          <a:bodyPr anchor="b"/>
          <a:lstStyle>
            <a:defPPr>
              <a:defRPr kern="1200" smtId="4294967295"/>
            </a:defPPr>
            <a:lvl1pPr algn="l">
              <a:defRPr sz="9200" b="1"/>
            </a:lvl1pPr>
          </a:lstStyle>
          <a:p>
            <a:r>
              <a:rPr lang="en-US"/>
              <a:t>Click to edit Master title style</a:t>
            </a:r>
          </a:p>
        </p:txBody>
      </p:sp>
      <p:sp>
        <p:nvSpPr>
          <p:cNvPr id="3" name="Picture Placeholder 2"/>
          <p:cNvSpPr>
            <a:spLocks noGrp="1"/>
          </p:cNvSpPr>
          <p:nvPr>
            <p:ph type="pic" idx="1"/>
          </p:nvPr>
        </p:nvSpPr>
        <p:spPr>
          <a:xfrm>
            <a:off x="5932599" y="3823745"/>
            <a:ext cx="18160364" cy="25676543"/>
          </a:xfrm>
        </p:spPr>
        <p:txBody>
          <a:bodyPr/>
          <a:lstStyle>
            <a:defPPr>
              <a:defRPr kern="1200" smtId="4294967295"/>
            </a:defPPr>
            <a:lvl1pPr marL="0" indent="0">
              <a:buNone/>
              <a:defRPr sz="14600"/>
            </a:lvl1pPr>
            <a:lvl2pPr marL="2087422" indent="0">
              <a:buNone/>
              <a:defRPr sz="12700"/>
            </a:lvl2pPr>
            <a:lvl3pPr marL="4174843" indent="0">
              <a:buNone/>
              <a:defRPr sz="10900"/>
            </a:lvl3pPr>
            <a:lvl4pPr marL="6262266" indent="0">
              <a:buNone/>
              <a:defRPr sz="9200"/>
            </a:lvl4pPr>
            <a:lvl5pPr marL="8349688" indent="0">
              <a:buNone/>
              <a:defRPr sz="9200"/>
            </a:lvl5pPr>
            <a:lvl6pPr marL="10437110" indent="0">
              <a:buNone/>
              <a:defRPr sz="9200"/>
            </a:lvl6pPr>
            <a:lvl7pPr marL="12524531" indent="0">
              <a:buNone/>
              <a:defRPr sz="9200"/>
            </a:lvl7pPr>
            <a:lvl8pPr marL="14611953" indent="0">
              <a:buNone/>
              <a:defRPr sz="9200"/>
            </a:lvl8pPr>
            <a:lvl9pPr marL="16699378" indent="0">
              <a:buNone/>
              <a:defRPr sz="9200"/>
            </a:lvl9pPr>
          </a:lstStyle>
          <a:p>
            <a:endParaRPr lang="en-US"/>
          </a:p>
        </p:txBody>
      </p:sp>
      <p:sp>
        <p:nvSpPr>
          <p:cNvPr id="4" name="Text Placeholder 3"/>
          <p:cNvSpPr>
            <a:spLocks noGrp="1"/>
          </p:cNvSpPr>
          <p:nvPr>
            <p:ph type="body" sz="half" idx="2"/>
          </p:nvPr>
        </p:nvSpPr>
        <p:spPr>
          <a:xfrm>
            <a:off x="5932599" y="33492439"/>
            <a:ext cx="18160364" cy="5022375"/>
          </a:xfrm>
        </p:spPr>
        <p:txBody>
          <a:bodyPr/>
          <a:lstStyle>
            <a:defPPr>
              <a:defRPr kern="1200" smtId="4294967295"/>
            </a:defPPr>
            <a:lvl1pPr marL="0" indent="0">
              <a:buNone/>
              <a:defRPr sz="6400"/>
            </a:lvl1pPr>
            <a:lvl2pPr marL="2087422" indent="0">
              <a:buNone/>
              <a:defRPr sz="5400"/>
            </a:lvl2pPr>
            <a:lvl3pPr marL="4174843" indent="0">
              <a:buNone/>
              <a:defRPr sz="4600"/>
            </a:lvl3pPr>
            <a:lvl4pPr marL="6262266" indent="0">
              <a:buNone/>
              <a:defRPr sz="4100"/>
            </a:lvl4pPr>
            <a:lvl5pPr marL="8349688" indent="0">
              <a:buNone/>
              <a:defRPr sz="4100"/>
            </a:lvl5pPr>
            <a:lvl6pPr marL="10437110" indent="0">
              <a:buNone/>
              <a:defRPr sz="4100"/>
            </a:lvl6pPr>
            <a:lvl7pPr marL="12524531" indent="0">
              <a:buNone/>
              <a:defRPr sz="4100"/>
            </a:lvl7pPr>
            <a:lvl8pPr marL="14611953" indent="0">
              <a:buNone/>
              <a:defRPr sz="4100"/>
            </a:lvl8pPr>
            <a:lvl9pPr marL="16699378"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2B2B1B15-572C-4D0D-805F-6D7DD28B1F0E}" type="datetimeFigureOut">
              <a:rPr lang="en-US" smtClean="0"/>
              <a:t>2/26/2024</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7525B51C-4D5B-45F6-9506-A4E2255DB778}" type="slidenum">
              <a:rPr lang="en-US" smtClean="0"/>
              <a:t>‹#›</a:t>
            </a:fld>
            <a:endParaRPr lang="en-US"/>
          </a:p>
        </p:txBody>
      </p:sp>
    </p:spTree>
    <p:extLst>
      <p:ext uri="{BB962C8B-B14F-4D97-AF65-F5344CB8AC3E}">
        <p14:creationId xmlns:p14="http://schemas.microsoft.com/office/powerpoint/2010/main" val="396081873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4" y="1713755"/>
            <a:ext cx="27240548" cy="7132373"/>
          </a:xfrm>
          <a:prstGeom prst="rect">
            <a:avLst/>
          </a:prstGeom>
        </p:spPr>
        <p:txBody>
          <a:bodyPr vert="horz" lIns="417485" tIns="208742" rIns="417485" bIns="208742" rtlCol="0" anchor="ctr">
            <a:normAutofit/>
          </a:bodyPr>
          <a:lstStyle>
            <a:defPPr>
              <a:defRPr kern="1200" smtId="4294967295"/>
            </a:defPPr>
          </a:lstStyle>
          <a:p>
            <a:r>
              <a:rPr lang="en-US"/>
              <a:t>Click to edit Master title style</a:t>
            </a:r>
          </a:p>
        </p:txBody>
      </p:sp>
      <p:sp>
        <p:nvSpPr>
          <p:cNvPr id="3" name="Text Placeholder 2"/>
          <p:cNvSpPr>
            <a:spLocks noGrp="1"/>
          </p:cNvSpPr>
          <p:nvPr>
            <p:ph type="body" idx="1"/>
          </p:nvPr>
        </p:nvSpPr>
        <p:spPr>
          <a:xfrm>
            <a:off x="1513364" y="9985325"/>
            <a:ext cx="27240548" cy="28242220"/>
          </a:xfrm>
          <a:prstGeom prst="rect">
            <a:avLst/>
          </a:prstGeom>
        </p:spPr>
        <p:txBody>
          <a:bodyPr vert="horz" lIns="417485" tIns="208742" rIns="417485" bIns="208742" rtlCol="0">
            <a:normAutofit/>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513364" y="39663923"/>
            <a:ext cx="7062364" cy="2278397"/>
          </a:xfrm>
          <a:prstGeom prst="rect">
            <a:avLst/>
          </a:prstGeom>
        </p:spPr>
        <p:txBody>
          <a:bodyPr vert="horz" lIns="417485" tIns="208742" rIns="417485" bIns="208742" rtlCol="0" anchor="ctr"/>
          <a:lstStyle>
            <a:defPPr>
              <a:defRPr kern="1200" smtId="4294967295"/>
            </a:defPPr>
            <a:lvl1pPr algn="l">
              <a:defRPr sz="5400">
                <a:solidFill>
                  <a:schemeClr val="tx1">
                    <a:tint val="75000"/>
                  </a:schemeClr>
                </a:solidFill>
              </a:defRPr>
            </a:lvl1pPr>
          </a:lstStyle>
          <a:p>
            <a:fld id="{2B2B1B15-572C-4D0D-805F-6D7DD28B1F0E}" type="datetimeFigureOut">
              <a:rPr lang="en-US" smtClean="0"/>
              <a:t>2/26/2024</a:t>
            </a:fld>
            <a:endParaRPr lang="en-US"/>
          </a:p>
        </p:txBody>
      </p:sp>
      <p:sp>
        <p:nvSpPr>
          <p:cNvPr id="5" name="Footer Placeholder 4"/>
          <p:cNvSpPr>
            <a:spLocks noGrp="1"/>
          </p:cNvSpPr>
          <p:nvPr>
            <p:ph type="ftr" sz="quarter" idx="3"/>
          </p:nvPr>
        </p:nvSpPr>
        <p:spPr>
          <a:xfrm>
            <a:off x="10341320" y="39663923"/>
            <a:ext cx="9584637" cy="2278397"/>
          </a:xfrm>
          <a:prstGeom prst="rect">
            <a:avLst/>
          </a:prstGeom>
        </p:spPr>
        <p:txBody>
          <a:bodyPr vert="horz" lIns="417485" tIns="208742" rIns="417485" bIns="208742" rtlCol="0" anchor="ctr"/>
          <a:lstStyle>
            <a:defPPr>
              <a:defRPr kern="1200" smtId="4294967295"/>
            </a:defPPr>
            <a:lvl1pPr algn="ctr">
              <a:defRPr sz="5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91547" y="39663923"/>
            <a:ext cx="7062364" cy="2278397"/>
          </a:xfrm>
          <a:prstGeom prst="rect">
            <a:avLst/>
          </a:prstGeom>
        </p:spPr>
        <p:txBody>
          <a:bodyPr vert="horz" lIns="417485" tIns="208742" rIns="417485" bIns="208742" rtlCol="0" anchor="ctr"/>
          <a:lstStyle>
            <a:defPPr>
              <a:defRPr kern="1200" smtId="4294967295"/>
            </a:defPPr>
            <a:lvl1pPr algn="r">
              <a:defRPr sz="5400">
                <a:solidFill>
                  <a:schemeClr val="tx1">
                    <a:tint val="75000"/>
                  </a:schemeClr>
                </a:solidFill>
              </a:defRPr>
            </a:lvl1pPr>
          </a:lstStyle>
          <a:p>
            <a:fld id="{7525B51C-4D5B-45F6-9506-A4E2255DB778}" type="slidenum">
              <a:rPr lang="en-US" smtClean="0"/>
              <a:t>‹#›</a:t>
            </a:fld>
            <a:endParaRPr lang="en-US"/>
          </a:p>
        </p:txBody>
      </p:sp>
      <p:pic>
        <p:nvPicPr>
          <p:cNvPr id="7" name="New picture"/>
          <p:cNvPicPr/>
          <p:nvPr/>
        </p:nvPicPr>
        <p:blipFill dpi="0">
          <a:blip r:embed="rId13"/>
          <a:stretch>
            <a:fillRect/>
          </a:stretch>
        </p:blipFill>
        <p:spPr>
          <a:xfrm rot="16200000">
            <a:off x="-11506200" y="21397119"/>
            <a:ext cx="14274800" cy="4368800"/>
          </a:xfrm>
          <a:prstGeom prst="rect">
            <a:avLst/>
          </a:prstGeom>
        </p:spPr>
      </p:pic>
      <p:pic>
        <p:nvPicPr>
          <p:cNvPr id="8" name="New picture"/>
          <p:cNvPicPr/>
          <p:nvPr/>
        </p:nvPicPr>
        <p:blipFill dpi="0">
          <a:blip r:embed="rId13"/>
          <a:stretch>
            <a:fillRect/>
          </a:stretch>
        </p:blipFill>
        <p:spPr>
          <a:xfrm rot="5400000">
            <a:off x="27498675" y="21397119"/>
            <a:ext cx="14274800" cy="4368800"/>
          </a:xfrm>
          <a:prstGeom prst="rect">
            <a:avLst/>
          </a:prstGeom>
        </p:spPr>
      </p:pic>
      <p:pic>
        <p:nvPicPr>
          <p:cNvPr id="9" name="New picture"/>
          <p:cNvPicPr/>
          <p:nvPr/>
        </p:nvPicPr>
        <p:blipFill dpi="0">
          <a:blip r:embed="rId14"/>
          <a:stretch>
            <a:fillRect/>
          </a:stretch>
        </p:blipFill>
        <p:spPr>
          <a:xfrm>
            <a:off x="0" y="43302238"/>
            <a:ext cx="30267275" cy="1534112"/>
          </a:xfrm>
          <a:prstGeom prst="rect">
            <a:avLst/>
          </a:prstGeom>
        </p:spPr>
      </p:pic>
      <p:sp>
        <p:nvSpPr>
          <p:cNvPr id="10" name="New shape"/>
          <p:cNvSpPr/>
          <p:nvPr/>
        </p:nvSpPr>
        <p:spPr>
          <a:xfrm>
            <a:off x="0" y="43873738"/>
            <a:ext cx="15133638"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l"/>
            <a:r>
              <a:rPr sz="4832">
                <a:solidFill>
                  <a:srgbClr val="808080"/>
                </a:solidFill>
              </a:rPr>
              <a:t>Template ID: microscope  Size: a0</a:t>
            </a:r>
          </a:p>
        </p:txBody>
      </p:sp>
    </p:spTree>
    <p:extLst>
      <p:ext uri="{BB962C8B-B14F-4D97-AF65-F5344CB8AC3E}">
        <p14:creationId xmlns:p14="http://schemas.microsoft.com/office/powerpoint/2010/main" val="3065932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174843" rtl="0" eaLnBrk="1" latinLnBrk="0" hangingPunct="1">
        <a:spcBef>
          <a:spcPct val="0"/>
        </a:spcBef>
        <a:buNone/>
        <a:defRPr sz="20100" kern="1200">
          <a:solidFill>
            <a:schemeClr val="tx1"/>
          </a:solidFill>
          <a:latin typeface="+mj-lt"/>
          <a:ea typeface="+mj-ea"/>
          <a:cs typeface="+mj-cs"/>
        </a:defRPr>
      </a:lvl1pPr>
    </p:titleStyle>
    <p:bodyStyle>
      <a:defPPr>
        <a:defRPr kern="1200" smtId="4294967295"/>
      </a:defPPr>
      <a:lvl1pPr marL="1565567" indent="-1565567" algn="l" defTabSz="4174843" rtl="0" eaLnBrk="1" latinLnBrk="0" hangingPunct="1">
        <a:spcBef>
          <a:spcPct val="20000"/>
        </a:spcBef>
        <a:buFont typeface="Arial" pitchFamily="34" charset="0"/>
        <a:buChar char="•"/>
        <a:defRPr sz="14600" kern="1200">
          <a:solidFill>
            <a:schemeClr val="tx1"/>
          </a:solidFill>
          <a:latin typeface="+mn-lt"/>
          <a:ea typeface="+mn-ea"/>
          <a:cs typeface="+mn-cs"/>
        </a:defRPr>
      </a:lvl1pPr>
      <a:lvl2pPr marL="3392061" indent="-1304639" algn="l" defTabSz="4174843" rtl="0" eaLnBrk="1" latinLnBrk="0" hangingPunct="1">
        <a:spcBef>
          <a:spcPct val="20000"/>
        </a:spcBef>
        <a:buFont typeface="Arial" pitchFamily="34" charset="0"/>
        <a:buChar char="–"/>
        <a:defRPr sz="12700" kern="1200">
          <a:solidFill>
            <a:schemeClr val="tx1"/>
          </a:solidFill>
          <a:latin typeface="+mn-lt"/>
          <a:ea typeface="+mn-ea"/>
          <a:cs typeface="+mn-cs"/>
        </a:defRPr>
      </a:lvl2pPr>
      <a:lvl3pPr marL="5218555" indent="-1043711" algn="l" defTabSz="4174843" rtl="0" eaLnBrk="1" latinLnBrk="0" hangingPunct="1">
        <a:spcBef>
          <a:spcPct val="20000"/>
        </a:spcBef>
        <a:buFont typeface="Arial" pitchFamily="34" charset="0"/>
        <a:buChar char="•"/>
        <a:defRPr sz="10900" kern="1200">
          <a:solidFill>
            <a:schemeClr val="tx1"/>
          </a:solidFill>
          <a:latin typeface="+mn-lt"/>
          <a:ea typeface="+mn-ea"/>
          <a:cs typeface="+mn-cs"/>
        </a:defRPr>
      </a:lvl3pPr>
      <a:lvl4pPr marL="7305977" indent="-1043711" algn="l" defTabSz="4174843" rtl="0" eaLnBrk="1" latinLnBrk="0" hangingPunct="1">
        <a:spcBef>
          <a:spcPct val="20000"/>
        </a:spcBef>
        <a:buFont typeface="Arial" pitchFamily="34" charset="0"/>
        <a:buChar char="–"/>
        <a:defRPr sz="9200" kern="1200">
          <a:solidFill>
            <a:schemeClr val="tx1"/>
          </a:solidFill>
          <a:latin typeface="+mn-lt"/>
          <a:ea typeface="+mn-ea"/>
          <a:cs typeface="+mn-cs"/>
        </a:defRPr>
      </a:lvl4pPr>
      <a:lvl5pPr marL="9393399" indent="-1043711" algn="l" defTabSz="4174843" rtl="0" eaLnBrk="1" latinLnBrk="0" hangingPunct="1">
        <a:spcBef>
          <a:spcPct val="20000"/>
        </a:spcBef>
        <a:buFont typeface="Arial" pitchFamily="34" charset="0"/>
        <a:buChar char="»"/>
        <a:defRPr sz="9200" kern="1200">
          <a:solidFill>
            <a:schemeClr val="tx1"/>
          </a:solidFill>
          <a:latin typeface="+mn-lt"/>
          <a:ea typeface="+mn-ea"/>
          <a:cs typeface="+mn-cs"/>
        </a:defRPr>
      </a:lvl5pPr>
      <a:lvl6pPr marL="11480820" indent="-1043711" algn="l" defTabSz="4174843"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568242" indent="-1043711" algn="l" defTabSz="4174843"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655666" indent="-1043711" algn="l" defTabSz="4174843"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743088" indent="-1043711" algn="l" defTabSz="4174843"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en-US"/>
      </a:defPPr>
      <a:lvl1pPr marL="0" algn="l" defTabSz="4174843" rtl="0" eaLnBrk="1" latinLnBrk="0" hangingPunct="1">
        <a:defRPr sz="8300" kern="1200">
          <a:solidFill>
            <a:schemeClr val="tx1"/>
          </a:solidFill>
          <a:latin typeface="+mn-lt"/>
          <a:ea typeface="+mn-ea"/>
          <a:cs typeface="+mn-cs"/>
        </a:defRPr>
      </a:lvl1pPr>
      <a:lvl2pPr marL="2087422" algn="l" defTabSz="4174843" rtl="0" eaLnBrk="1" latinLnBrk="0" hangingPunct="1">
        <a:defRPr sz="8300" kern="1200">
          <a:solidFill>
            <a:schemeClr val="tx1"/>
          </a:solidFill>
          <a:latin typeface="+mn-lt"/>
          <a:ea typeface="+mn-ea"/>
          <a:cs typeface="+mn-cs"/>
        </a:defRPr>
      </a:lvl2pPr>
      <a:lvl3pPr marL="4174843" algn="l" defTabSz="4174843" rtl="0" eaLnBrk="1" latinLnBrk="0" hangingPunct="1">
        <a:defRPr sz="8300" kern="1200">
          <a:solidFill>
            <a:schemeClr val="tx1"/>
          </a:solidFill>
          <a:latin typeface="+mn-lt"/>
          <a:ea typeface="+mn-ea"/>
          <a:cs typeface="+mn-cs"/>
        </a:defRPr>
      </a:lvl3pPr>
      <a:lvl4pPr marL="6262266" algn="l" defTabSz="4174843" rtl="0" eaLnBrk="1" latinLnBrk="0" hangingPunct="1">
        <a:defRPr sz="8300" kern="1200">
          <a:solidFill>
            <a:schemeClr val="tx1"/>
          </a:solidFill>
          <a:latin typeface="+mn-lt"/>
          <a:ea typeface="+mn-ea"/>
          <a:cs typeface="+mn-cs"/>
        </a:defRPr>
      </a:lvl4pPr>
      <a:lvl5pPr marL="8349688" algn="l" defTabSz="4174843" rtl="0" eaLnBrk="1" latinLnBrk="0" hangingPunct="1">
        <a:defRPr sz="8300" kern="1200">
          <a:solidFill>
            <a:schemeClr val="tx1"/>
          </a:solidFill>
          <a:latin typeface="+mn-lt"/>
          <a:ea typeface="+mn-ea"/>
          <a:cs typeface="+mn-cs"/>
        </a:defRPr>
      </a:lvl5pPr>
      <a:lvl6pPr marL="10437110" algn="l" defTabSz="4174843" rtl="0" eaLnBrk="1" latinLnBrk="0" hangingPunct="1">
        <a:defRPr sz="8300" kern="1200">
          <a:solidFill>
            <a:schemeClr val="tx1"/>
          </a:solidFill>
          <a:latin typeface="+mn-lt"/>
          <a:ea typeface="+mn-ea"/>
          <a:cs typeface="+mn-cs"/>
        </a:defRPr>
      </a:lvl6pPr>
      <a:lvl7pPr marL="12524531" algn="l" defTabSz="4174843" rtl="0" eaLnBrk="1" latinLnBrk="0" hangingPunct="1">
        <a:defRPr sz="8300" kern="1200">
          <a:solidFill>
            <a:schemeClr val="tx1"/>
          </a:solidFill>
          <a:latin typeface="+mn-lt"/>
          <a:ea typeface="+mn-ea"/>
          <a:cs typeface="+mn-cs"/>
        </a:defRPr>
      </a:lvl7pPr>
      <a:lvl8pPr marL="14611953" algn="l" defTabSz="4174843" rtl="0" eaLnBrk="1" latinLnBrk="0" hangingPunct="1">
        <a:defRPr sz="8300" kern="1200">
          <a:solidFill>
            <a:schemeClr val="tx1"/>
          </a:solidFill>
          <a:latin typeface="+mn-lt"/>
          <a:ea typeface="+mn-ea"/>
          <a:cs typeface="+mn-cs"/>
        </a:defRPr>
      </a:lvl8pPr>
      <a:lvl9pPr marL="16699378" algn="l" defTabSz="4174843" rtl="0" eaLnBrk="1" latinLnBrk="0" hangingPunct="1">
        <a:defRPr sz="8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60D58FA-C211-39E6-780C-64941F547C2F}"/>
              </a:ext>
            </a:extLst>
          </p:cNvPr>
          <p:cNvSpPr/>
          <p:nvPr/>
        </p:nvSpPr>
        <p:spPr>
          <a:xfrm>
            <a:off x="175590" y="225798"/>
            <a:ext cx="30267275" cy="3825884"/>
          </a:xfrm>
          <a:prstGeom prst="rect">
            <a:avLst/>
          </a:prstGeom>
          <a:gradFill flip="none" rotWithShape="1">
            <a:gsLst>
              <a:gs pos="98750">
                <a:schemeClr val="accent3"/>
              </a:gs>
              <a:gs pos="51000">
                <a:schemeClr val="accent5"/>
              </a:gs>
              <a:gs pos="0">
                <a:schemeClr val="tx2"/>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defPPr>
              <a:defRPr kern="1200" smtId="4294967295"/>
            </a:defPPr>
          </a:lstStyle>
          <a:p>
            <a:pPr algn="ctr"/>
            <a:endParaRPr lang="en-US" sz="10900"/>
          </a:p>
        </p:txBody>
      </p:sp>
      <p:grpSp>
        <p:nvGrpSpPr>
          <p:cNvPr id="5" name="Group 4">
            <a:extLst>
              <a:ext uri="{FF2B5EF4-FFF2-40B4-BE49-F238E27FC236}">
                <a16:creationId xmlns:a16="http://schemas.microsoft.com/office/drawing/2014/main" id="{DDC2BC45-6EF7-A92F-9735-DAC93AAD071C}"/>
              </a:ext>
            </a:extLst>
          </p:cNvPr>
          <p:cNvGrpSpPr/>
          <p:nvPr/>
        </p:nvGrpSpPr>
        <p:grpSpPr>
          <a:xfrm>
            <a:off x="856648" y="4152992"/>
            <a:ext cx="9413696" cy="5545005"/>
            <a:chOff x="856648" y="4552495"/>
            <a:chExt cx="9413696" cy="5145502"/>
          </a:xfrm>
        </p:grpSpPr>
        <p:sp>
          <p:nvSpPr>
            <p:cNvPr id="6" name="TextBox 5">
              <a:extLst>
                <a:ext uri="{FF2B5EF4-FFF2-40B4-BE49-F238E27FC236}">
                  <a16:creationId xmlns:a16="http://schemas.microsoft.com/office/drawing/2014/main" id="{FD997001-A2E5-F447-C4AE-FF2EFACD9B92}"/>
                </a:ext>
              </a:extLst>
            </p:cNvPr>
            <p:cNvSpPr txBox="1"/>
            <p:nvPr/>
          </p:nvSpPr>
          <p:spPr>
            <a:xfrm>
              <a:off x="859574" y="4552495"/>
              <a:ext cx="9410770" cy="918824"/>
            </a:xfrm>
            <a:prstGeom prst="rect">
              <a:avLst/>
            </a:prstGeom>
            <a:noFill/>
          </p:spPr>
          <p:txBody>
            <a:bodyPr wrap="square" lIns="86978" tIns="43489" rIns="86978" bIns="43489" rtlCol="0">
              <a:spAutoFit/>
            </a:bodyPr>
            <a:lstStyle>
              <a:defPPr>
                <a:defRPr kern="1200" smtId="4294967295"/>
              </a:defPPr>
            </a:lstStyle>
            <a:p>
              <a:r>
                <a:rPr lang="en-US" sz="5400" b="1" dirty="0">
                  <a:solidFill>
                    <a:schemeClr val="accent5">
                      <a:lumMod val="75000"/>
                    </a:schemeClr>
                  </a:solidFill>
                  <a:latin typeface="Arial Narrow" pitchFamily="34" charset="0"/>
                  <a:cs typeface="Arial" pitchFamily="34" charset="0"/>
                </a:rPr>
                <a:t>Introduction</a:t>
              </a:r>
            </a:p>
          </p:txBody>
        </p:sp>
        <p:sp>
          <p:nvSpPr>
            <p:cNvPr id="7" name="TextBox 6">
              <a:extLst>
                <a:ext uri="{FF2B5EF4-FFF2-40B4-BE49-F238E27FC236}">
                  <a16:creationId xmlns:a16="http://schemas.microsoft.com/office/drawing/2014/main" id="{061389C5-11A7-902B-0B30-6B902937422E}"/>
                </a:ext>
              </a:extLst>
            </p:cNvPr>
            <p:cNvSpPr txBox="1"/>
            <p:nvPr/>
          </p:nvSpPr>
          <p:spPr>
            <a:xfrm>
              <a:off x="856648" y="5547519"/>
              <a:ext cx="9083406" cy="4150478"/>
            </a:xfrm>
            <a:prstGeom prst="rect">
              <a:avLst/>
            </a:prstGeom>
            <a:noFill/>
          </p:spPr>
          <p:txBody>
            <a:bodyPr wrap="square" lIns="86978" tIns="43489" rIns="86978" bIns="43489" rtlCol="0">
              <a:spAutoFit/>
            </a:bodyPr>
            <a:lstStyle>
              <a:defPPr>
                <a:defRPr kern="1200" smtId="4294967295"/>
              </a:defPPr>
            </a:lstStyle>
            <a:p>
              <a:pPr algn="just"/>
              <a:r>
                <a:rPr lang="en-US" sz="4400" dirty="0">
                  <a:solidFill>
                    <a:srgbClr val="00002E"/>
                  </a:solidFill>
                  <a:latin typeface="PT Sans" pitchFamily="34" charset="0"/>
                  <a:ea typeface="PT Sans" pitchFamily="34" charset="-122"/>
                  <a:cs typeface="PT Sans" pitchFamily="34" charset="-120"/>
                </a:rPr>
                <a:t>Predicting stock market trends is essential for successful investing. Understanding the different methods and challenges involved can help investors make informed decisions.</a:t>
              </a:r>
              <a:endParaRPr lang="en-US" sz="4400" dirty="0"/>
            </a:p>
            <a:p>
              <a:pPr algn="just"/>
              <a:endParaRPr lang="en-IN" sz="4400" dirty="0">
                <a:solidFill>
                  <a:schemeClr val="tx1">
                    <a:lumMod val="65000"/>
                    <a:lumOff val="35000"/>
                  </a:schemeClr>
                </a:solidFill>
                <a:cs typeface="Arial" pitchFamily="34" charset="0"/>
              </a:endParaRPr>
            </a:p>
          </p:txBody>
        </p:sp>
      </p:grpSp>
      <p:grpSp>
        <p:nvGrpSpPr>
          <p:cNvPr id="8" name="Group 7">
            <a:extLst>
              <a:ext uri="{FF2B5EF4-FFF2-40B4-BE49-F238E27FC236}">
                <a16:creationId xmlns:a16="http://schemas.microsoft.com/office/drawing/2014/main" id="{96005F3B-5C38-75FE-467B-394E80498C3C}"/>
              </a:ext>
            </a:extLst>
          </p:cNvPr>
          <p:cNvGrpSpPr/>
          <p:nvPr/>
        </p:nvGrpSpPr>
        <p:grpSpPr>
          <a:xfrm>
            <a:off x="856648" y="8671719"/>
            <a:ext cx="9410770" cy="9489068"/>
            <a:chOff x="856648" y="10415779"/>
            <a:chExt cx="9410770" cy="7745007"/>
          </a:xfrm>
        </p:grpSpPr>
        <p:sp>
          <p:nvSpPr>
            <p:cNvPr id="9" name="TextBox 8">
              <a:extLst>
                <a:ext uri="{FF2B5EF4-FFF2-40B4-BE49-F238E27FC236}">
                  <a16:creationId xmlns:a16="http://schemas.microsoft.com/office/drawing/2014/main" id="{B16FE785-9280-3A92-361D-89CB803F1873}"/>
                </a:ext>
              </a:extLst>
            </p:cNvPr>
            <p:cNvSpPr txBox="1"/>
            <p:nvPr/>
          </p:nvSpPr>
          <p:spPr>
            <a:xfrm>
              <a:off x="856648" y="10415779"/>
              <a:ext cx="9410770" cy="918824"/>
            </a:xfrm>
            <a:prstGeom prst="rect">
              <a:avLst/>
            </a:prstGeom>
            <a:noFill/>
          </p:spPr>
          <p:txBody>
            <a:bodyPr wrap="square" lIns="86978" tIns="43489" rIns="86978" bIns="43489" rtlCol="0">
              <a:spAutoFit/>
            </a:bodyPr>
            <a:lstStyle>
              <a:defPPr>
                <a:defRPr kern="1200" smtId="4294967295"/>
              </a:defPPr>
            </a:lstStyle>
            <a:p>
              <a:r>
                <a:rPr lang="en-US" sz="5400" b="1" dirty="0">
                  <a:solidFill>
                    <a:schemeClr val="accent5">
                      <a:lumMod val="75000"/>
                    </a:schemeClr>
                  </a:solidFill>
                  <a:latin typeface="Arial Narrow" pitchFamily="34" charset="0"/>
                  <a:cs typeface="Arial" pitchFamily="34" charset="0"/>
                </a:rPr>
                <a:t>Problem Statement</a:t>
              </a:r>
            </a:p>
          </p:txBody>
        </p:sp>
        <p:sp>
          <p:nvSpPr>
            <p:cNvPr id="10" name="TextBox 9">
              <a:extLst>
                <a:ext uri="{FF2B5EF4-FFF2-40B4-BE49-F238E27FC236}">
                  <a16:creationId xmlns:a16="http://schemas.microsoft.com/office/drawing/2014/main" id="{1511E9DE-F97F-AF2B-1039-46652FE18FE4}"/>
                </a:ext>
              </a:extLst>
            </p:cNvPr>
            <p:cNvSpPr txBox="1"/>
            <p:nvPr/>
          </p:nvSpPr>
          <p:spPr>
            <a:xfrm>
              <a:off x="856648" y="11301874"/>
              <a:ext cx="9283755" cy="6858912"/>
            </a:xfrm>
            <a:prstGeom prst="rect">
              <a:avLst/>
            </a:prstGeom>
            <a:noFill/>
          </p:spPr>
          <p:txBody>
            <a:bodyPr wrap="square" lIns="86978" tIns="43489" rIns="86978" bIns="43489" rtlCol="0">
              <a:spAutoFit/>
            </a:bodyPr>
            <a:lstStyle>
              <a:defPPr>
                <a:defRPr kern="1200" smtId="4294967295"/>
              </a:defPPr>
            </a:lstStyle>
            <a:p>
              <a:pPr algn="just"/>
              <a:r>
                <a:rPr lang="en-US" sz="4400" dirty="0">
                  <a:solidFill>
                    <a:schemeClr val="tx1">
                      <a:lumMod val="65000"/>
                      <a:lumOff val="35000"/>
                    </a:schemeClr>
                  </a:solidFill>
                  <a:cs typeface="Arial" pitchFamily="34" charset="0"/>
                </a:rPr>
                <a:t>The Stack Market Prediction AI project targets precise stock price forecasting amid dynamic financial markets. Challenges include data complexity, varied prediction horizons, and addressing market volatility. An interdisciplinary approach integrating machine learning, finance, and data engineering is crucial for developing reliable forecasting solutions.</a:t>
              </a:r>
              <a:endParaRPr lang="en-IN" sz="4400" dirty="0">
                <a:solidFill>
                  <a:schemeClr val="tx1">
                    <a:lumMod val="65000"/>
                    <a:lumOff val="35000"/>
                  </a:schemeClr>
                </a:solidFill>
                <a:cs typeface="Arial" pitchFamily="34" charset="0"/>
              </a:endParaRPr>
            </a:p>
          </p:txBody>
        </p:sp>
      </p:grpSp>
      <p:sp>
        <p:nvSpPr>
          <p:cNvPr id="11" name="Rectangle 10">
            <a:extLst>
              <a:ext uri="{FF2B5EF4-FFF2-40B4-BE49-F238E27FC236}">
                <a16:creationId xmlns:a16="http://schemas.microsoft.com/office/drawing/2014/main" id="{7DD33ACA-6A76-036A-128A-393A8D5A0705}"/>
              </a:ext>
            </a:extLst>
          </p:cNvPr>
          <p:cNvSpPr/>
          <p:nvPr/>
        </p:nvSpPr>
        <p:spPr>
          <a:xfrm>
            <a:off x="0" y="41469531"/>
            <a:ext cx="30267275" cy="249113"/>
          </a:xfrm>
          <a:prstGeom prst="rect">
            <a:avLst/>
          </a:prstGeom>
          <a:gradFill flip="none" rotWithShape="1">
            <a:gsLst>
              <a:gs pos="98750">
                <a:schemeClr val="accent3"/>
              </a:gs>
              <a:gs pos="51000">
                <a:schemeClr val="accent5"/>
              </a:gs>
              <a:gs pos="0">
                <a:schemeClr val="tx2"/>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defPPr>
              <a:defRPr kern="1200" smtId="4294967295"/>
            </a:defPPr>
          </a:lstStyle>
          <a:p>
            <a:pPr algn="ctr"/>
            <a:endParaRPr lang="en-US" sz="10900"/>
          </a:p>
        </p:txBody>
      </p:sp>
      <p:sp>
        <p:nvSpPr>
          <p:cNvPr id="12" name="Text Placeholder 5">
            <a:extLst>
              <a:ext uri="{FF2B5EF4-FFF2-40B4-BE49-F238E27FC236}">
                <a16:creationId xmlns:a16="http://schemas.microsoft.com/office/drawing/2014/main" id="{7360473F-B97B-546F-9123-7DA92D82D618}"/>
              </a:ext>
            </a:extLst>
          </p:cNvPr>
          <p:cNvSpPr txBox="1">
            <a:spLocks/>
          </p:cNvSpPr>
          <p:nvPr/>
        </p:nvSpPr>
        <p:spPr>
          <a:xfrm>
            <a:off x="-8044" y="-67924"/>
            <a:ext cx="19752482" cy="3840386"/>
          </a:xfrm>
          <a:prstGeom prst="rect">
            <a:avLst/>
          </a:prstGeom>
        </p:spPr>
        <p:txBody>
          <a:bodyPr vert="horz" lIns="417485" tIns="208742" rIns="417485" bIns="208742" rtlCol="0" anchor="ctr">
            <a:normAutofit fontScale="85000" lnSpcReduction="10000"/>
          </a:bodyPr>
          <a:lstStyle>
            <a:defPPr>
              <a:defRPr lang="en-US" kern="1200" smtId="4294967295"/>
            </a:defPPr>
            <a:lvl1pPr marL="0" algn="l" defTabSz="4174843" rtl="0" eaLnBrk="1" latinLnBrk="0" hangingPunct="1">
              <a:defRPr sz="5400" kern="1200">
                <a:solidFill>
                  <a:schemeClr val="tx1">
                    <a:tint val="75000"/>
                  </a:schemeClr>
                </a:solidFill>
                <a:latin typeface="+mn-lt"/>
                <a:ea typeface="+mn-ea"/>
                <a:cs typeface="+mn-cs"/>
              </a:defRPr>
            </a:lvl1pPr>
            <a:lvl2pPr marL="2087422" algn="l" defTabSz="4174843" rtl="0" eaLnBrk="1" latinLnBrk="0" hangingPunct="1">
              <a:defRPr sz="8300" kern="1200">
                <a:solidFill>
                  <a:schemeClr val="tx1"/>
                </a:solidFill>
                <a:latin typeface="+mn-lt"/>
                <a:ea typeface="+mn-ea"/>
                <a:cs typeface="+mn-cs"/>
              </a:defRPr>
            </a:lvl2pPr>
            <a:lvl3pPr marL="4174843" algn="l" defTabSz="4174843" rtl="0" eaLnBrk="1" latinLnBrk="0" hangingPunct="1">
              <a:defRPr sz="8300" kern="1200">
                <a:solidFill>
                  <a:schemeClr val="tx1"/>
                </a:solidFill>
                <a:latin typeface="+mn-lt"/>
                <a:ea typeface="+mn-ea"/>
                <a:cs typeface="+mn-cs"/>
              </a:defRPr>
            </a:lvl3pPr>
            <a:lvl4pPr marL="6262266" algn="l" defTabSz="4174843" rtl="0" eaLnBrk="1" latinLnBrk="0" hangingPunct="1">
              <a:defRPr sz="8300" kern="1200">
                <a:solidFill>
                  <a:schemeClr val="tx1"/>
                </a:solidFill>
                <a:latin typeface="+mn-lt"/>
                <a:ea typeface="+mn-ea"/>
                <a:cs typeface="+mn-cs"/>
              </a:defRPr>
            </a:lvl4pPr>
            <a:lvl5pPr marL="8349688" algn="l" defTabSz="4174843" rtl="0" eaLnBrk="1" latinLnBrk="0" hangingPunct="1">
              <a:defRPr sz="8300" kern="1200">
                <a:solidFill>
                  <a:schemeClr val="tx1"/>
                </a:solidFill>
                <a:latin typeface="+mn-lt"/>
                <a:ea typeface="+mn-ea"/>
                <a:cs typeface="+mn-cs"/>
              </a:defRPr>
            </a:lvl5pPr>
            <a:lvl6pPr marL="10437110" algn="l" defTabSz="4174843" rtl="0" eaLnBrk="1" latinLnBrk="0" hangingPunct="1">
              <a:defRPr sz="8300" kern="1200">
                <a:solidFill>
                  <a:schemeClr val="tx1"/>
                </a:solidFill>
                <a:latin typeface="+mn-lt"/>
                <a:ea typeface="+mn-ea"/>
                <a:cs typeface="+mn-cs"/>
              </a:defRPr>
            </a:lvl6pPr>
            <a:lvl7pPr marL="12524531" algn="l" defTabSz="4174843" rtl="0" eaLnBrk="1" latinLnBrk="0" hangingPunct="1">
              <a:defRPr sz="8300" kern="1200">
                <a:solidFill>
                  <a:schemeClr val="tx1"/>
                </a:solidFill>
                <a:latin typeface="+mn-lt"/>
                <a:ea typeface="+mn-ea"/>
                <a:cs typeface="+mn-cs"/>
              </a:defRPr>
            </a:lvl7pPr>
            <a:lvl8pPr marL="14611953" algn="l" defTabSz="4174843" rtl="0" eaLnBrk="1" latinLnBrk="0" hangingPunct="1">
              <a:defRPr sz="8300" kern="1200">
                <a:solidFill>
                  <a:schemeClr val="tx1"/>
                </a:solidFill>
                <a:latin typeface="+mn-lt"/>
                <a:ea typeface="+mn-ea"/>
                <a:cs typeface="+mn-cs"/>
              </a:defRPr>
            </a:lvl8pPr>
            <a:lvl9pPr marL="16699378" algn="l" defTabSz="4174843" rtl="0" eaLnBrk="1" latinLnBrk="0" hangingPunct="1">
              <a:defRPr sz="8300" kern="1200">
                <a:solidFill>
                  <a:schemeClr val="tx1"/>
                </a:solidFill>
                <a:latin typeface="+mn-lt"/>
                <a:ea typeface="+mn-ea"/>
                <a:cs typeface="+mn-cs"/>
              </a:defRPr>
            </a:lvl9pPr>
          </a:lstStyle>
          <a:p>
            <a:pPr>
              <a:lnSpc>
                <a:spcPct val="120000"/>
              </a:lnSpc>
            </a:pPr>
            <a:r>
              <a:rPr lang="en-US" sz="9600" dirty="0"/>
              <a:t>Stock Market Trend</a:t>
            </a:r>
          </a:p>
          <a:p>
            <a:pPr>
              <a:lnSpc>
                <a:spcPct val="120000"/>
              </a:lnSpc>
            </a:pPr>
            <a:r>
              <a:rPr lang="en-IN" sz="7300" dirty="0"/>
              <a:t>School of Computer Science Engineering and Technology</a:t>
            </a:r>
          </a:p>
          <a:p>
            <a:pPr>
              <a:lnSpc>
                <a:spcPct val="120000"/>
              </a:lnSpc>
            </a:pPr>
            <a:r>
              <a:rPr lang="en-IN" sz="7300" dirty="0"/>
              <a:t>Bennett University, India</a:t>
            </a:r>
            <a:endParaRPr lang="en-US" sz="6500" dirty="0"/>
          </a:p>
        </p:txBody>
      </p:sp>
      <p:grpSp>
        <p:nvGrpSpPr>
          <p:cNvPr id="13" name="Group 12">
            <a:extLst>
              <a:ext uri="{FF2B5EF4-FFF2-40B4-BE49-F238E27FC236}">
                <a16:creationId xmlns:a16="http://schemas.microsoft.com/office/drawing/2014/main" id="{7D678083-7362-50E1-6185-BD8556012818}"/>
              </a:ext>
            </a:extLst>
          </p:cNvPr>
          <p:cNvGrpSpPr/>
          <p:nvPr/>
        </p:nvGrpSpPr>
        <p:grpSpPr>
          <a:xfrm>
            <a:off x="612031" y="16618486"/>
            <a:ext cx="9660829" cy="8517308"/>
            <a:chOff x="612031" y="16618499"/>
            <a:chExt cx="9660829" cy="7754200"/>
          </a:xfrm>
        </p:grpSpPr>
        <p:sp>
          <p:nvSpPr>
            <p:cNvPr id="14" name="TextBox 13">
              <a:extLst>
                <a:ext uri="{FF2B5EF4-FFF2-40B4-BE49-F238E27FC236}">
                  <a16:creationId xmlns:a16="http://schemas.microsoft.com/office/drawing/2014/main" id="{F39C86FD-5375-B24A-0E56-174703DD657C}"/>
                </a:ext>
              </a:extLst>
            </p:cNvPr>
            <p:cNvSpPr txBox="1"/>
            <p:nvPr/>
          </p:nvSpPr>
          <p:spPr>
            <a:xfrm>
              <a:off x="612031" y="16618499"/>
              <a:ext cx="9660829" cy="836502"/>
            </a:xfrm>
            <a:prstGeom prst="rect">
              <a:avLst/>
            </a:prstGeom>
            <a:noFill/>
          </p:spPr>
          <p:txBody>
            <a:bodyPr wrap="square" lIns="86978" tIns="43489" rIns="86978" bIns="43489" rtlCol="0">
              <a:spAutoFit/>
            </a:bodyPr>
            <a:lstStyle>
              <a:defPPr>
                <a:defRPr kern="1200" smtId="4294967295"/>
              </a:defPPr>
            </a:lstStyle>
            <a:p>
              <a:r>
                <a:rPr lang="en-US" sz="5400" b="1" dirty="0">
                  <a:solidFill>
                    <a:schemeClr val="accent5">
                      <a:lumMod val="75000"/>
                    </a:schemeClr>
                  </a:solidFill>
                  <a:latin typeface="Arial Narrow" pitchFamily="34" charset="0"/>
                  <a:cs typeface="Arial" pitchFamily="34" charset="0"/>
                </a:rPr>
                <a:t>Solution</a:t>
              </a:r>
            </a:p>
          </p:txBody>
        </p:sp>
        <p:sp>
          <p:nvSpPr>
            <p:cNvPr id="15" name="TextBox 14">
              <a:extLst>
                <a:ext uri="{FF2B5EF4-FFF2-40B4-BE49-F238E27FC236}">
                  <a16:creationId xmlns:a16="http://schemas.microsoft.com/office/drawing/2014/main" id="{EDF2B85B-BE6F-BE64-8DE0-B78A1EE8D346}"/>
                </a:ext>
              </a:extLst>
            </p:cNvPr>
            <p:cNvSpPr txBox="1"/>
            <p:nvPr/>
          </p:nvSpPr>
          <p:spPr>
            <a:xfrm>
              <a:off x="612031" y="17616185"/>
              <a:ext cx="9256166" cy="6756514"/>
            </a:xfrm>
            <a:prstGeom prst="rect">
              <a:avLst/>
            </a:prstGeom>
            <a:noFill/>
          </p:spPr>
          <p:txBody>
            <a:bodyPr wrap="square" lIns="86978" tIns="43489" rIns="86978" bIns="43489" rtlCol="0">
              <a:spAutoFit/>
            </a:bodyPr>
            <a:lstStyle>
              <a:defPPr>
                <a:defRPr kern="1200" smtId="4294967295"/>
              </a:defPPr>
            </a:lstStyle>
            <a:p>
              <a:pPr marL="0" indent="0" algn="l">
                <a:lnSpc>
                  <a:spcPts val="2734"/>
                </a:lnSpc>
                <a:buNone/>
              </a:pPr>
              <a:r>
                <a:rPr lang="en-US" sz="4400" b="1" dirty="0">
                  <a:solidFill>
                    <a:srgbClr val="2D4DF2"/>
                  </a:solidFill>
                  <a:latin typeface="Nunito" pitchFamily="34" charset="0"/>
                  <a:ea typeface="Nunito" pitchFamily="34" charset="-122"/>
                  <a:cs typeface="Nunito" pitchFamily="34" charset="-120"/>
                </a:rPr>
                <a:t>Continuous Learning</a:t>
              </a:r>
            </a:p>
            <a:p>
              <a:pPr>
                <a:lnSpc>
                  <a:spcPts val="2734"/>
                </a:lnSpc>
              </a:pPr>
              <a:endParaRPr lang="en-US" sz="4400" dirty="0">
                <a:solidFill>
                  <a:srgbClr val="00002E"/>
                </a:solidFill>
                <a:latin typeface="PT Sans" pitchFamily="34" charset="0"/>
                <a:ea typeface="PT Sans" pitchFamily="34" charset="-122"/>
                <a:cs typeface="PT Sans" pitchFamily="34" charset="-120"/>
              </a:endParaRPr>
            </a:p>
            <a:p>
              <a:pPr>
                <a:lnSpc>
                  <a:spcPts val="2734"/>
                </a:lnSpc>
              </a:pPr>
              <a:r>
                <a:rPr lang="en-US" sz="4400" dirty="0">
                  <a:solidFill>
                    <a:srgbClr val="00002E"/>
                  </a:solidFill>
                  <a:latin typeface="PT Sans" pitchFamily="34" charset="0"/>
                  <a:ea typeface="PT Sans" pitchFamily="34" charset="-122"/>
                  <a:cs typeface="PT Sans" pitchFamily="34" charset="-120"/>
                </a:rPr>
                <a:t>Adapt to new trends and refine </a:t>
              </a:r>
            </a:p>
            <a:p>
              <a:pPr>
                <a:lnSpc>
                  <a:spcPts val="2734"/>
                </a:lnSpc>
              </a:pPr>
              <a:endParaRPr lang="en-US" sz="4400" dirty="0">
                <a:solidFill>
                  <a:srgbClr val="00002E"/>
                </a:solidFill>
                <a:latin typeface="PT Sans" pitchFamily="34" charset="0"/>
                <a:ea typeface="PT Sans" pitchFamily="34" charset="-122"/>
                <a:cs typeface="PT Sans" pitchFamily="34" charset="-120"/>
              </a:endParaRPr>
            </a:p>
            <a:p>
              <a:pPr>
                <a:lnSpc>
                  <a:spcPts val="2734"/>
                </a:lnSpc>
              </a:pPr>
              <a:r>
                <a:rPr lang="en-US" sz="4400" dirty="0">
                  <a:solidFill>
                    <a:srgbClr val="00002E"/>
                  </a:solidFill>
                  <a:latin typeface="PT Sans" pitchFamily="34" charset="0"/>
                  <a:ea typeface="PT Sans" pitchFamily="34" charset="-122"/>
                  <a:cs typeface="PT Sans" pitchFamily="34" charset="-120"/>
                </a:rPr>
                <a:t>prediction strategies.</a:t>
              </a:r>
            </a:p>
            <a:p>
              <a:pPr>
                <a:lnSpc>
                  <a:spcPts val="2734"/>
                </a:lnSpc>
              </a:pPr>
              <a:endParaRPr lang="en-US" sz="4400" dirty="0">
                <a:solidFill>
                  <a:srgbClr val="00002E"/>
                </a:solidFill>
                <a:latin typeface="PT Sans" pitchFamily="34" charset="0"/>
              </a:endParaRPr>
            </a:p>
            <a:p>
              <a:pPr>
                <a:lnSpc>
                  <a:spcPts val="2734"/>
                </a:lnSpc>
              </a:pPr>
              <a:r>
                <a:rPr lang="en-US" sz="4400" b="1" dirty="0">
                  <a:solidFill>
                    <a:srgbClr val="015F98"/>
                  </a:solidFill>
                  <a:latin typeface="Nunito" pitchFamily="34" charset="0"/>
                  <a:ea typeface="Nunito" pitchFamily="34" charset="-122"/>
                  <a:cs typeface="Nunito" pitchFamily="34" charset="-120"/>
                </a:rPr>
                <a:t>Risk Management</a:t>
              </a:r>
            </a:p>
            <a:p>
              <a:pPr>
                <a:lnSpc>
                  <a:spcPts val="2734"/>
                </a:lnSpc>
              </a:pPr>
              <a:endParaRPr lang="en-US" sz="4400" b="1" dirty="0">
                <a:solidFill>
                  <a:srgbClr val="015F98"/>
                </a:solidFill>
                <a:latin typeface="Nunito" pitchFamily="34" charset="0"/>
              </a:endParaRPr>
            </a:p>
            <a:p>
              <a:pPr>
                <a:lnSpc>
                  <a:spcPts val="2734"/>
                </a:lnSpc>
              </a:pPr>
              <a:r>
                <a:rPr lang="en-US" sz="4400" dirty="0">
                  <a:solidFill>
                    <a:srgbClr val="00002E"/>
                  </a:solidFill>
                  <a:latin typeface="PT Sans" pitchFamily="34" charset="0"/>
                  <a:ea typeface="PT Sans" pitchFamily="34" charset="-122"/>
                  <a:cs typeface="PT Sans" pitchFamily="34" charset="-120"/>
                </a:rPr>
                <a:t>Assess and manage risk in uncertain</a:t>
              </a:r>
            </a:p>
            <a:p>
              <a:pPr>
                <a:lnSpc>
                  <a:spcPts val="2734"/>
                </a:lnSpc>
              </a:pPr>
              <a:endParaRPr lang="en-US" sz="4400" dirty="0">
                <a:solidFill>
                  <a:srgbClr val="00002E"/>
                </a:solidFill>
                <a:latin typeface="PT Sans" pitchFamily="34" charset="0"/>
                <a:ea typeface="PT Sans" pitchFamily="34" charset="-122"/>
                <a:cs typeface="PT Sans" pitchFamily="34" charset="-120"/>
              </a:endParaRPr>
            </a:p>
            <a:p>
              <a:pPr>
                <a:lnSpc>
                  <a:spcPts val="2734"/>
                </a:lnSpc>
              </a:pPr>
              <a:r>
                <a:rPr lang="en-US" sz="4400" dirty="0">
                  <a:solidFill>
                    <a:srgbClr val="00002E"/>
                  </a:solidFill>
                  <a:latin typeface="PT Sans" pitchFamily="34" charset="0"/>
                  <a:ea typeface="PT Sans" pitchFamily="34" charset="-122"/>
                  <a:cs typeface="PT Sans" pitchFamily="34" charset="-120"/>
                </a:rPr>
                <a:t>market conditions.</a:t>
              </a:r>
              <a:endParaRPr lang="en-US" sz="4400" dirty="0"/>
            </a:p>
            <a:p>
              <a:pPr>
                <a:lnSpc>
                  <a:spcPts val="2734"/>
                </a:lnSpc>
              </a:pPr>
              <a:endParaRPr lang="en-US" sz="4400" b="1" dirty="0">
                <a:solidFill>
                  <a:srgbClr val="015F98"/>
                </a:solidFill>
                <a:latin typeface="Nunito" pitchFamily="34" charset="0"/>
              </a:endParaRPr>
            </a:p>
            <a:p>
              <a:pPr>
                <a:lnSpc>
                  <a:spcPts val="2734"/>
                </a:lnSpc>
              </a:pPr>
              <a:endParaRPr lang="en-US" sz="4400" b="1" dirty="0">
                <a:solidFill>
                  <a:srgbClr val="015F98"/>
                </a:solidFill>
                <a:latin typeface="Nunito" pitchFamily="34" charset="0"/>
              </a:endParaRPr>
            </a:p>
            <a:p>
              <a:pPr>
                <a:lnSpc>
                  <a:spcPts val="2734"/>
                </a:lnSpc>
              </a:pPr>
              <a:r>
                <a:rPr lang="en-US" sz="4400" b="1" dirty="0">
                  <a:solidFill>
                    <a:srgbClr val="AD1F96"/>
                  </a:solidFill>
                  <a:latin typeface="Nunito" pitchFamily="34" charset="0"/>
                  <a:ea typeface="Nunito" pitchFamily="34" charset="-122"/>
                  <a:cs typeface="Nunito" pitchFamily="34" charset="-120"/>
                </a:rPr>
                <a:t>Data Driven Decisions</a:t>
              </a:r>
              <a:endParaRPr lang="en-US" sz="4400" dirty="0"/>
            </a:p>
            <a:p>
              <a:pPr>
                <a:lnSpc>
                  <a:spcPts val="2734"/>
                </a:lnSpc>
              </a:pPr>
              <a:endParaRPr lang="en-US" sz="4400" b="1" dirty="0">
                <a:solidFill>
                  <a:srgbClr val="015F98"/>
                </a:solidFill>
                <a:latin typeface="Nunito" pitchFamily="34" charset="0"/>
              </a:endParaRPr>
            </a:p>
            <a:p>
              <a:pPr>
                <a:lnSpc>
                  <a:spcPts val="2734"/>
                </a:lnSpc>
              </a:pPr>
              <a:r>
                <a:rPr lang="en-US" sz="4400" dirty="0">
                  <a:solidFill>
                    <a:srgbClr val="00002E"/>
                  </a:solidFill>
                  <a:latin typeface="PT Sans" pitchFamily="34" charset="0"/>
                  <a:ea typeface="PT Sans" pitchFamily="34" charset="-122"/>
                  <a:cs typeface="PT Sans" pitchFamily="34" charset="-120"/>
                </a:rPr>
                <a:t>Make informed choices based on</a:t>
              </a:r>
            </a:p>
            <a:p>
              <a:pPr>
                <a:lnSpc>
                  <a:spcPts val="2734"/>
                </a:lnSpc>
              </a:pPr>
              <a:endParaRPr lang="en-US" sz="4400" dirty="0">
                <a:solidFill>
                  <a:srgbClr val="00002E"/>
                </a:solidFill>
                <a:latin typeface="PT Sans" pitchFamily="34" charset="0"/>
                <a:ea typeface="PT Sans" pitchFamily="34" charset="-122"/>
                <a:cs typeface="PT Sans" pitchFamily="34" charset="-120"/>
              </a:endParaRPr>
            </a:p>
            <a:p>
              <a:pPr>
                <a:lnSpc>
                  <a:spcPts val="2734"/>
                </a:lnSpc>
              </a:pPr>
              <a:r>
                <a:rPr lang="en-US" sz="4400" dirty="0">
                  <a:solidFill>
                    <a:srgbClr val="00002E"/>
                  </a:solidFill>
                  <a:latin typeface="PT Sans" pitchFamily="34" charset="0"/>
                  <a:ea typeface="PT Sans" pitchFamily="34" charset="-122"/>
                  <a:cs typeface="PT Sans" pitchFamily="34" charset="-120"/>
                </a:rPr>
                <a:t>robust trend analysis.</a:t>
              </a:r>
              <a:endParaRPr lang="en-US" sz="4400" dirty="0"/>
            </a:p>
            <a:p>
              <a:pPr>
                <a:lnSpc>
                  <a:spcPts val="2734"/>
                </a:lnSpc>
              </a:pPr>
              <a:endParaRPr lang="en-US" sz="4400" dirty="0"/>
            </a:p>
            <a:p>
              <a:pPr>
                <a:lnSpc>
                  <a:spcPts val="2734"/>
                </a:lnSpc>
              </a:pPr>
              <a:endParaRPr lang="en-US" sz="4400" dirty="0"/>
            </a:p>
            <a:p>
              <a:pPr marL="0" indent="0" algn="l">
                <a:lnSpc>
                  <a:spcPts val="2734"/>
                </a:lnSpc>
                <a:buNone/>
              </a:pPr>
              <a:endParaRPr lang="en-US" sz="4400" dirty="0"/>
            </a:p>
          </p:txBody>
        </p:sp>
      </p:grpSp>
      <p:graphicFrame>
        <p:nvGraphicFramePr>
          <p:cNvPr id="16" name="Table 15">
            <a:extLst>
              <a:ext uri="{FF2B5EF4-FFF2-40B4-BE49-F238E27FC236}">
                <a16:creationId xmlns:a16="http://schemas.microsoft.com/office/drawing/2014/main" id="{E7A4839D-41AF-136F-A22E-68B59C597A49}"/>
              </a:ext>
            </a:extLst>
          </p:cNvPr>
          <p:cNvGraphicFramePr>
            <a:graphicFrameLocks noGrp="1"/>
          </p:cNvGraphicFramePr>
          <p:nvPr>
            <p:extLst>
              <p:ext uri="{D42A27DB-BD31-4B8C-83A1-F6EECF244321}">
                <p14:modId xmlns:p14="http://schemas.microsoft.com/office/powerpoint/2010/main" val="652518235"/>
              </p:ext>
            </p:extLst>
          </p:nvPr>
        </p:nvGraphicFramePr>
        <p:xfrm>
          <a:off x="1060856" y="27035057"/>
          <a:ext cx="9186858" cy="5182462"/>
        </p:xfrm>
        <a:graphic>
          <a:graphicData uri="http://schemas.openxmlformats.org/drawingml/2006/table">
            <a:tbl>
              <a:tblPr firstRow="1" firstCol="1" bandRow="1">
                <a:tableStyleId>{9DCAF9ED-07DC-4A11-8D7F-57B35C25682E}</a:tableStyleId>
              </a:tblPr>
              <a:tblGrid>
                <a:gridCol w="3027487">
                  <a:extLst>
                    <a:ext uri="{9D8B030D-6E8A-4147-A177-3AD203B41FA5}">
                      <a16:colId xmlns:a16="http://schemas.microsoft.com/office/drawing/2014/main" val="3156880349"/>
                    </a:ext>
                  </a:extLst>
                </a:gridCol>
                <a:gridCol w="3584267">
                  <a:extLst>
                    <a:ext uri="{9D8B030D-6E8A-4147-A177-3AD203B41FA5}">
                      <a16:colId xmlns:a16="http://schemas.microsoft.com/office/drawing/2014/main" val="1494076526"/>
                    </a:ext>
                  </a:extLst>
                </a:gridCol>
                <a:gridCol w="2575104">
                  <a:extLst>
                    <a:ext uri="{9D8B030D-6E8A-4147-A177-3AD203B41FA5}">
                      <a16:colId xmlns:a16="http://schemas.microsoft.com/office/drawing/2014/main" val="2220075891"/>
                    </a:ext>
                  </a:extLst>
                </a:gridCol>
              </a:tblGrid>
              <a:tr h="590142">
                <a:tc>
                  <a:txBody>
                    <a:bodyPr/>
                    <a:lstStyle/>
                    <a:p>
                      <a:pPr algn="ctr">
                        <a:lnSpc>
                          <a:spcPct val="107000"/>
                        </a:lnSpc>
                        <a:spcAft>
                          <a:spcPts val="0"/>
                        </a:spcAft>
                      </a:pPr>
                      <a:r>
                        <a:rPr lang="en-IN" sz="3600" dirty="0">
                          <a:effectLst/>
                        </a:rPr>
                        <a:t>1. Bayesian</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3600" dirty="0">
                          <a:effectLst/>
                        </a:rPr>
                        <a:t>2. Support Vector</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3600" dirty="0">
                          <a:effectLst/>
                        </a:rPr>
                        <a:t>4. Regression</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22309805"/>
                  </a:ext>
                </a:extLst>
              </a:tr>
              <a:tr h="590142">
                <a:tc>
                  <a:txBody>
                    <a:bodyPr/>
                    <a:lstStyle/>
                    <a:p>
                      <a:pPr>
                        <a:lnSpc>
                          <a:spcPct val="107000"/>
                        </a:lnSpc>
                        <a:spcAft>
                          <a:spcPts val="0"/>
                        </a:spcAft>
                      </a:pPr>
                      <a:r>
                        <a:rPr lang="en-IN" sz="3600" b="0" dirty="0">
                          <a:effectLst/>
                          <a:latin typeface="Calibri" panose="020F0502020204030204" pitchFamily="34" charset="0"/>
                          <a:ea typeface="Calibri" panose="020F0502020204030204" pitchFamily="34" charset="0"/>
                          <a:cs typeface="Times New Roman" panose="02020603050405020304" pitchFamily="18" charset="0"/>
                        </a:rPr>
                        <a:t>Naïve Bayes</a:t>
                      </a:r>
                    </a:p>
                  </a:txBody>
                  <a:tcPr marL="68580" marR="68580" marT="0" marB="0"/>
                </a:tc>
                <a:tc>
                  <a:txBody>
                    <a:bodyPr/>
                    <a:lstStyle/>
                    <a:p>
                      <a:pPr>
                        <a:lnSpc>
                          <a:spcPct val="107000"/>
                        </a:lnSpc>
                        <a:spcAft>
                          <a:spcPts val="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Linear SVC</a:t>
                      </a:r>
                    </a:p>
                  </a:txBody>
                  <a:tcPr marL="68580" marR="68580" marT="0" marB="0"/>
                </a:tc>
                <a:tc>
                  <a:txBody>
                    <a:bodyPr/>
                    <a:lstStyle/>
                    <a:p>
                      <a:pPr>
                        <a:lnSpc>
                          <a:spcPct val="107000"/>
                        </a:lnSpc>
                        <a:spcAft>
                          <a:spcPts val="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Logistic Reg.</a:t>
                      </a:r>
                    </a:p>
                  </a:txBody>
                  <a:tcPr marL="68580" marR="68580" marT="0" marB="0"/>
                </a:tc>
                <a:extLst>
                  <a:ext uri="{0D108BD9-81ED-4DB2-BD59-A6C34878D82A}">
                    <a16:rowId xmlns:a16="http://schemas.microsoft.com/office/drawing/2014/main" val="469883811"/>
                  </a:ext>
                </a:extLst>
              </a:tr>
              <a:tr h="590142">
                <a:tc>
                  <a:txBody>
                    <a:bodyPr/>
                    <a:lstStyle/>
                    <a:p>
                      <a:pPr>
                        <a:lnSpc>
                          <a:spcPct val="107000"/>
                        </a:lnSpc>
                        <a:spcAft>
                          <a:spcPts val="0"/>
                        </a:spcAft>
                      </a:pPr>
                      <a:r>
                        <a:rPr lang="en-IN" sz="3600" b="0" dirty="0">
                          <a:effectLst/>
                          <a:latin typeface="Calibri" panose="020F0502020204030204" pitchFamily="34" charset="0"/>
                          <a:ea typeface="Calibri" panose="020F0502020204030204" pitchFamily="34" charset="0"/>
                          <a:cs typeface="Times New Roman" panose="02020603050405020304" pitchFamily="18" charset="0"/>
                        </a:rPr>
                        <a:t>Multinomial NB</a:t>
                      </a:r>
                    </a:p>
                  </a:txBody>
                  <a:tcPr marL="68580" marR="68580" marT="0" marB="0"/>
                </a:tc>
                <a:tc>
                  <a:txBody>
                    <a:bodyPr/>
                    <a:lstStyle/>
                    <a:p>
                      <a:pPr algn="ctr">
                        <a:lnSpc>
                          <a:spcPct val="107000"/>
                        </a:lnSpc>
                        <a:spcAft>
                          <a:spcPts val="0"/>
                        </a:spcAft>
                      </a:pPr>
                      <a:r>
                        <a:rPr lang="en-IN" sz="36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 Ensemble</a:t>
                      </a:r>
                    </a:p>
                  </a:txBody>
                  <a:tcPr marL="68580" marR="68580" marT="0" marB="0">
                    <a:solidFill>
                      <a:srgbClr val="C0504D"/>
                    </a:solidFill>
                  </a:tcPr>
                </a:tc>
                <a:tc>
                  <a:txBody>
                    <a:bodyPr/>
                    <a:lstStyle/>
                    <a:p>
                      <a:pPr>
                        <a:lnSpc>
                          <a:spcPct val="107000"/>
                        </a:lnSpc>
                        <a:spcAft>
                          <a:spcPts val="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SGD</a:t>
                      </a:r>
                    </a:p>
                  </a:txBody>
                  <a:tcPr marL="68580" marR="68580" marT="0" marB="0"/>
                </a:tc>
                <a:extLst>
                  <a:ext uri="{0D108BD9-81ED-4DB2-BD59-A6C34878D82A}">
                    <a16:rowId xmlns:a16="http://schemas.microsoft.com/office/drawing/2014/main" val="2837508744"/>
                  </a:ext>
                </a:extLst>
              </a:tr>
              <a:tr h="587058">
                <a:tc>
                  <a:txBody>
                    <a:bodyPr/>
                    <a:lstStyle/>
                    <a:p>
                      <a:pPr>
                        <a:lnSpc>
                          <a:spcPct val="107000"/>
                        </a:lnSpc>
                        <a:spcAft>
                          <a:spcPts val="0"/>
                        </a:spcAft>
                      </a:pPr>
                      <a:r>
                        <a:rPr lang="en-IN" sz="3600" b="0" dirty="0">
                          <a:effectLst/>
                          <a:latin typeface="Calibri" panose="020F0502020204030204" pitchFamily="34" charset="0"/>
                          <a:ea typeface="Calibri" panose="020F0502020204030204" pitchFamily="34" charset="0"/>
                          <a:cs typeface="Times New Roman" panose="02020603050405020304" pitchFamily="18" charset="0"/>
                        </a:rPr>
                        <a:t>Bernoulli NB</a:t>
                      </a:r>
                    </a:p>
                  </a:txBody>
                  <a:tcPr marL="68580" marR="68580" marT="0" marB="0"/>
                </a:tc>
                <a:tc>
                  <a:txBody>
                    <a:bodyPr/>
                    <a:lstStyle/>
                    <a:p>
                      <a:pPr>
                        <a:lnSpc>
                          <a:spcPct val="107000"/>
                        </a:lnSpc>
                        <a:spcAft>
                          <a:spcPts val="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Random Forest trees</a:t>
                      </a:r>
                    </a:p>
                  </a:txBody>
                  <a:tcPr marL="68580" marR="68580" marT="0" marB="0"/>
                </a:tc>
                <a:tc>
                  <a:txBody>
                    <a:bodyPr/>
                    <a:lstStyle/>
                    <a:p>
                      <a:pPr algn="ctr">
                        <a:lnSpc>
                          <a:spcPct val="107000"/>
                        </a:lnSpc>
                        <a:spcAft>
                          <a:spcPts val="0"/>
                        </a:spcAft>
                      </a:pPr>
                      <a:r>
                        <a:rPr lang="en-IN" sz="36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5. Trees</a:t>
                      </a:r>
                    </a:p>
                  </a:txBody>
                  <a:tcPr marL="68580" marR="68580" marT="0" marB="0">
                    <a:solidFill>
                      <a:srgbClr val="C00000"/>
                    </a:solidFill>
                  </a:tcPr>
                </a:tc>
                <a:extLst>
                  <a:ext uri="{0D108BD9-81ED-4DB2-BD59-A6C34878D82A}">
                    <a16:rowId xmlns:a16="http://schemas.microsoft.com/office/drawing/2014/main" val="530969140"/>
                  </a:ext>
                </a:extLst>
              </a:tr>
              <a:tr h="590142">
                <a:tc>
                  <a:txBody>
                    <a:bodyPr/>
                    <a:lstStyle/>
                    <a:p>
                      <a:pPr>
                        <a:lnSpc>
                          <a:spcPct val="107000"/>
                        </a:lnSpc>
                        <a:spcAft>
                          <a:spcPts val="0"/>
                        </a:spcAft>
                      </a:pP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Extra Tree</a:t>
                      </a:r>
                    </a:p>
                  </a:txBody>
                  <a:tcPr marL="68580" marR="68580" marT="0" marB="0"/>
                </a:tc>
                <a:tc>
                  <a:txBody>
                    <a:bodyPr/>
                    <a:lstStyle/>
                    <a:p>
                      <a:pPr>
                        <a:lnSpc>
                          <a:spcPct val="107000"/>
                        </a:lnSpc>
                        <a:spcAft>
                          <a:spcPts val="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Decision Trees</a:t>
                      </a:r>
                    </a:p>
                  </a:txBody>
                  <a:tcPr marL="68580" marR="68580" marT="0" marB="0"/>
                </a:tc>
                <a:extLst>
                  <a:ext uri="{0D108BD9-81ED-4DB2-BD59-A6C34878D82A}">
                    <a16:rowId xmlns:a16="http://schemas.microsoft.com/office/drawing/2014/main" val="3330859937"/>
                  </a:ext>
                </a:extLst>
              </a:tr>
            </a:tbl>
          </a:graphicData>
        </a:graphic>
      </p:graphicFrame>
      <p:sp>
        <p:nvSpPr>
          <p:cNvPr id="17" name="TextBox 16">
            <a:extLst>
              <a:ext uri="{FF2B5EF4-FFF2-40B4-BE49-F238E27FC236}">
                <a16:creationId xmlns:a16="http://schemas.microsoft.com/office/drawing/2014/main" id="{93297BC5-D54D-1C19-0DF4-65178F000713}"/>
              </a:ext>
            </a:extLst>
          </p:cNvPr>
          <p:cNvSpPr txBox="1"/>
          <p:nvPr/>
        </p:nvSpPr>
        <p:spPr>
          <a:xfrm>
            <a:off x="1048901" y="26258010"/>
            <a:ext cx="9131736" cy="708207"/>
          </a:xfrm>
          <a:prstGeom prst="rect">
            <a:avLst/>
          </a:prstGeom>
          <a:noFill/>
        </p:spPr>
        <p:txBody>
          <a:bodyPr wrap="square" rtlCol="0">
            <a:spAutoFit/>
          </a:bodyPr>
          <a:lstStyle>
            <a:defPPr>
              <a:defRPr kern="1200" smtId="4294967295"/>
            </a:defPPr>
          </a:lstStyle>
          <a:p>
            <a:pPr algn="ctr"/>
            <a:r>
              <a:rPr lang="en-IN" sz="4002" b="1" dirty="0">
                <a:solidFill>
                  <a:schemeClr val="tx1">
                    <a:lumMod val="65000"/>
                    <a:lumOff val="35000"/>
                  </a:schemeClr>
                </a:solidFill>
                <a:cs typeface="Arial" pitchFamily="34" charset="0"/>
              </a:rPr>
              <a:t>TABLE 1. SAMPLE TABLE</a:t>
            </a:r>
          </a:p>
        </p:txBody>
      </p:sp>
      <p:sp>
        <p:nvSpPr>
          <p:cNvPr id="18" name="TextBox 17">
            <a:extLst>
              <a:ext uri="{FF2B5EF4-FFF2-40B4-BE49-F238E27FC236}">
                <a16:creationId xmlns:a16="http://schemas.microsoft.com/office/drawing/2014/main" id="{E3C93A9B-2769-7726-1070-40B2B9E34523}"/>
              </a:ext>
            </a:extLst>
          </p:cNvPr>
          <p:cNvSpPr txBox="1"/>
          <p:nvPr/>
        </p:nvSpPr>
        <p:spPr>
          <a:xfrm>
            <a:off x="11014388" y="4717445"/>
            <a:ext cx="11430000" cy="923330"/>
          </a:xfrm>
          <a:prstGeom prst="rect">
            <a:avLst/>
          </a:prstGeom>
          <a:noFill/>
        </p:spPr>
        <p:txBody>
          <a:bodyPr wrap="square" rtlCol="0">
            <a:spAutoFit/>
          </a:bodyPr>
          <a:lstStyle>
            <a:defPPr>
              <a:defRPr kern="1200" smtId="4294967295"/>
            </a:defPPr>
          </a:lstStyle>
          <a:p>
            <a:r>
              <a:rPr lang="en-US" sz="5400" b="1" dirty="0">
                <a:solidFill>
                  <a:schemeClr val="accent5">
                    <a:lumMod val="75000"/>
                  </a:schemeClr>
                </a:solidFill>
                <a:latin typeface="Arial Narrow" pitchFamily="34" charset="0"/>
                <a:cs typeface="Arial" pitchFamily="34" charset="0"/>
              </a:rPr>
              <a:t>Techniques Utilized</a:t>
            </a:r>
          </a:p>
        </p:txBody>
      </p:sp>
      <p:grpSp>
        <p:nvGrpSpPr>
          <p:cNvPr id="19" name="Group 18">
            <a:extLst>
              <a:ext uri="{FF2B5EF4-FFF2-40B4-BE49-F238E27FC236}">
                <a16:creationId xmlns:a16="http://schemas.microsoft.com/office/drawing/2014/main" id="{086ED85F-0340-69B6-046F-048D0C43D1B1}"/>
              </a:ext>
            </a:extLst>
          </p:cNvPr>
          <p:cNvGrpSpPr/>
          <p:nvPr/>
        </p:nvGrpSpPr>
        <p:grpSpPr>
          <a:xfrm>
            <a:off x="11247437" y="31836519"/>
            <a:ext cx="17958982" cy="5190526"/>
            <a:chOff x="11247437" y="27340485"/>
            <a:chExt cx="17958982" cy="5190526"/>
          </a:xfrm>
        </p:grpSpPr>
        <p:sp>
          <p:nvSpPr>
            <p:cNvPr id="20" name="TextBox 19">
              <a:extLst>
                <a:ext uri="{FF2B5EF4-FFF2-40B4-BE49-F238E27FC236}">
                  <a16:creationId xmlns:a16="http://schemas.microsoft.com/office/drawing/2014/main" id="{8866DDC8-7839-BAD7-A5CF-EAFAE3C52F30}"/>
                </a:ext>
              </a:extLst>
            </p:cNvPr>
            <p:cNvSpPr txBox="1"/>
            <p:nvPr/>
          </p:nvSpPr>
          <p:spPr>
            <a:xfrm>
              <a:off x="11247437" y="27340485"/>
              <a:ext cx="17654022" cy="923330"/>
            </a:xfrm>
            <a:prstGeom prst="rect">
              <a:avLst/>
            </a:prstGeom>
            <a:noFill/>
          </p:spPr>
          <p:txBody>
            <a:bodyPr wrap="square" rtlCol="0">
              <a:spAutoFit/>
            </a:bodyPr>
            <a:lstStyle>
              <a:defPPr>
                <a:defRPr kern="1200" smtId="4294967295"/>
              </a:defPPr>
            </a:lstStyle>
            <a:p>
              <a:r>
                <a:rPr lang="en-US" sz="5400" b="1" dirty="0">
                  <a:solidFill>
                    <a:schemeClr val="accent5">
                      <a:lumMod val="75000"/>
                    </a:schemeClr>
                  </a:solidFill>
                  <a:latin typeface="Arial Narrow" pitchFamily="34" charset="0"/>
                  <a:cs typeface="Arial" pitchFamily="34" charset="0"/>
                </a:rPr>
                <a:t>Conclusion </a:t>
              </a:r>
            </a:p>
          </p:txBody>
        </p:sp>
        <p:sp>
          <p:nvSpPr>
            <p:cNvPr id="21" name="TextBox 20">
              <a:extLst>
                <a:ext uri="{FF2B5EF4-FFF2-40B4-BE49-F238E27FC236}">
                  <a16:creationId xmlns:a16="http://schemas.microsoft.com/office/drawing/2014/main" id="{144584DE-A2B8-36BC-9369-39F1A3909355}"/>
                </a:ext>
              </a:extLst>
            </p:cNvPr>
            <p:cNvSpPr txBox="1"/>
            <p:nvPr/>
          </p:nvSpPr>
          <p:spPr>
            <a:xfrm>
              <a:off x="11247437" y="28376027"/>
              <a:ext cx="17958982" cy="4154984"/>
            </a:xfrm>
            <a:prstGeom prst="rect">
              <a:avLst/>
            </a:prstGeom>
            <a:noFill/>
          </p:spPr>
          <p:txBody>
            <a:bodyPr wrap="square" rtlCol="0">
              <a:spAutoFit/>
            </a:bodyPr>
            <a:lstStyle>
              <a:defPPr>
                <a:defRPr kern="1200" smtId="4294967295"/>
              </a:defPPr>
            </a:lstStyle>
            <a:p>
              <a:pPr algn="just"/>
              <a:r>
                <a:rPr lang="en-US" sz="4400" dirty="0">
                  <a:solidFill>
                    <a:schemeClr val="tx1">
                      <a:lumMod val="65000"/>
                      <a:lumOff val="35000"/>
                    </a:schemeClr>
                  </a:solidFill>
                  <a:cs typeface="Arial" pitchFamily="34" charset="0"/>
                </a:rPr>
                <a:t>The project's success underscores the pivotal role of AI in enhancing stock market forecasting accuracy, offering invaluable insights for informed investment strategies.</a:t>
              </a:r>
            </a:p>
            <a:p>
              <a:pPr algn="just"/>
              <a:endParaRPr lang="en-US" sz="4400" dirty="0">
                <a:solidFill>
                  <a:schemeClr val="tx1">
                    <a:lumMod val="65000"/>
                    <a:lumOff val="35000"/>
                  </a:schemeClr>
                </a:solidFill>
                <a:cs typeface="Arial" pitchFamily="34" charset="0"/>
              </a:endParaRPr>
            </a:p>
            <a:p>
              <a:pPr algn="just"/>
              <a:r>
                <a:rPr lang="en-US" sz="4400" dirty="0">
                  <a:solidFill>
                    <a:schemeClr val="tx1">
                      <a:lumMod val="65000"/>
                      <a:lumOff val="35000"/>
                    </a:schemeClr>
                  </a:solidFill>
                  <a:cs typeface="Arial" pitchFamily="34" charset="0"/>
                </a:rPr>
                <a:t>This achievement heralds a new era in leveraging technology to mitigate financial risks and optimize decision-making in dynamic market environments.</a:t>
              </a:r>
              <a:endParaRPr lang="en-IN" sz="4400" dirty="0">
                <a:solidFill>
                  <a:schemeClr val="tx1">
                    <a:lumMod val="65000"/>
                    <a:lumOff val="35000"/>
                  </a:schemeClr>
                </a:solidFill>
                <a:cs typeface="Arial" pitchFamily="34" charset="0"/>
              </a:endParaRPr>
            </a:p>
          </p:txBody>
        </p:sp>
      </p:grpSp>
      <p:sp>
        <p:nvSpPr>
          <p:cNvPr id="24" name="TextBox 23">
            <a:extLst>
              <a:ext uri="{FF2B5EF4-FFF2-40B4-BE49-F238E27FC236}">
                <a16:creationId xmlns:a16="http://schemas.microsoft.com/office/drawing/2014/main" id="{68BEA3ED-3780-366D-A151-78BD3283FDF8}"/>
              </a:ext>
            </a:extLst>
          </p:cNvPr>
          <p:cNvSpPr txBox="1"/>
          <p:nvPr/>
        </p:nvSpPr>
        <p:spPr>
          <a:xfrm>
            <a:off x="11260976" y="38053120"/>
            <a:ext cx="17800787" cy="1446550"/>
          </a:xfrm>
          <a:prstGeom prst="rect">
            <a:avLst/>
          </a:prstGeom>
          <a:noFill/>
        </p:spPr>
        <p:txBody>
          <a:bodyPr wrap="square" rtlCol="0">
            <a:spAutoFit/>
          </a:bodyPr>
          <a:lstStyle>
            <a:defPPr>
              <a:defRPr kern="1200" smtId="4294967295"/>
            </a:defPPr>
          </a:lstStyle>
          <a:p>
            <a:pPr algn="just"/>
            <a:r>
              <a:rPr lang="en-IN" sz="4400" dirty="0">
                <a:solidFill>
                  <a:schemeClr val="tx1">
                    <a:lumMod val="65000"/>
                    <a:lumOff val="35000"/>
                  </a:schemeClr>
                </a:solidFill>
                <a:cs typeface="Arial" pitchFamily="34" charset="0"/>
              </a:rPr>
              <a:t>Team member—&gt;</a:t>
            </a:r>
          </a:p>
          <a:p>
            <a:pPr algn="just"/>
            <a:r>
              <a:rPr lang="en-IN" sz="4400" dirty="0">
                <a:solidFill>
                  <a:schemeClr val="tx1">
                    <a:lumMod val="65000"/>
                    <a:lumOff val="35000"/>
                  </a:schemeClr>
                </a:solidFill>
                <a:cs typeface="Arial" pitchFamily="34" charset="0"/>
              </a:rPr>
              <a:t>*Kashish Rajput* , *Gaurav Raj*</a:t>
            </a:r>
          </a:p>
        </p:txBody>
      </p:sp>
      <p:pic>
        <p:nvPicPr>
          <p:cNvPr id="25" name="Picture 24">
            <a:extLst>
              <a:ext uri="{FF2B5EF4-FFF2-40B4-BE49-F238E27FC236}">
                <a16:creationId xmlns:a16="http://schemas.microsoft.com/office/drawing/2014/main" id="{4EB3DD0D-7601-30B9-0148-0F822615B23A}"/>
              </a:ext>
            </a:extLst>
          </p:cNvPr>
          <p:cNvPicPr>
            <a:picLocks noChangeAspect="1"/>
          </p:cNvPicPr>
          <p:nvPr/>
        </p:nvPicPr>
        <p:blipFill>
          <a:blip r:embed="rId2"/>
          <a:stretch>
            <a:fillRect/>
          </a:stretch>
        </p:blipFill>
        <p:spPr>
          <a:xfrm>
            <a:off x="1070241" y="33485570"/>
            <a:ext cx="9197177" cy="5667108"/>
          </a:xfrm>
          <a:prstGeom prst="rect">
            <a:avLst/>
          </a:prstGeom>
        </p:spPr>
      </p:pic>
      <p:sp>
        <p:nvSpPr>
          <p:cNvPr id="26" name="TextBox 25">
            <a:extLst>
              <a:ext uri="{FF2B5EF4-FFF2-40B4-BE49-F238E27FC236}">
                <a16:creationId xmlns:a16="http://schemas.microsoft.com/office/drawing/2014/main" id="{52C14F19-00A1-BB2E-B928-82E6759A95A2}"/>
              </a:ext>
            </a:extLst>
          </p:cNvPr>
          <p:cNvSpPr txBox="1"/>
          <p:nvPr/>
        </p:nvSpPr>
        <p:spPr>
          <a:xfrm>
            <a:off x="1205510" y="39616932"/>
            <a:ext cx="9061908" cy="707886"/>
          </a:xfrm>
          <a:prstGeom prst="rect">
            <a:avLst/>
          </a:prstGeom>
          <a:noFill/>
        </p:spPr>
        <p:txBody>
          <a:bodyPr wrap="square" rtlCol="0">
            <a:spAutoFit/>
          </a:bodyPr>
          <a:lstStyle>
            <a:defPPr>
              <a:defRPr kern="1200" smtId="4294967295"/>
            </a:defPPr>
          </a:lstStyle>
          <a:p>
            <a:pPr algn="ctr"/>
            <a:r>
              <a:rPr lang="en-IN" sz="4000" b="1" dirty="0">
                <a:solidFill>
                  <a:schemeClr val="tx1">
                    <a:lumMod val="65000"/>
                    <a:lumOff val="35000"/>
                  </a:schemeClr>
                </a:solidFill>
                <a:cs typeface="Arial" pitchFamily="34" charset="0"/>
              </a:rPr>
              <a:t>Fig. 1. Sample figure</a:t>
            </a:r>
          </a:p>
        </p:txBody>
      </p:sp>
      <p:sp>
        <p:nvSpPr>
          <p:cNvPr id="27" name="TextBox 26">
            <a:extLst>
              <a:ext uri="{FF2B5EF4-FFF2-40B4-BE49-F238E27FC236}">
                <a16:creationId xmlns:a16="http://schemas.microsoft.com/office/drawing/2014/main" id="{0D5756E0-AF86-C91F-ECB5-D9241FD143A2}"/>
              </a:ext>
            </a:extLst>
          </p:cNvPr>
          <p:cNvSpPr txBox="1"/>
          <p:nvPr/>
        </p:nvSpPr>
        <p:spPr>
          <a:xfrm>
            <a:off x="11263310" y="12710274"/>
            <a:ext cx="17958982" cy="769441"/>
          </a:xfrm>
          <a:prstGeom prst="rect">
            <a:avLst/>
          </a:prstGeom>
          <a:noFill/>
        </p:spPr>
        <p:txBody>
          <a:bodyPr wrap="square" rtlCol="0">
            <a:spAutoFit/>
          </a:bodyPr>
          <a:lstStyle>
            <a:defPPr>
              <a:defRPr kern="1200" smtId="4294967295"/>
            </a:defPPr>
          </a:lstStyle>
          <a:p>
            <a:pPr algn="just"/>
            <a:r>
              <a:rPr lang="en-IN" sz="4400" dirty="0">
                <a:solidFill>
                  <a:schemeClr val="tx1">
                    <a:lumMod val="65000"/>
                    <a:lumOff val="35000"/>
                  </a:schemeClr>
                </a:solidFill>
                <a:cs typeface="Arial" pitchFamily="34" charset="0"/>
              </a:rPr>
              <a:t>Couple of lines on what each technique will do.</a:t>
            </a:r>
          </a:p>
        </p:txBody>
      </p:sp>
      <p:pic>
        <p:nvPicPr>
          <p:cNvPr id="28" name="Picture 27" descr="A picture containing drawing&#10;&#10;Description automatically generated">
            <a:extLst>
              <a:ext uri="{FF2B5EF4-FFF2-40B4-BE49-F238E27FC236}">
                <a16:creationId xmlns:a16="http://schemas.microsoft.com/office/drawing/2014/main" id="{6135F275-1282-914B-4DD4-C70DDEACAB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2340" y="6240043"/>
            <a:ext cx="6642593" cy="4428395"/>
          </a:xfrm>
          <a:prstGeom prst="rect">
            <a:avLst/>
          </a:prstGeom>
        </p:spPr>
      </p:pic>
      <p:pic>
        <p:nvPicPr>
          <p:cNvPr id="29" name="Picture 28" descr="A close up of a logo&#10;&#10;Description automatically generated">
            <a:extLst>
              <a:ext uri="{FF2B5EF4-FFF2-40B4-BE49-F238E27FC236}">
                <a16:creationId xmlns:a16="http://schemas.microsoft.com/office/drawing/2014/main" id="{A14E1163-F31D-7CB2-3336-EA9FBBB36B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333186" y="5837231"/>
            <a:ext cx="3202045" cy="5857074"/>
          </a:xfrm>
          <a:prstGeom prst="rect">
            <a:avLst/>
          </a:prstGeom>
        </p:spPr>
      </p:pic>
      <p:pic>
        <p:nvPicPr>
          <p:cNvPr id="30" name="Picture 29" descr="A picture containing clock&#10;&#10;Description automatically generated">
            <a:extLst>
              <a:ext uri="{FF2B5EF4-FFF2-40B4-BE49-F238E27FC236}">
                <a16:creationId xmlns:a16="http://schemas.microsoft.com/office/drawing/2014/main" id="{7A3EEAA6-4D46-5FA4-E194-2F5A971990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409900" y="6009194"/>
            <a:ext cx="4889587" cy="4889587"/>
          </a:xfrm>
          <a:prstGeom prst="rect">
            <a:avLst/>
          </a:prstGeom>
        </p:spPr>
      </p:pic>
      <p:sp>
        <p:nvSpPr>
          <p:cNvPr id="31" name="TextBox 30">
            <a:extLst>
              <a:ext uri="{FF2B5EF4-FFF2-40B4-BE49-F238E27FC236}">
                <a16:creationId xmlns:a16="http://schemas.microsoft.com/office/drawing/2014/main" id="{BF5C8142-58AA-BD62-BF0E-C3D642C9EAD7}"/>
              </a:ext>
            </a:extLst>
          </p:cNvPr>
          <p:cNvSpPr txBox="1"/>
          <p:nvPr/>
        </p:nvSpPr>
        <p:spPr>
          <a:xfrm>
            <a:off x="11247437" y="13830117"/>
            <a:ext cx="11430000" cy="923330"/>
          </a:xfrm>
          <a:prstGeom prst="rect">
            <a:avLst/>
          </a:prstGeom>
          <a:noFill/>
        </p:spPr>
        <p:txBody>
          <a:bodyPr wrap="square" rtlCol="0">
            <a:spAutoFit/>
          </a:bodyPr>
          <a:lstStyle>
            <a:defPPr>
              <a:defRPr kern="1200" smtId="4294967295"/>
            </a:defPPr>
          </a:lstStyle>
          <a:p>
            <a:r>
              <a:rPr lang="en-US" sz="5400" b="1" dirty="0">
                <a:solidFill>
                  <a:schemeClr val="accent5">
                    <a:lumMod val="75000"/>
                  </a:schemeClr>
                </a:solidFill>
                <a:latin typeface="Arial Narrow" pitchFamily="34" charset="0"/>
                <a:cs typeface="Arial" pitchFamily="34" charset="0"/>
              </a:rPr>
              <a:t>User Interface/Demo Snapshots</a:t>
            </a:r>
          </a:p>
        </p:txBody>
      </p:sp>
      <p:grpSp>
        <p:nvGrpSpPr>
          <p:cNvPr id="32" name="Group 31">
            <a:extLst>
              <a:ext uri="{FF2B5EF4-FFF2-40B4-BE49-F238E27FC236}">
                <a16:creationId xmlns:a16="http://schemas.microsoft.com/office/drawing/2014/main" id="{69986537-918C-21A4-0CC3-CC5535D4EE1E}"/>
              </a:ext>
            </a:extLst>
          </p:cNvPr>
          <p:cNvGrpSpPr/>
          <p:nvPr/>
        </p:nvGrpSpPr>
        <p:grpSpPr>
          <a:xfrm>
            <a:off x="11014388" y="15108632"/>
            <a:ext cx="17639941" cy="6736626"/>
            <a:chOff x="11261518" y="17890842"/>
            <a:chExt cx="17639941" cy="6736626"/>
          </a:xfrm>
        </p:grpSpPr>
        <p:sp>
          <p:nvSpPr>
            <p:cNvPr id="33" name="TextBox 32">
              <a:extLst>
                <a:ext uri="{FF2B5EF4-FFF2-40B4-BE49-F238E27FC236}">
                  <a16:creationId xmlns:a16="http://schemas.microsoft.com/office/drawing/2014/main" id="{DCCDDF7D-7804-0A3A-44B3-C14DC5E47F15}"/>
                </a:ext>
              </a:extLst>
            </p:cNvPr>
            <p:cNvSpPr txBox="1"/>
            <p:nvPr/>
          </p:nvSpPr>
          <p:spPr>
            <a:xfrm>
              <a:off x="11261518" y="23919582"/>
              <a:ext cx="17639941" cy="707886"/>
            </a:xfrm>
            <a:prstGeom prst="rect">
              <a:avLst/>
            </a:prstGeom>
            <a:noFill/>
          </p:spPr>
          <p:txBody>
            <a:bodyPr wrap="square" rtlCol="0">
              <a:spAutoFit/>
            </a:bodyPr>
            <a:lstStyle>
              <a:defPPr>
                <a:defRPr kern="1200" smtId="4294967295"/>
              </a:defPPr>
            </a:lstStyle>
            <a:p>
              <a:pPr algn="ctr"/>
              <a:r>
                <a:rPr lang="en-IN" sz="4000" b="1" dirty="0">
                  <a:solidFill>
                    <a:schemeClr val="tx1">
                      <a:lumMod val="65000"/>
                      <a:lumOff val="35000"/>
                    </a:schemeClr>
                  </a:solidFill>
                  <a:cs typeface="Arial" pitchFamily="34" charset="0"/>
                </a:rPr>
                <a:t>Fig. 2. Data of the stocks</a:t>
              </a:r>
            </a:p>
          </p:txBody>
        </p:sp>
        <p:grpSp>
          <p:nvGrpSpPr>
            <p:cNvPr id="34" name="Group 33">
              <a:extLst>
                <a:ext uri="{FF2B5EF4-FFF2-40B4-BE49-F238E27FC236}">
                  <a16:creationId xmlns:a16="http://schemas.microsoft.com/office/drawing/2014/main" id="{4FD634BD-D8C9-68AD-3A1E-F3ACC07A0E58}"/>
                </a:ext>
              </a:extLst>
            </p:cNvPr>
            <p:cNvGrpSpPr/>
            <p:nvPr/>
          </p:nvGrpSpPr>
          <p:grpSpPr>
            <a:xfrm>
              <a:off x="11261518" y="17890842"/>
              <a:ext cx="17358106" cy="5729071"/>
              <a:chOff x="11337619" y="31063728"/>
              <a:chExt cx="17829228" cy="5969425"/>
            </a:xfrm>
          </p:grpSpPr>
          <p:pic>
            <p:nvPicPr>
              <p:cNvPr id="35" name="Picture 34">
                <a:extLst>
                  <a:ext uri="{FF2B5EF4-FFF2-40B4-BE49-F238E27FC236}">
                    <a16:creationId xmlns:a16="http://schemas.microsoft.com/office/drawing/2014/main" id="{223CBAA1-5265-00E3-2CC7-E6496A20B2FD}"/>
                  </a:ext>
                </a:extLst>
              </p:cNvPr>
              <p:cNvPicPr>
                <a:picLocks noChangeAspect="1"/>
              </p:cNvPicPr>
              <p:nvPr/>
            </p:nvPicPr>
            <p:blipFill>
              <a:blip r:embed="rId6"/>
              <a:stretch>
                <a:fillRect/>
              </a:stretch>
            </p:blipFill>
            <p:spPr>
              <a:xfrm>
                <a:off x="11337619" y="31063728"/>
                <a:ext cx="8822815" cy="5969425"/>
              </a:xfrm>
              <a:prstGeom prst="rect">
                <a:avLst/>
              </a:prstGeom>
            </p:spPr>
          </p:pic>
          <p:pic>
            <p:nvPicPr>
              <p:cNvPr id="36" name="Picture 35">
                <a:extLst>
                  <a:ext uri="{FF2B5EF4-FFF2-40B4-BE49-F238E27FC236}">
                    <a16:creationId xmlns:a16="http://schemas.microsoft.com/office/drawing/2014/main" id="{5D048EC6-B99A-D157-2DB0-45510CD6E535}"/>
                  </a:ext>
                </a:extLst>
              </p:cNvPr>
              <p:cNvPicPr>
                <a:picLocks noChangeAspect="1"/>
              </p:cNvPicPr>
              <p:nvPr/>
            </p:nvPicPr>
            <p:blipFill>
              <a:blip r:embed="rId7"/>
              <a:stretch>
                <a:fillRect/>
              </a:stretch>
            </p:blipFill>
            <p:spPr>
              <a:xfrm>
                <a:off x="20215732" y="31144415"/>
                <a:ext cx="8951115" cy="5862820"/>
              </a:xfrm>
              <a:prstGeom prst="rect">
                <a:avLst/>
              </a:prstGeom>
            </p:spPr>
          </p:pic>
        </p:grpSp>
      </p:grpSp>
      <p:grpSp>
        <p:nvGrpSpPr>
          <p:cNvPr id="37" name="Group 36">
            <a:extLst>
              <a:ext uri="{FF2B5EF4-FFF2-40B4-BE49-F238E27FC236}">
                <a16:creationId xmlns:a16="http://schemas.microsoft.com/office/drawing/2014/main" id="{DF22109D-CFB2-5EA2-80E7-410F1E0065C2}"/>
              </a:ext>
            </a:extLst>
          </p:cNvPr>
          <p:cNvGrpSpPr/>
          <p:nvPr/>
        </p:nvGrpSpPr>
        <p:grpSpPr>
          <a:xfrm>
            <a:off x="11085991" y="21957470"/>
            <a:ext cx="17857568" cy="6759231"/>
            <a:chOff x="11524720" y="25196000"/>
            <a:chExt cx="17857568" cy="6759231"/>
          </a:xfrm>
        </p:grpSpPr>
        <p:sp>
          <p:nvSpPr>
            <p:cNvPr id="38" name="TextBox 37">
              <a:extLst>
                <a:ext uri="{FF2B5EF4-FFF2-40B4-BE49-F238E27FC236}">
                  <a16:creationId xmlns:a16="http://schemas.microsoft.com/office/drawing/2014/main" id="{30FCBB6F-38E9-222B-A037-17AA081CF1BC}"/>
                </a:ext>
              </a:extLst>
            </p:cNvPr>
            <p:cNvSpPr txBox="1"/>
            <p:nvPr/>
          </p:nvSpPr>
          <p:spPr>
            <a:xfrm>
              <a:off x="11524720" y="31247345"/>
              <a:ext cx="17857568" cy="707886"/>
            </a:xfrm>
            <a:prstGeom prst="rect">
              <a:avLst/>
            </a:prstGeom>
            <a:noFill/>
          </p:spPr>
          <p:txBody>
            <a:bodyPr wrap="square" rtlCol="0">
              <a:spAutoFit/>
            </a:bodyPr>
            <a:lstStyle>
              <a:defPPr>
                <a:defRPr kern="1200" smtId="4294967295"/>
              </a:defPPr>
            </a:lstStyle>
            <a:p>
              <a:pPr algn="ctr"/>
              <a:r>
                <a:rPr lang="en-IN" sz="4000" b="1" dirty="0">
                  <a:solidFill>
                    <a:schemeClr val="tx1">
                      <a:lumMod val="65000"/>
                      <a:lumOff val="35000"/>
                    </a:schemeClr>
                  </a:solidFill>
                  <a:cs typeface="Arial" pitchFamily="34" charset="0"/>
                </a:rPr>
                <a:t>Fig. 3. GAPH FOR OPEN VALUE OF THE GIVEN DATA</a:t>
              </a:r>
            </a:p>
          </p:txBody>
        </p:sp>
        <p:grpSp>
          <p:nvGrpSpPr>
            <p:cNvPr id="39" name="Group 38">
              <a:extLst>
                <a:ext uri="{FF2B5EF4-FFF2-40B4-BE49-F238E27FC236}">
                  <a16:creationId xmlns:a16="http://schemas.microsoft.com/office/drawing/2014/main" id="{AF3A906F-71BE-5477-DCBD-B24B34E7C7DA}"/>
                </a:ext>
              </a:extLst>
            </p:cNvPr>
            <p:cNvGrpSpPr/>
            <p:nvPr/>
          </p:nvGrpSpPr>
          <p:grpSpPr>
            <a:xfrm>
              <a:off x="11593845" y="25196000"/>
              <a:ext cx="17358106" cy="5729071"/>
              <a:chOff x="11337619" y="31063728"/>
              <a:chExt cx="17829228" cy="5969425"/>
            </a:xfrm>
          </p:grpSpPr>
          <p:pic>
            <p:nvPicPr>
              <p:cNvPr id="40" name="Picture 39">
                <a:extLst>
                  <a:ext uri="{FF2B5EF4-FFF2-40B4-BE49-F238E27FC236}">
                    <a16:creationId xmlns:a16="http://schemas.microsoft.com/office/drawing/2014/main" id="{3DFFD2B1-C6C1-7F4A-6C74-062AE0443C32}"/>
                  </a:ext>
                </a:extLst>
              </p:cNvPr>
              <p:cNvPicPr>
                <a:picLocks noChangeAspect="1"/>
              </p:cNvPicPr>
              <p:nvPr/>
            </p:nvPicPr>
            <p:blipFill>
              <a:blip r:embed="rId6"/>
              <a:stretch>
                <a:fillRect/>
              </a:stretch>
            </p:blipFill>
            <p:spPr>
              <a:xfrm>
                <a:off x="11337619" y="31063728"/>
                <a:ext cx="8822815" cy="5969425"/>
              </a:xfrm>
              <a:prstGeom prst="rect">
                <a:avLst/>
              </a:prstGeom>
            </p:spPr>
          </p:pic>
          <p:pic>
            <p:nvPicPr>
              <p:cNvPr id="41" name="Picture 40">
                <a:extLst>
                  <a:ext uri="{FF2B5EF4-FFF2-40B4-BE49-F238E27FC236}">
                    <a16:creationId xmlns:a16="http://schemas.microsoft.com/office/drawing/2014/main" id="{1DA5A1E3-3D06-8FF5-3453-C02F4ECF477E}"/>
                  </a:ext>
                </a:extLst>
              </p:cNvPr>
              <p:cNvPicPr>
                <a:picLocks noChangeAspect="1"/>
              </p:cNvPicPr>
              <p:nvPr/>
            </p:nvPicPr>
            <p:blipFill>
              <a:blip r:embed="rId7"/>
              <a:stretch>
                <a:fillRect/>
              </a:stretch>
            </p:blipFill>
            <p:spPr>
              <a:xfrm>
                <a:off x="20215732" y="31144415"/>
                <a:ext cx="8951115" cy="5862820"/>
              </a:xfrm>
              <a:prstGeom prst="rect">
                <a:avLst/>
              </a:prstGeom>
            </p:spPr>
          </p:pic>
        </p:grpSp>
      </p:grpSp>
      <p:pic>
        <p:nvPicPr>
          <p:cNvPr id="42" name="Picture 41" descr="A blue and red text on a black background&#10;&#10;Description automatically generated">
            <a:extLst>
              <a:ext uri="{FF2B5EF4-FFF2-40B4-BE49-F238E27FC236}">
                <a16:creationId xmlns:a16="http://schemas.microsoft.com/office/drawing/2014/main" id="{5E29622D-B38C-12E2-13DC-DF925F1449F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744437" y="124488"/>
            <a:ext cx="10181865" cy="3401576"/>
          </a:xfrm>
          <a:prstGeom prst="rect">
            <a:avLst/>
          </a:prstGeom>
        </p:spPr>
      </p:pic>
      <p:sp>
        <p:nvSpPr>
          <p:cNvPr id="43" name="TextBox 42">
            <a:extLst>
              <a:ext uri="{FF2B5EF4-FFF2-40B4-BE49-F238E27FC236}">
                <a16:creationId xmlns:a16="http://schemas.microsoft.com/office/drawing/2014/main" id="{0E6A7B84-BEE8-8F03-CD85-B0862142E1E4}"/>
              </a:ext>
            </a:extLst>
          </p:cNvPr>
          <p:cNvSpPr txBox="1"/>
          <p:nvPr/>
        </p:nvSpPr>
        <p:spPr>
          <a:xfrm>
            <a:off x="0" y="41407244"/>
            <a:ext cx="30267276" cy="1569660"/>
          </a:xfrm>
          <a:prstGeom prst="rect">
            <a:avLst/>
          </a:prstGeom>
          <a:noFill/>
        </p:spPr>
        <p:txBody>
          <a:bodyPr wrap="square">
            <a:spAutoFit/>
          </a:bodyPr>
          <a:lstStyle/>
          <a:p>
            <a:pPr algn="ctr"/>
            <a:r>
              <a:rPr lang="en-US" sz="9600" dirty="0">
                <a:solidFill>
                  <a:srgbClr val="3284BF"/>
                </a:solidFill>
              </a:rPr>
              <a:t>GitHub or Demo link &amp; Video Link</a:t>
            </a:r>
            <a:endParaRPr lang="en-US" dirty="0"/>
          </a:p>
        </p:txBody>
      </p:sp>
      <p:grpSp>
        <p:nvGrpSpPr>
          <p:cNvPr id="55" name="Group 54">
            <a:extLst>
              <a:ext uri="{FF2B5EF4-FFF2-40B4-BE49-F238E27FC236}">
                <a16:creationId xmlns:a16="http://schemas.microsoft.com/office/drawing/2014/main" id="{1ACB30B1-71E2-6C7A-CE3D-40B8D2A03CD6}"/>
              </a:ext>
            </a:extLst>
          </p:cNvPr>
          <p:cNvGrpSpPr/>
          <p:nvPr/>
        </p:nvGrpSpPr>
        <p:grpSpPr>
          <a:xfrm>
            <a:off x="11018677" y="29269536"/>
            <a:ext cx="17958982" cy="3281547"/>
            <a:chOff x="10942477" y="27340485"/>
            <a:chExt cx="17958982" cy="3281547"/>
          </a:xfrm>
        </p:grpSpPr>
        <p:sp>
          <p:nvSpPr>
            <p:cNvPr id="56" name="TextBox 55">
              <a:extLst>
                <a:ext uri="{FF2B5EF4-FFF2-40B4-BE49-F238E27FC236}">
                  <a16:creationId xmlns:a16="http://schemas.microsoft.com/office/drawing/2014/main" id="{0B4D6A86-EEED-A958-F72E-56224EBE99F4}"/>
                </a:ext>
              </a:extLst>
            </p:cNvPr>
            <p:cNvSpPr txBox="1"/>
            <p:nvPr/>
          </p:nvSpPr>
          <p:spPr>
            <a:xfrm>
              <a:off x="11247437" y="27340485"/>
              <a:ext cx="17654022" cy="1754326"/>
            </a:xfrm>
            <a:prstGeom prst="rect">
              <a:avLst/>
            </a:prstGeom>
            <a:noFill/>
          </p:spPr>
          <p:txBody>
            <a:bodyPr wrap="square" rtlCol="0">
              <a:spAutoFit/>
            </a:bodyPr>
            <a:lstStyle>
              <a:defPPr>
                <a:defRPr kern="1200" smtId="4294967295"/>
              </a:defPPr>
            </a:lstStyle>
            <a:p>
              <a:r>
                <a:rPr lang="en-US" sz="5400" b="1" dirty="0">
                  <a:solidFill>
                    <a:schemeClr val="accent5">
                      <a:lumMod val="75000"/>
                    </a:schemeClr>
                  </a:solidFill>
                  <a:latin typeface="Arial Narrow" pitchFamily="34" charset="0"/>
                  <a:cs typeface="Arial" pitchFamily="34" charset="0"/>
                </a:rPr>
                <a:t>Achievement: High accuracy ML stock prediction model mitigates market risks, advancing AI investment decisions. </a:t>
              </a:r>
            </a:p>
          </p:txBody>
        </p:sp>
        <p:sp>
          <p:nvSpPr>
            <p:cNvPr id="57" name="TextBox 56">
              <a:extLst>
                <a:ext uri="{FF2B5EF4-FFF2-40B4-BE49-F238E27FC236}">
                  <a16:creationId xmlns:a16="http://schemas.microsoft.com/office/drawing/2014/main" id="{050696DA-EBED-C640-90DC-10A266D688AF}"/>
                </a:ext>
              </a:extLst>
            </p:cNvPr>
            <p:cNvSpPr txBox="1"/>
            <p:nvPr/>
          </p:nvSpPr>
          <p:spPr>
            <a:xfrm>
              <a:off x="10942477" y="29852591"/>
              <a:ext cx="17958982" cy="769441"/>
            </a:xfrm>
            <a:prstGeom prst="rect">
              <a:avLst/>
            </a:prstGeom>
            <a:noFill/>
          </p:spPr>
          <p:txBody>
            <a:bodyPr wrap="square" rtlCol="0">
              <a:spAutoFit/>
            </a:bodyPr>
            <a:lstStyle>
              <a:defPPr>
                <a:defRPr kern="1200" smtId="4294967295"/>
              </a:defPPr>
            </a:lstStyle>
            <a:p>
              <a:pPr algn="just"/>
              <a:endParaRPr lang="en-IN" sz="4400" dirty="0">
                <a:solidFill>
                  <a:schemeClr val="tx1">
                    <a:lumMod val="65000"/>
                    <a:lumOff val="35000"/>
                  </a:schemeClr>
                </a:solidFill>
                <a:cs typeface="Arial" pitchFamily="34" charset="0"/>
              </a:endParaRPr>
            </a:p>
          </p:txBody>
        </p:sp>
      </p:grpSp>
      <p:pic>
        <p:nvPicPr>
          <p:cNvPr id="3" name="Picture 2">
            <a:extLst>
              <a:ext uri="{FF2B5EF4-FFF2-40B4-BE49-F238E27FC236}">
                <a16:creationId xmlns:a16="http://schemas.microsoft.com/office/drawing/2014/main" id="{338D9C84-32D4-03DA-1419-A72B5EB77075}"/>
              </a:ext>
            </a:extLst>
          </p:cNvPr>
          <p:cNvPicPr>
            <a:picLocks noChangeAspect="1"/>
          </p:cNvPicPr>
          <p:nvPr/>
        </p:nvPicPr>
        <p:blipFill>
          <a:blip r:embed="rId9"/>
          <a:stretch>
            <a:fillRect/>
          </a:stretch>
        </p:blipFill>
        <p:spPr>
          <a:xfrm>
            <a:off x="10955952" y="15190043"/>
            <a:ext cx="17416541" cy="5586605"/>
          </a:xfrm>
          <a:prstGeom prst="rect">
            <a:avLst/>
          </a:prstGeom>
        </p:spPr>
      </p:pic>
      <p:pic>
        <p:nvPicPr>
          <p:cNvPr id="45" name="Picture 44">
            <a:extLst>
              <a:ext uri="{FF2B5EF4-FFF2-40B4-BE49-F238E27FC236}">
                <a16:creationId xmlns:a16="http://schemas.microsoft.com/office/drawing/2014/main" id="{BEDBEC8F-C1C0-B773-B211-5C8CC09032EE}"/>
              </a:ext>
            </a:extLst>
          </p:cNvPr>
          <p:cNvPicPr>
            <a:picLocks noChangeAspect="1"/>
          </p:cNvPicPr>
          <p:nvPr/>
        </p:nvPicPr>
        <p:blipFill>
          <a:blip r:embed="rId10"/>
          <a:stretch>
            <a:fillRect/>
          </a:stretch>
        </p:blipFill>
        <p:spPr>
          <a:xfrm>
            <a:off x="11260976" y="21900135"/>
            <a:ext cx="17393353" cy="5729071"/>
          </a:xfrm>
          <a:prstGeom prst="rect">
            <a:avLst/>
          </a:prstGeom>
        </p:spPr>
      </p:pic>
    </p:spTree>
    <p:extLst>
      <p:ext uri="{BB962C8B-B14F-4D97-AF65-F5344CB8AC3E}">
        <p14:creationId xmlns:p14="http://schemas.microsoft.com/office/powerpoint/2010/main" val="3427293063"/>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5.10.08"/>
  <p:tag name="AS_TITLE" val="Aspose.Slides for .NET 4.0"/>
  <p:tag name="AS_VERSION" val="15.8.1.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215</TotalTime>
  <Words>291</Words>
  <Application>Microsoft Office PowerPoint</Application>
  <PresentationFormat>Custom</PresentationFormat>
  <Paragraphs>56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Narrow</vt:lpstr>
      <vt:lpstr>Calibri</vt:lpstr>
      <vt:lpstr>Nunito</vt:lpstr>
      <vt:lpstr>PT Sans</vt:lpstr>
      <vt:lpstr>Office Theme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research poster template</dc:title>
  <dc:subject>Example Of A Sample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GAURAV RAJ</cp:lastModifiedBy>
  <cp:revision>53</cp:revision>
  <cp:lastPrinted>2012-08-02T18:03:39Z</cp:lastPrinted>
  <dcterms:modified xsi:type="dcterms:W3CDTF">2024-02-26T09:04:55Z</dcterms:modified>
  <cp:category>scientific poster template</cp:category>
</cp:coreProperties>
</file>